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48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B</a:t>
            </a:r>
            <a:r>
              <a:rPr dirty="0" sz="2400" lang="en-US" smtClean="0"/>
              <a:t>E</a:t>
            </a:r>
            <a:r>
              <a:rPr dirty="0" sz="2400" lang="en-US" smtClean="0"/>
              <a:t>U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H</a:t>
            </a:r>
            <a:r>
              <a:rPr dirty="0" sz="2400" lang="en-US" smtClean="0"/>
              <a:t>.</a:t>
            </a:r>
            <a:r>
              <a:rPr dirty="0" sz="2400" lang="en-US" smtClean="0"/>
              <a:t>J</a:t>
            </a:r>
            <a:endParaRPr dirty="0" sz="2400" lang="en-US" smtClean="0"/>
          </a:p>
          <a:p>
            <a:r>
              <a:rPr dirty="0" sz="2400" lang="en-US" smtClean="0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3122127</a:t>
            </a:r>
            <a:r>
              <a:rPr sz="2400" lang="en-US" smtClean="0"/>
              <a:t>6</a:t>
            </a:r>
            <a:r>
              <a:rPr sz="2400" lang="en-US" smtClean="0"/>
              <a:t>9</a:t>
            </a:r>
            <a:r>
              <a:rPr sz="2400" lang="en-US" smtClean="0"/>
              <a:t>(unm14512022g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86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61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343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765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06319"/>
            <a:ext cx="9829800" cy="4180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32453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2024-08-30T05:08:10Z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c6129f6770e948008c3afe61980d5b76</vt:lpwstr>
  </property>
</Properties>
</file>