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  <p:sldMasterId id="2147483726" r:id="rId2"/>
    <p:sldMasterId id="2147483778" r:id="rId3"/>
    <p:sldMasterId id="2147483791" r:id="rId4"/>
    <p:sldMasterId id="2147483804" r:id="rId5"/>
    <p:sldMasterId id="2147484001" r:id="rId6"/>
  </p:sldMasterIdLst>
  <p:notesMasterIdLst>
    <p:notesMasterId r:id="rId19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200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827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40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925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503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047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364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930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121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602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221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120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544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154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606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5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6"/>
          <p:cNvSpPr/>
          <p:nvPr/>
        </p:nvSpPr>
        <p:spPr>
          <a:xfrm>
            <a:off x="521779" y="554372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 dirty="0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>
              <a:rPr dirty="0"/>
            </a:br>
            <a:endParaRPr lang="en-IN" sz="3200" b="0" strike="noStrike" spc="-1" dirty="0">
              <a:latin typeface="Arial"/>
            </a:endParaRPr>
          </a:p>
        </p:txBody>
      </p:sp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3764383" y="1616659"/>
            <a:ext cx="860976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 NO:</a:t>
            </a:r>
            <a:r>
              <a:rPr lang="en-IN" sz="2400" spc="-1" dirty="0">
                <a:solidFill>
                  <a:srgbClr val="000000"/>
                </a:solidFill>
                <a:latin typeface="Calibri"/>
                <a:ea typeface="DejaVu Sans"/>
              </a:rPr>
              <a:t> 312209889 [asunm1363312209889]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5917956" y="1648995"/>
            <a:ext cx="2951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BEULAH GRACE J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5629957" y="2387741"/>
            <a:ext cx="417564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Bodoni MT"/>
              </a:rPr>
              <a:t>B.COM bank management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5055620" y="2759594"/>
            <a:ext cx="4031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 err="1">
                <a:latin typeface="Bodoni MT"/>
              </a:rPr>
              <a:t>Valliammal</a:t>
            </a:r>
            <a:r>
              <a:rPr lang="en-IN" sz="2000" b="0" strike="noStrike" spc="-1" dirty="0">
                <a:latin typeface="Bodoni MT"/>
              </a:rPr>
              <a:t> College for Women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3"/>
          <p:cNvSpPr/>
          <p:nvPr/>
        </p:nvSpPr>
        <p:spPr>
          <a:xfrm>
            <a:off x="3497067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 dirty="0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 dirty="0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 dirty="0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 dirty="0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 dirty="0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 dirty="0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51" name="CustomShape 5"/>
          <p:cNvSpPr/>
          <p:nvPr/>
        </p:nvSpPr>
        <p:spPr>
          <a:xfrm>
            <a:off x="2481784" y="1483865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DATA COLLECTION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*Identification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*Gathering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*Preparation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2453649" y="3211864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DATA CLEANING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*</a:t>
            </a:r>
            <a:r>
              <a:rPr lang="en-IN" sz="1800" b="0" strike="noStrike" spc="-1" dirty="0" err="1">
                <a:latin typeface="Bodoni MT"/>
              </a:rPr>
              <a:t>Standarization</a:t>
            </a:r>
            <a:r>
              <a:rPr lang="en-IN" sz="1800" b="0" strike="noStrike" spc="-1" dirty="0">
                <a:latin typeface="Bodoni MT"/>
              </a:rPr>
              <a:t> </a:t>
            </a:r>
            <a:r>
              <a:rPr lang="en-IN" sz="1800" b="0" strike="noStrike" spc="-1" dirty="0" err="1">
                <a:latin typeface="Bodoni MT"/>
              </a:rPr>
              <a:t>dization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*Correction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*Validation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2455310" y="4982067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SUMMARY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Data analysis involves examining, transforming, and </a:t>
            </a:r>
            <a:r>
              <a:rPr lang="en-IN" sz="1800" b="0" strike="noStrike" spc="-1" dirty="0" err="1">
                <a:latin typeface="Bodoni MT"/>
              </a:rPr>
              <a:t>modeling</a:t>
            </a:r>
            <a:r>
              <a:rPr lang="en-IN" sz="1800" b="0" strike="noStrike" spc="-1" dirty="0">
                <a:latin typeface="Bodoni MT"/>
              </a:rPr>
              <a:t> data to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Extract insights , identify patterns, and support decisions-making.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3"/>
          <p:cNvSpPr/>
          <p:nvPr/>
        </p:nvSpPr>
        <p:spPr>
          <a:xfrm>
            <a:off x="4961520" y="329289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4BB48-B5EC-5AA0-5880-625DCC56D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27" y="1613975"/>
            <a:ext cx="71628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4623895" y="455898"/>
            <a:ext cx="6503649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2729243" y="1852948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* IN CONCLUSION, the employee data analysis conducted using Excel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Provided valuable insights into workforce trends enabling more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r>
              <a:rPr lang="en-IN" sz="1800" b="0" strike="noStrike" spc="-1" dirty="0" err="1">
                <a:latin typeface="Bodoni MT"/>
              </a:rPr>
              <a:t>Infromed</a:t>
            </a:r>
            <a:r>
              <a:rPr lang="en-IN" sz="1800" b="0" strike="noStrike" spc="-1" dirty="0">
                <a:latin typeface="Bodoni MT"/>
              </a:rPr>
              <a:t> decision-making.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   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       The use of Excel allowed efficient data organization, visualization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and reporting,   ultimately helping to enhance HR strategies, improve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and employee satisfaction and optimize overall organizational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performance.     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6"/>
          <p:cNvSpPr/>
          <p:nvPr/>
        </p:nvSpPr>
        <p:spPr>
          <a:xfrm>
            <a:off x="4052626" y="664908"/>
            <a:ext cx="3862181" cy="632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000" b="1" strike="noStrike" spc="1" dirty="0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000" b="1" strike="noStrike" spc="-8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000" b="1" strike="noStrike" spc="21" dirty="0">
                <a:solidFill>
                  <a:srgbClr val="000000"/>
                </a:solidFill>
                <a:latin typeface="Trebuchet MS"/>
              </a:rPr>
              <a:t>TITLE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2236852" y="1823477"/>
            <a:ext cx="859248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95" name="Group 16"/>
          <p:cNvGrpSpPr/>
          <p:nvPr/>
        </p:nvGrpSpPr>
        <p:grpSpPr>
          <a:xfrm>
            <a:off x="1619872" y="2422517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2878089" y="26244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 dirty="0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3452456" y="1224359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8695025" y="3018046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6" name="CustomShape 5"/>
          <p:cNvSpPr/>
          <p:nvPr/>
        </p:nvSpPr>
        <p:spPr>
          <a:xfrm>
            <a:off x="2465972" y="645258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 dirty="0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 dirty="0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 dirty="0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 dirty="0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 dirty="0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838880" y="2480649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.  Utilize Excel to </a:t>
            </a:r>
            <a:r>
              <a:rPr lang="en-IN" sz="1800" b="0" strike="noStrike" spc="-1" dirty="0" err="1">
                <a:latin typeface="Bodoni MT"/>
              </a:rPr>
              <a:t>efficently</a:t>
            </a:r>
            <a:r>
              <a:rPr lang="en-IN" sz="1800" b="0" strike="noStrike" spc="-1" dirty="0">
                <a:latin typeface="Bodoni MT"/>
              </a:rPr>
              <a:t> analyse employee data by leveraging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Function such as PIVOT TABLES, </a:t>
            </a:r>
            <a:r>
              <a:rPr lang="en-IN" sz="1800" b="0" strike="noStrike" spc="-1" dirty="0" err="1">
                <a:latin typeface="Bodoni MT"/>
              </a:rPr>
              <a:t>nad</a:t>
            </a:r>
            <a:r>
              <a:rPr lang="en-IN" sz="1800" b="0" strike="noStrike" spc="-1" dirty="0">
                <a:latin typeface="Bodoni MT"/>
              </a:rPr>
              <a:t> conditional </a:t>
            </a:r>
            <a:r>
              <a:rPr lang="en-IN" sz="1800" b="0" strike="noStrike" spc="-1" dirty="0" err="1">
                <a:latin typeface="Bodoni MT"/>
              </a:rPr>
              <a:t>formating</a:t>
            </a:r>
            <a:r>
              <a:rPr lang="en-IN" sz="1800" b="0" strike="noStrike" spc="-1" dirty="0">
                <a:latin typeface="Bodoni MT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.   The enables the identification of key trends, such as current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Employees rates, performance levels.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r>
              <a:rPr lang="en-IN" sz="1800" b="0" strike="noStrike" spc="-1" dirty="0" err="1">
                <a:latin typeface="Bodoni MT"/>
              </a:rPr>
              <a:t>Desicion</a:t>
            </a:r>
            <a:r>
              <a:rPr lang="en-IN" sz="1800" b="0" strike="noStrike" spc="-1" dirty="0">
                <a:latin typeface="Bodoni MT"/>
              </a:rPr>
              <a:t>-making processes by visualization this data through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Pie chart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5" name="CustomShape 5"/>
          <p:cNvSpPr/>
          <p:nvPr/>
        </p:nvSpPr>
        <p:spPr>
          <a:xfrm>
            <a:off x="2920293" y="548446"/>
            <a:ext cx="5262840" cy="670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 dirty="0">
                <a:solidFill>
                  <a:srgbClr val="000000"/>
                </a:solidFill>
                <a:latin typeface="Trebuchet MS"/>
              </a:rPr>
              <a:t>PROJECT </a:t>
            </a:r>
            <a:r>
              <a:rPr lang="en-IN" sz="4250" b="1" strike="noStrike" spc="-21" dirty="0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 dirty="0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1145464" y="2204059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4"/>
          <p:cNvSpPr/>
          <p:nvPr/>
        </p:nvSpPr>
        <p:spPr>
          <a:xfrm>
            <a:off x="1698286" y="1398158"/>
            <a:ext cx="5013720" cy="509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 dirty="0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 dirty="0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278609" y="2696234"/>
            <a:ext cx="691164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Bodoni MT"/>
              </a:rPr>
              <a:t>The end users of the employee data employee data analysis are HR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Bodoni MT"/>
              </a:rPr>
              <a:t>Managers team leads and senior management.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642EB-02DA-7755-36EC-B70621683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28" y="3507698"/>
            <a:ext cx="3987384" cy="3177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1589649" y="142009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32" name="CustomShape 4"/>
          <p:cNvSpPr/>
          <p:nvPr/>
        </p:nvSpPr>
        <p:spPr>
          <a:xfrm>
            <a:off x="1827249" y="356843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 dirty="0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5185440" y="1664307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Conditional formatting – </a:t>
            </a:r>
            <a:r>
              <a:rPr lang="en-IN" sz="1800" b="0" strike="noStrike" spc="-1" dirty="0" err="1">
                <a:latin typeface="Bodoni MT"/>
              </a:rPr>
              <a:t>highligths</a:t>
            </a:r>
            <a:r>
              <a:rPr lang="en-IN" sz="1800" b="0" strike="noStrike" spc="-1" dirty="0">
                <a:latin typeface="Bodoni MT"/>
              </a:rPr>
              <a:t> missing cells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Filter – helps to remove the empty cells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Formulas – helps to identify the performance of </a:t>
            </a:r>
            <a:r>
              <a:rPr lang="en-IN" sz="1800" b="0" strike="noStrike" spc="-1" dirty="0" err="1">
                <a:latin typeface="Bodoni MT"/>
              </a:rPr>
              <a:t>emloyees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Pivot table – helps summarize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Pie chart – shows the data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2316794" y="287086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2296467" y="1519560"/>
            <a:ext cx="5183640" cy="28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3. Last name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4. Business unit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5. Employee classification type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6. Employee type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7. </a:t>
            </a:r>
            <a:r>
              <a:rPr lang="en-IN" sz="1800" b="0" strike="noStrike" spc="-1" dirty="0" err="1">
                <a:latin typeface="Bodoni MT"/>
              </a:rPr>
              <a:t>Gendor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8. Performance score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9. Current employee rate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10. Performance level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1839130" y="1693357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2216908" y="41569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 dirty="0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 dirty="0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 dirty="0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 dirty="0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 dirty="0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 dirty="0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 dirty="0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798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DA8D0-3CB5-E932-A87C-0F60E0563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77" y="1688123"/>
            <a:ext cx="6022602" cy="3362179"/>
          </a:xfrm>
          <a:prstGeom prst="rect">
            <a:avLst/>
          </a:prstGeom>
        </p:spPr>
      </p:pic>
    </p:spTree>
  </p:cSld>
  <p:clrMapOvr>
    <a:masterClrMapping/>
  </p:clrMapOvr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424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Bodoni MT</vt:lpstr>
      <vt:lpstr>Calibri</vt:lpstr>
      <vt:lpstr>Corbel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Bharath KumaR</cp:lastModifiedBy>
  <cp:revision>35</cp:revision>
  <dcterms:created xsi:type="dcterms:W3CDTF">2024-03-29T15:07:22Z</dcterms:created>
  <dcterms:modified xsi:type="dcterms:W3CDTF">2024-08-30T15:00:30Z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