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5"/>
  </p:notesMasterIdLst>
  <p:sldIdLst>
    <p:sldId id="291" r:id="rId2"/>
    <p:sldId id="292" r:id="rId3"/>
    <p:sldId id="257" r:id="rId4"/>
    <p:sldId id="278" r:id="rId5"/>
    <p:sldId id="256" r:id="rId6"/>
    <p:sldId id="260" r:id="rId7"/>
    <p:sldId id="276" r:id="rId8"/>
    <p:sldId id="275" r:id="rId9"/>
    <p:sldId id="279" r:id="rId10"/>
    <p:sldId id="258" r:id="rId11"/>
    <p:sldId id="259" r:id="rId12"/>
    <p:sldId id="301" r:id="rId13"/>
    <p:sldId id="261" r:id="rId14"/>
    <p:sldId id="263" r:id="rId15"/>
    <p:sldId id="264" r:id="rId16"/>
    <p:sldId id="280" r:id="rId17"/>
    <p:sldId id="265" r:id="rId18"/>
    <p:sldId id="281" r:id="rId19"/>
    <p:sldId id="266" r:id="rId20"/>
    <p:sldId id="302" r:id="rId21"/>
    <p:sldId id="262" r:id="rId22"/>
    <p:sldId id="282" r:id="rId23"/>
    <p:sldId id="270" r:id="rId24"/>
    <p:sldId id="284" r:id="rId25"/>
    <p:sldId id="283" r:id="rId26"/>
    <p:sldId id="303" r:id="rId27"/>
    <p:sldId id="306" r:id="rId28"/>
    <p:sldId id="271" r:id="rId29"/>
    <p:sldId id="287" r:id="rId30"/>
    <p:sldId id="288" r:id="rId31"/>
    <p:sldId id="289" r:id="rId32"/>
    <p:sldId id="272" r:id="rId33"/>
    <p:sldId id="30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ne.M.Campbell" initials="DMC" lastIdx="1" clrIdx="0"/>
  <p:cmAuthor id="1" name="Tia Martini" initials="TM" lastIdx="10" clrIdx="1"/>
  <p:cmAuthor id="2" name="Diane Campbell" initials="DC" lastIdx="1" clrIdx="2"/>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89" autoAdjust="0"/>
    <p:restoredTop sz="85657" autoAdjust="0"/>
  </p:normalViewPr>
  <p:slideViewPr>
    <p:cSldViewPr>
      <p:cViewPr>
        <p:scale>
          <a:sx n="87" d="100"/>
          <a:sy n="87" d="100"/>
        </p:scale>
        <p:origin x="-510"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85B99-1A3E-4946-B038-58F0988281A4}" type="datetimeFigureOut">
              <a:rPr lang="en-US" smtClean="0"/>
              <a:pPr/>
              <a:t>7/15/2010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417D2-F7C2-4CCB-99CB-67B2AFC676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AEB6A-20D3-4A9A-8BC4-E54097595D4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baseline="0">
                <a:ln>
                  <a:noFill/>
                </a:ln>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baseline="0">
                <a:solidFill>
                  <a:schemeClr val="tx1"/>
                </a:solidFill>
                <a:latin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30" name="Date Placeholder 29"/>
          <p:cNvSpPr>
            <a:spLocks noGrp="1"/>
          </p:cNvSpPr>
          <p:nvPr>
            <p:ph type="dt" sz="half" idx="10"/>
          </p:nvPr>
        </p:nvSpPr>
        <p:spPr/>
        <p:txBody>
          <a:bodyPr/>
          <a:lstStyle/>
          <a:p>
            <a:fld id="{E3A8D71F-4507-4151-8B74-FFB430A44F9D}" type="datetimeFigureOut">
              <a:rPr lang="en-US" smtClean="0"/>
              <a:pPr/>
              <a:t>7/15/2010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751795-6F26-49AF-ADA9-EEE1D926C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8D71F-4507-4151-8B74-FFB430A44F9D}" type="datetimeFigureOut">
              <a:rPr lang="en-US" smtClean="0"/>
              <a:pPr/>
              <a:t>7/15/2010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8D71F-4507-4151-8B74-FFB430A44F9D}" type="datetimeFigureOut">
              <a:rPr lang="en-US" smtClean="0"/>
              <a:pPr/>
              <a:t>7/15/2010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itchFamily="34" charset="0"/>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baseline="0">
                <a:latin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E3A8D71F-4507-4151-8B74-FFB430A44F9D}" type="datetimeFigureOut">
              <a:rPr lang="en-US" smtClean="0"/>
              <a:pPr/>
              <a:t>7/15/2010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A8D71F-4507-4151-8B74-FFB430A44F9D}" type="datetimeFigureOut">
              <a:rPr lang="en-US" smtClean="0"/>
              <a:pPr/>
              <a:t>7/15/2010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8D71F-4507-4151-8B74-FFB430A44F9D}" type="datetimeFigureOut">
              <a:rPr lang="en-US" smtClean="0"/>
              <a:pPr/>
              <a:t>7/15/2010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A8D71F-4507-4151-8B74-FFB430A44F9D}" type="datetimeFigureOut">
              <a:rPr lang="en-US" smtClean="0"/>
              <a:pPr/>
              <a:t>7/15/2010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A8D71F-4507-4151-8B74-FFB430A44F9D}" type="datetimeFigureOut">
              <a:rPr lang="en-US" smtClean="0"/>
              <a:pPr/>
              <a:t>7/15/2010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8D71F-4507-4151-8B74-FFB430A44F9D}" type="datetimeFigureOut">
              <a:rPr lang="en-US" smtClean="0"/>
              <a:pPr/>
              <a:t>7/15/2010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8D71F-4507-4151-8B74-FFB430A44F9D}" type="datetimeFigureOut">
              <a:rPr lang="en-US" smtClean="0"/>
              <a:pPr/>
              <a:t>7/15/2010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A8D71F-4507-4151-8B74-FFB430A44F9D}" type="datetimeFigureOut">
              <a:rPr lang="en-US" smtClean="0"/>
              <a:pPr/>
              <a:t>7/15/2010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751795-6F26-49AF-ADA9-EEE1D926C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A8D71F-4507-4151-8B74-FFB430A44F9D}" type="datetimeFigureOut">
              <a:rPr lang="en-US" smtClean="0"/>
              <a:pPr/>
              <a:t>7/15/2010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751795-6F26-49AF-ADA9-EEE1D926C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Arial" pitchFamily="34" charset="0"/>
          <a:ea typeface="+mj-ea"/>
          <a:cs typeface="Arial"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Arial"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Arial"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Arial"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Arial"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Arial"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25000">
              <a:schemeClr val="bg2">
                <a:tint val="83000"/>
                <a:satMod val="320000"/>
              </a:schemeClr>
            </a:gs>
            <a:gs pos="100000">
              <a:schemeClr val="bg2">
                <a:shade val="15000"/>
                <a:satMod val="320000"/>
              </a:schemeClr>
            </a:gs>
          </a:gsLst>
          <a:path path="circle">
            <a:fillToRect l="10000" t="110000" r="10000" b="100000"/>
          </a:path>
        </a:gradFill>
        <a:effectLst/>
      </p:bgPr>
    </p:bg>
    <p:spTree>
      <p:nvGrpSpPr>
        <p:cNvPr id="1" name=""/>
        <p:cNvGrpSpPr/>
        <p:nvPr/>
      </p:nvGrpSpPr>
      <p:grpSpPr>
        <a:xfrm>
          <a:off x="0" y="0"/>
          <a:ext cx="0" cy="0"/>
          <a:chOff x="0" y="0"/>
          <a:chExt cx="0" cy="0"/>
        </a:xfrm>
      </p:grpSpPr>
      <p:pic>
        <p:nvPicPr>
          <p:cNvPr id="6" name="Picture 5" descr="shutterstock_16028062.png"/>
          <p:cNvPicPr>
            <a:picLocks noChangeAspect="1"/>
          </p:cNvPicPr>
          <p:nvPr/>
        </p:nvPicPr>
        <p:blipFill>
          <a:blip r:embed="rId3" cstate="print"/>
          <a:stretch>
            <a:fillRect/>
          </a:stretch>
        </p:blipFill>
        <p:spPr>
          <a:xfrm>
            <a:off x="1353578" y="2667000"/>
            <a:ext cx="6436844" cy="3657298"/>
          </a:xfrm>
          <a:prstGeom prst="rect">
            <a:avLst/>
          </a:prstGeom>
        </p:spPr>
      </p:pic>
      <p:sp>
        <p:nvSpPr>
          <p:cNvPr id="3" name="Subtitle 2"/>
          <p:cNvSpPr>
            <a:spLocks noGrp="1"/>
          </p:cNvSpPr>
          <p:nvPr>
            <p:ph type="subTitle" idx="1"/>
          </p:nvPr>
        </p:nvSpPr>
        <p:spPr>
          <a:xfrm>
            <a:off x="457200" y="1828800"/>
            <a:ext cx="8229600" cy="838200"/>
          </a:xfrm>
        </p:spPr>
        <p:txBody>
          <a:bodyPr>
            <a:normAutofit fontScale="92500" lnSpcReduction="20000"/>
          </a:bodyPr>
          <a:lstStyle/>
          <a:p>
            <a:pPr marR="0" lvl="0" algn="ctr">
              <a:buClrTx/>
              <a:buSzTx/>
              <a:defRPr/>
            </a:pPr>
            <a:r>
              <a:rPr lang="en-US" sz="2800" dirty="0" smtClean="0">
                <a:solidFill>
                  <a:schemeClr val="tx1">
                    <a:tint val="75000"/>
                  </a:schemeClr>
                </a:solidFill>
              </a:rPr>
              <a:t>Training Room 4: </a:t>
            </a:r>
          </a:p>
          <a:p>
            <a:pPr marR="0" lvl="0" algn="ctr">
              <a:buClrTx/>
              <a:buSzTx/>
              <a:defRPr/>
            </a:pPr>
            <a:r>
              <a:rPr lang="en-US" sz="2800" dirty="0" smtClean="0">
                <a:solidFill>
                  <a:schemeClr val="tx1">
                    <a:tint val="75000"/>
                  </a:schemeClr>
                </a:solidFill>
              </a:rPr>
              <a:t>Customization, Links, and Effects</a:t>
            </a:r>
            <a:endParaRPr lang="en-US" sz="2800" dirty="0">
              <a:solidFill>
                <a:schemeClr val="tx1">
                  <a:tint val="75000"/>
                </a:schemeClr>
              </a:solidFill>
            </a:endParaRPr>
          </a:p>
        </p:txBody>
      </p:sp>
      <p:sp>
        <p:nvSpPr>
          <p:cNvPr id="4" name="Title 1"/>
          <p:cNvSpPr txBox="1">
            <a:spLocks/>
          </p:cNvSpPr>
          <p:nvPr/>
        </p:nvSpPr>
        <p:spPr>
          <a:xfrm>
            <a:off x="457200" y="9144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INF1070: Digital Presentation</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 name="TextBox 6"/>
          <p:cNvSpPr txBox="1"/>
          <p:nvPr/>
        </p:nvSpPr>
        <p:spPr>
          <a:xfrm>
            <a:off x="1295400" y="6324600"/>
            <a:ext cx="1828800" cy="215444"/>
          </a:xfrm>
          <a:prstGeom prst="rect">
            <a:avLst/>
          </a:prstGeom>
          <a:noFill/>
        </p:spPr>
        <p:txBody>
          <a:bodyPr wrap="square"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UberGiant</a:t>
            </a:r>
            <a:r>
              <a:rPr lang="en-US" sz="800" dirty="0" smtClean="0">
                <a:latin typeface="Arial" pitchFamily="34" charset="0"/>
                <a:cs typeface="Arial" pitchFamily="34" charset="0"/>
              </a:rPr>
              <a:t>/</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124200"/>
            <a:ext cx="8229600" cy="1754326"/>
          </a:xfrm>
          <a:prstGeom prst="rect">
            <a:avLst/>
          </a:prstGeom>
          <a:noFill/>
        </p:spPr>
        <p:txBody>
          <a:bodyPr wrap="square" rtlCol="0">
            <a:spAutoFit/>
          </a:bodyPr>
          <a:lstStyle/>
          <a:p>
            <a:r>
              <a:rPr lang="en-US" dirty="0" smtClean="0"/>
              <a:t>Go to the Insert tab and click on the Header &amp; Footer button in the Text group.  This will launch the Header &amp; Footer dialog box. Use the dialog box to set options for slides and notes/handouts.</a:t>
            </a:r>
          </a:p>
          <a:p>
            <a:endParaRPr lang="en-US" dirty="0" smtClean="0"/>
          </a:p>
          <a:p>
            <a:r>
              <a:rPr lang="en-US" dirty="0" smtClean="0"/>
              <a:t>To format the footer from the Slide Master, go to the View tab and click on the Slide Master button.</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Headers and Footers</a:t>
            </a:r>
            <a:endParaRPr lang="en-US" sz="2800" dirty="0">
              <a:latin typeface="+mj-lt"/>
            </a:endParaRPr>
          </a:p>
        </p:txBody>
      </p:sp>
      <p:pic>
        <p:nvPicPr>
          <p:cNvPr id="5" name="Picture 4" descr="cts_b_media_e.jpg"/>
          <p:cNvPicPr>
            <a:picLocks noChangeAspect="1"/>
          </p:cNvPicPr>
          <p:nvPr/>
        </p:nvPicPr>
        <p:blipFill>
          <a:blip r:embed="rId3" cstate="print"/>
          <a:stretch>
            <a:fillRect/>
          </a:stretch>
        </p:blipFill>
        <p:spPr>
          <a:xfrm>
            <a:off x="457200" y="5181600"/>
            <a:ext cx="914400" cy="914400"/>
          </a:xfrm>
          <a:prstGeom prst="rect">
            <a:avLst/>
          </a:prstGeom>
        </p:spPr>
      </p:pic>
      <p:sp>
        <p:nvSpPr>
          <p:cNvPr id="8" name="TextBox 7"/>
          <p:cNvSpPr txBox="1"/>
          <p:nvPr/>
        </p:nvSpPr>
        <p:spPr>
          <a:xfrm>
            <a:off x="1371600" y="5334000"/>
            <a:ext cx="5943600" cy="584775"/>
          </a:xfrm>
          <a:prstGeom prst="rect">
            <a:avLst/>
          </a:prstGeom>
          <a:noFill/>
        </p:spPr>
        <p:txBody>
          <a:bodyPr wrap="square" rtlCol="0">
            <a:spAutoFit/>
          </a:bodyPr>
          <a:lstStyle/>
          <a:p>
            <a:pPr marL="0" lvl="1"/>
            <a:r>
              <a:rPr lang="en-US" sz="1600" dirty="0" smtClean="0"/>
              <a:t>Go to the Office Online PowerPoint Help and How-to website, and watch “Demo: Add headers and footers to a presentation.”</a:t>
            </a:r>
          </a:p>
        </p:txBody>
      </p:sp>
      <p:pic>
        <p:nvPicPr>
          <p:cNvPr id="10" name="Picture 9" descr="footers_bar.png"/>
          <p:cNvPicPr>
            <a:picLocks noChangeAspect="1"/>
          </p:cNvPicPr>
          <p:nvPr/>
        </p:nvPicPr>
        <p:blipFill>
          <a:blip r:embed="rId4" cstate="print"/>
          <a:stretch>
            <a:fillRect/>
          </a:stretch>
        </p:blipFill>
        <p:spPr>
          <a:xfrm>
            <a:off x="457200" y="1447800"/>
            <a:ext cx="8229600" cy="137793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Autofit/>
          </a:bodyPr>
          <a:lstStyle/>
          <a:p>
            <a:pPr marL="795338" indent="-795338">
              <a:buNone/>
            </a:pPr>
            <a:r>
              <a:rPr lang="en-US" sz="1800" b="1" dirty="0" smtClean="0">
                <a:latin typeface="+mn-lt"/>
              </a:rPr>
              <a:t>Step 1: </a:t>
            </a:r>
            <a:r>
              <a:rPr lang="en-US" sz="1800" dirty="0" smtClean="0">
                <a:latin typeface="+mn-lt"/>
              </a:rPr>
              <a:t>Open a New Presentation and view the Slide Master.</a:t>
            </a:r>
          </a:p>
          <a:p>
            <a:pPr marL="795338" indent="-795338">
              <a:buNone/>
            </a:pPr>
            <a:endParaRPr lang="en-US" sz="1800" dirty="0" smtClean="0">
              <a:latin typeface="+mn-lt"/>
            </a:endParaRPr>
          </a:p>
          <a:p>
            <a:pPr marL="795338" indent="-795338">
              <a:buNone/>
            </a:pPr>
            <a:r>
              <a:rPr lang="en-US" sz="1800" b="1" dirty="0" smtClean="0">
                <a:latin typeface="+mn-lt"/>
              </a:rPr>
              <a:t>Step 2: </a:t>
            </a:r>
            <a:r>
              <a:rPr lang="en-US" sz="1800" dirty="0" smtClean="0">
                <a:latin typeface="+mn-lt"/>
              </a:rPr>
              <a:t>Select the Slide Master and apply a Background of your choice.</a:t>
            </a:r>
          </a:p>
          <a:p>
            <a:pPr marL="795338" indent="-795338">
              <a:buNone/>
            </a:pPr>
            <a:endParaRPr lang="en-US" sz="1800" dirty="0" smtClean="0">
              <a:latin typeface="+mn-lt"/>
            </a:endParaRPr>
          </a:p>
          <a:p>
            <a:pPr marL="795338" indent="-795338">
              <a:buNone/>
            </a:pPr>
            <a:r>
              <a:rPr lang="en-US" sz="1800" b="1" dirty="0" smtClean="0">
                <a:latin typeface="+mn-lt"/>
              </a:rPr>
              <a:t>Step 3: </a:t>
            </a:r>
            <a:r>
              <a:rPr lang="en-US" sz="1800" dirty="0" smtClean="0">
                <a:latin typeface="+mn-lt"/>
              </a:rPr>
              <a:t>Select the placeholder text “Click to edit Master title style.” Then go to the Drawing Tools Format tab, WordArt Styles group, and select a style of your choice. Experiment modifying the WordArt and adding effects.</a:t>
            </a:r>
          </a:p>
          <a:p>
            <a:pPr marL="795338" indent="-795338">
              <a:buNone/>
            </a:pPr>
            <a:endParaRPr lang="en-US" sz="1800" dirty="0" smtClean="0">
              <a:latin typeface="+mn-lt"/>
            </a:endParaRPr>
          </a:p>
          <a:p>
            <a:pPr marL="795338" indent="-795338">
              <a:buNone/>
            </a:pPr>
            <a:r>
              <a:rPr lang="en-US" sz="1800" b="1" dirty="0" smtClean="0">
                <a:latin typeface="+mn-lt"/>
              </a:rPr>
              <a:t>Step 4: </a:t>
            </a:r>
            <a:r>
              <a:rPr lang="en-US" sz="1800" dirty="0" smtClean="0">
                <a:latin typeface="+mn-lt"/>
              </a:rPr>
              <a:t>Format the Footer to suit the style and background.</a:t>
            </a:r>
          </a:p>
          <a:p>
            <a:pPr marL="795338" indent="-795338">
              <a:buNone/>
            </a:pPr>
            <a:endParaRPr lang="en-US" sz="1800" dirty="0" smtClean="0">
              <a:latin typeface="+mn-lt"/>
            </a:endParaRPr>
          </a:p>
          <a:p>
            <a:pPr marL="795338" indent="-795338">
              <a:buNone/>
            </a:pPr>
            <a:r>
              <a:rPr lang="en-US" sz="1800" b="1" dirty="0" smtClean="0">
                <a:latin typeface="+mn-lt"/>
              </a:rPr>
              <a:t>Step 5: </a:t>
            </a:r>
            <a:r>
              <a:rPr lang="en-US" sz="1800" dirty="0" smtClean="0">
                <a:latin typeface="+mn-lt"/>
              </a:rPr>
              <a:t>Make any other modifications you like, the goal is a visually appealing slide that is easy for your audience to read.</a:t>
            </a:r>
          </a:p>
          <a:p>
            <a:pPr marL="795338" indent="-795338">
              <a:buNone/>
            </a:pPr>
            <a:endParaRPr lang="en-US" sz="1800" b="1" dirty="0" smtClean="0">
              <a:latin typeface="+mn-lt"/>
            </a:endParaRPr>
          </a:p>
          <a:p>
            <a:pPr marL="795338" indent="-795338">
              <a:buNone/>
            </a:pPr>
            <a:r>
              <a:rPr lang="en-US" sz="1800" b="1" dirty="0" smtClean="0">
                <a:latin typeface="+mn-lt"/>
              </a:rPr>
              <a:t>Step 6: </a:t>
            </a:r>
            <a:r>
              <a:rPr lang="en-US" sz="1800" dirty="0" smtClean="0">
                <a:latin typeface="+mn-lt"/>
              </a:rPr>
              <a:t>Include the logo you created in Training Room 3 (saved as “logo”) in the bottom right-hand corner of the Slide Master. Close the Slide Master view by clicking on Normal under the View tab.</a:t>
            </a:r>
          </a:p>
        </p:txBody>
      </p:sp>
      <p:sp>
        <p:nvSpPr>
          <p:cNvPr id="11" name="TextBox 10"/>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Creating a Slide Master</a:t>
            </a:r>
            <a:endParaRPr lang="en-US" sz="2800" dirty="0">
              <a:latin typeface="+mj-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p:cNvSpPr txBox="1">
            <a:spLocks/>
          </p:cNvSpPr>
          <p:nvPr/>
        </p:nvSpPr>
        <p:spPr>
          <a:xfrm>
            <a:off x="457200" y="1371600"/>
            <a:ext cx="8077200" cy="5334000"/>
          </a:xfrm>
          <a:prstGeom prst="rect">
            <a:avLst/>
          </a:prstGeom>
        </p:spPr>
        <p:txBody>
          <a:bodyPr vert="horz">
            <a:noAutofit/>
          </a:bodyPr>
          <a:lstStyle/>
          <a:p>
            <a:pPr marL="795338" marR="0" lvl="0" indent="-795338"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b="1" i="0" u="none" strike="noStrike" kern="1200" cap="none" spc="0" normalizeH="0" baseline="0" noProof="0" dirty="0" smtClean="0">
                <a:ln>
                  <a:noFill/>
                </a:ln>
                <a:solidFill>
                  <a:schemeClr val="tx1"/>
                </a:solidFill>
                <a:effectLst/>
                <a:uLnTx/>
                <a:uFillTx/>
                <a:ea typeface="+mn-ea"/>
                <a:cs typeface="Arial" pitchFamily="34" charset="0"/>
              </a:rPr>
              <a:t>Step 7: </a:t>
            </a:r>
            <a:r>
              <a:rPr kumimoji="0" lang="en-US" b="0" i="0" u="none" strike="noStrike" kern="1200" cap="none" spc="0" normalizeH="0" baseline="0" noProof="0" dirty="0" smtClean="0">
                <a:ln>
                  <a:noFill/>
                </a:ln>
                <a:solidFill>
                  <a:schemeClr val="tx1"/>
                </a:solidFill>
                <a:effectLst/>
                <a:uLnTx/>
                <a:uFillTx/>
                <a:ea typeface="+mn-ea"/>
                <a:cs typeface="Arial" pitchFamily="34" charset="0"/>
              </a:rPr>
              <a:t>Under the Insert tab, click on the Header &amp; Footer button and apply the date, your name, and the page number in the footer. Select Don’t show on title slide and Apply to All.</a:t>
            </a:r>
          </a:p>
          <a:p>
            <a:pPr marL="795338" marR="0" lvl="0" indent="-795338"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b="1" i="0" u="none" strike="noStrike" kern="1200" cap="none" spc="0" normalizeH="0" baseline="0" noProof="0" dirty="0" smtClean="0">
              <a:ln>
                <a:noFill/>
              </a:ln>
              <a:solidFill>
                <a:schemeClr val="tx1"/>
              </a:solidFill>
              <a:effectLst/>
              <a:uLnTx/>
              <a:uFillTx/>
              <a:ea typeface="+mn-ea"/>
              <a:cs typeface="Arial" pitchFamily="34" charset="0"/>
            </a:endParaRPr>
          </a:p>
          <a:p>
            <a:pPr marL="795338" marR="0" lvl="0" indent="-795338"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b="1" i="0" u="none" strike="noStrike" kern="1200" cap="none" spc="0" normalizeH="0" baseline="0" noProof="0" dirty="0" smtClean="0">
                <a:ln>
                  <a:noFill/>
                </a:ln>
                <a:solidFill>
                  <a:schemeClr val="tx1"/>
                </a:solidFill>
                <a:effectLst/>
                <a:uLnTx/>
                <a:uFillTx/>
                <a:ea typeface="+mn-ea"/>
                <a:cs typeface="Arial" pitchFamily="34" charset="0"/>
              </a:rPr>
              <a:t>Step 8: </a:t>
            </a:r>
            <a:r>
              <a:rPr kumimoji="0" lang="en-US" b="0" i="0" u="none" strike="noStrike" kern="1200" cap="none" spc="0" normalizeH="0" baseline="0" noProof="0" dirty="0" smtClean="0">
                <a:ln>
                  <a:noFill/>
                </a:ln>
                <a:solidFill>
                  <a:schemeClr val="tx1"/>
                </a:solidFill>
                <a:effectLst/>
                <a:uLnTx/>
                <a:uFillTx/>
                <a:ea typeface="+mn-ea"/>
                <a:cs typeface="Arial" pitchFamily="34" charset="0"/>
              </a:rPr>
              <a:t>Create the following three slides:</a:t>
            </a:r>
          </a:p>
          <a:p>
            <a:pPr marL="55563" marR="0" lvl="0" indent="1588"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b="0" i="0" u="none" strike="noStrike" kern="1200" cap="none" spc="0" normalizeH="0" baseline="0" noProof="0" dirty="0" smtClean="0">
              <a:ln>
                <a:noFill/>
              </a:ln>
              <a:solidFill>
                <a:schemeClr val="tx1"/>
              </a:solidFill>
              <a:effectLst/>
              <a:uLnTx/>
              <a:uFillTx/>
              <a:ea typeface="+mn-ea"/>
              <a:cs typeface="Arial" pitchFamily="34" charset="0"/>
            </a:endParaRPr>
          </a:p>
          <a:p>
            <a:pPr marL="1258888" marR="0" lvl="1" indent="-344488"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r>
              <a:rPr kumimoji="0" lang="en-US" b="0" i="0" u="none" strike="noStrike" kern="1200" cap="none" spc="0" normalizeH="0" baseline="0" noProof="0" dirty="0" smtClean="0">
                <a:ln>
                  <a:noFill/>
                </a:ln>
                <a:solidFill>
                  <a:schemeClr val="tx1"/>
                </a:solidFill>
                <a:effectLst/>
                <a:uLnTx/>
                <a:uFillTx/>
                <a:ea typeface="+mn-ea"/>
                <a:cs typeface="Arial" pitchFamily="34" charset="0"/>
              </a:rPr>
              <a:t>Create a title slide using your name for the title and INF1070: Digital Presentation as the subtitle.</a:t>
            </a:r>
          </a:p>
          <a:p>
            <a:pPr marL="1258888" marR="0" lvl="1" indent="-344488"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endParaRPr kumimoji="0" lang="en-US" b="0" i="0" u="none" strike="noStrike" kern="1200" cap="none" spc="0" normalizeH="0" baseline="0" noProof="0" dirty="0" smtClean="0">
              <a:ln>
                <a:noFill/>
              </a:ln>
              <a:solidFill>
                <a:schemeClr val="tx1"/>
              </a:solidFill>
              <a:effectLst/>
              <a:uLnTx/>
              <a:uFillTx/>
              <a:ea typeface="+mn-ea"/>
              <a:cs typeface="Arial" pitchFamily="34" charset="0"/>
            </a:endParaRPr>
          </a:p>
          <a:p>
            <a:pPr marL="1258888" marR="0" lvl="1" indent="-344488"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r>
              <a:rPr kumimoji="0" lang="en-US" b="0" i="0" u="none" strike="noStrike" kern="1200" cap="none" spc="0" normalizeH="0" baseline="0" noProof="0" dirty="0" smtClean="0">
                <a:ln>
                  <a:noFill/>
                </a:ln>
                <a:solidFill>
                  <a:schemeClr val="tx1"/>
                </a:solidFill>
                <a:effectLst/>
                <a:uLnTx/>
                <a:uFillTx/>
                <a:ea typeface="+mn-ea"/>
                <a:cs typeface="Arial" pitchFamily="34" charset="0"/>
              </a:rPr>
              <a:t>List three things you have learned or three ways you see yourself using PowerPoint.</a:t>
            </a:r>
          </a:p>
          <a:p>
            <a:pPr marL="1258888" marR="0" lvl="1" indent="-344488"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endParaRPr kumimoji="0" lang="en-US" b="0" i="0" u="none" strike="noStrike" kern="1200" cap="none" spc="0" normalizeH="0" baseline="0" noProof="0" dirty="0" smtClean="0">
              <a:ln>
                <a:noFill/>
              </a:ln>
              <a:solidFill>
                <a:schemeClr val="tx1"/>
              </a:solidFill>
              <a:effectLst/>
              <a:uLnTx/>
              <a:uFillTx/>
              <a:ea typeface="+mn-ea"/>
              <a:cs typeface="Arial" pitchFamily="34" charset="0"/>
            </a:endParaRPr>
          </a:p>
          <a:p>
            <a:pPr marL="1258888" marR="0" lvl="1" indent="-344488" algn="l" defTabSz="914400" rtl="0" eaLnBrk="1" fontAlgn="auto" latinLnBrk="0" hangingPunct="1">
              <a:lnSpc>
                <a:spcPct val="100000"/>
              </a:lnSpc>
              <a:spcBef>
                <a:spcPct val="20000"/>
              </a:spcBef>
              <a:spcAft>
                <a:spcPts val="0"/>
              </a:spcAft>
              <a:buClr>
                <a:schemeClr val="accent1"/>
              </a:buClr>
              <a:buSzPct val="85000"/>
              <a:buFont typeface="+mj-lt"/>
              <a:buAutoNum type="arabicPeriod"/>
              <a:tabLst/>
              <a:defRPr/>
            </a:pPr>
            <a:r>
              <a:rPr kumimoji="0" lang="en-US" b="0" i="0" u="none" strike="noStrike" kern="1200" cap="none" spc="0" normalizeH="0" baseline="0" noProof="0" dirty="0" smtClean="0">
                <a:ln>
                  <a:noFill/>
                </a:ln>
                <a:solidFill>
                  <a:schemeClr val="tx1"/>
                </a:solidFill>
                <a:effectLst/>
                <a:uLnTx/>
                <a:uFillTx/>
                <a:ea typeface="+mn-ea"/>
                <a:cs typeface="Arial" pitchFamily="34" charset="0"/>
              </a:rPr>
              <a:t>List three possible presentation topics.</a:t>
            </a:r>
          </a:p>
          <a:p>
            <a:pPr marL="55563" marR="0" lvl="0" indent="1588"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b="1" i="0" u="none" strike="noStrike" kern="1200" cap="none" spc="0" normalizeH="0" baseline="0" noProof="0" dirty="0" smtClean="0">
              <a:ln>
                <a:noFill/>
              </a:ln>
              <a:solidFill>
                <a:schemeClr val="tx1"/>
              </a:solidFill>
              <a:effectLst/>
              <a:uLnTx/>
              <a:uFillTx/>
              <a:ea typeface="+mn-ea"/>
              <a:cs typeface="Arial" pitchFamily="34" charset="0"/>
            </a:endParaRPr>
          </a:p>
          <a:p>
            <a:pPr marL="795338" marR="0" lvl="0" indent="-795338"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b="1" i="0" u="none" strike="noStrike" kern="1200" cap="none" spc="0" normalizeH="0" baseline="0" noProof="0" dirty="0" smtClean="0">
                <a:ln>
                  <a:noFill/>
                </a:ln>
                <a:solidFill>
                  <a:schemeClr val="tx1"/>
                </a:solidFill>
                <a:effectLst/>
                <a:uLnTx/>
                <a:uFillTx/>
                <a:ea typeface="+mn-ea"/>
                <a:cs typeface="Arial" pitchFamily="34" charset="0"/>
              </a:rPr>
              <a:t>Step 9: </a:t>
            </a:r>
            <a:r>
              <a:rPr kumimoji="0" lang="en-US" b="0" i="0" u="none" strike="noStrike" kern="1200" cap="none" spc="0" normalizeH="0" baseline="0" noProof="0" dirty="0" smtClean="0">
                <a:ln>
                  <a:noFill/>
                </a:ln>
                <a:solidFill>
                  <a:schemeClr val="tx1"/>
                </a:solidFill>
                <a:effectLst/>
                <a:uLnTx/>
                <a:uFillTx/>
                <a:ea typeface="+mn-ea"/>
                <a:cs typeface="Arial" pitchFamily="34" charset="0"/>
              </a:rPr>
              <a:t>Save the presentation as “master.pptx” in your INF1070 folder.  Do not close this</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presentation, as you will practise adding transitions and animations after reading the next several slides.</a:t>
            </a:r>
            <a:endParaRPr kumimoji="0" lang="en-US" b="0" i="0" u="none" strike="noStrike" kern="1200" cap="none" spc="0" normalizeH="0" baseline="0" noProof="0" dirty="0">
              <a:ln>
                <a:noFill/>
              </a:ln>
              <a:solidFill>
                <a:schemeClr val="tx1"/>
              </a:solidFill>
              <a:effectLst/>
              <a:uLnTx/>
              <a:uFillTx/>
              <a:ea typeface="+mn-ea"/>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8229600" cy="3139321"/>
          </a:xfrm>
          <a:prstGeom prst="rect">
            <a:avLst/>
          </a:prstGeom>
          <a:noFill/>
        </p:spPr>
        <p:txBody>
          <a:bodyPr wrap="square" rtlCol="0">
            <a:spAutoFit/>
          </a:bodyPr>
          <a:lstStyle/>
          <a:p>
            <a:r>
              <a:rPr lang="en-US" dirty="0" smtClean="0"/>
              <a:t>Slide transitions are animation-like effects that add life to your presentation. Transitions control how each slide replaces the previous one. You can set the effects and the transition speed and even add sound.</a:t>
            </a:r>
          </a:p>
          <a:p>
            <a:endParaRPr lang="en-US" dirty="0" smtClean="0"/>
          </a:p>
          <a:p>
            <a:r>
              <a:rPr lang="en-US" dirty="0" smtClean="0"/>
              <a:t>Choose from a gallery of many different slide transitions, adding the same transition to an entire presentation or adding a different transition to each slide in your presentation.</a:t>
            </a:r>
          </a:p>
          <a:p>
            <a:endParaRPr lang="en-US" dirty="0" smtClean="0"/>
          </a:p>
          <a:p>
            <a:r>
              <a:rPr lang="en-US" dirty="0" smtClean="0"/>
              <a:t>View this and the next three slides in Slide Show View to see transitions and animations in action! Go to the Slide Show tab and click on From Current Slide in the Start Slide Show group.</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Slide Transitions</a:t>
            </a:r>
            <a:endParaRPr lang="en-US" sz="2800" dirty="0">
              <a:latin typeface="+mj-lt"/>
            </a:endParaRPr>
          </a:p>
        </p:txBody>
      </p:sp>
      <p:pic>
        <p:nvPicPr>
          <p:cNvPr id="8" name="Picture 7" descr="cts_b_media_e.jpg"/>
          <p:cNvPicPr>
            <a:picLocks noChangeAspect="1"/>
          </p:cNvPicPr>
          <p:nvPr/>
        </p:nvPicPr>
        <p:blipFill>
          <a:blip r:embed="rId3" cstate="print"/>
          <a:stretch>
            <a:fillRect/>
          </a:stretch>
        </p:blipFill>
        <p:spPr>
          <a:xfrm>
            <a:off x="457200" y="5181600"/>
            <a:ext cx="914400" cy="914400"/>
          </a:xfrm>
          <a:prstGeom prst="rect">
            <a:avLst/>
          </a:prstGeom>
        </p:spPr>
      </p:pic>
      <p:sp>
        <p:nvSpPr>
          <p:cNvPr id="11" name="TextBox 10"/>
          <p:cNvSpPr txBox="1"/>
          <p:nvPr/>
        </p:nvSpPr>
        <p:spPr>
          <a:xfrm>
            <a:off x="1371600" y="5257800"/>
            <a:ext cx="5943600" cy="830997"/>
          </a:xfrm>
          <a:prstGeom prst="rect">
            <a:avLst/>
          </a:prstGeom>
          <a:noFill/>
        </p:spPr>
        <p:txBody>
          <a:bodyPr wrap="square" rtlCol="0">
            <a:spAutoFit/>
          </a:bodyPr>
          <a:lstStyle/>
          <a:p>
            <a:r>
              <a:rPr lang="en-US" sz="1600" dirty="0" smtClean="0"/>
              <a:t>Go to the Office Online PowerPoint Help and How-to website, and watch “Demo: Add slide transitions to your presentation.” Then read the instructions on the following slide.</a:t>
            </a:r>
          </a:p>
        </p:txBody>
      </p:sp>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6248400" cy="3810000"/>
          </a:xfrm>
        </p:spPr>
        <p:txBody>
          <a:bodyPr>
            <a:normAutofit/>
          </a:bodyPr>
          <a:lstStyle/>
          <a:p>
            <a:pPr marL="0" indent="0">
              <a:spcBef>
                <a:spcPts val="0"/>
              </a:spcBef>
              <a:buNone/>
            </a:pPr>
            <a:r>
              <a:rPr lang="en-US" sz="1800" dirty="0" smtClean="0">
                <a:latin typeface="+mn-lt"/>
              </a:rPr>
              <a:t>Choose the Slides tab on the left side of the slide window, and then select the slides you wish to apply transitions to (hold the Ctrl key as you click on each slide).</a:t>
            </a:r>
          </a:p>
          <a:p>
            <a:pPr marL="0" indent="0">
              <a:spcBef>
                <a:spcPts val="0"/>
              </a:spcBef>
              <a:buNone/>
            </a:pPr>
            <a:endParaRPr lang="en-US" sz="1800" dirty="0" smtClean="0">
              <a:latin typeface="+mn-lt"/>
            </a:endParaRPr>
          </a:p>
          <a:p>
            <a:pPr marL="0" indent="0">
              <a:spcBef>
                <a:spcPts val="0"/>
              </a:spcBef>
              <a:buNone/>
            </a:pPr>
            <a:r>
              <a:rPr lang="en-US" sz="1800" dirty="0" smtClean="0">
                <a:latin typeface="+mn-lt"/>
              </a:rPr>
              <a:t>Next, under the Animations tab, go to Transitions to This Slide group and choose a slide transition effect. Remember to click on the More button to see additional options. One of the options under the More button is a No Transition button—use this button to remove transitions. </a:t>
            </a:r>
          </a:p>
          <a:p>
            <a:pPr marL="0" indent="0">
              <a:spcBef>
                <a:spcPts val="0"/>
              </a:spcBef>
              <a:buNone/>
            </a:pPr>
            <a:endParaRPr lang="en-US" sz="1800" dirty="0" smtClean="0">
              <a:latin typeface="+mn-lt"/>
            </a:endParaRPr>
          </a:p>
          <a:p>
            <a:pPr marL="0" indent="0">
              <a:spcBef>
                <a:spcPts val="0"/>
              </a:spcBef>
              <a:buNone/>
            </a:pPr>
            <a:r>
              <a:rPr lang="en-US" sz="1800" dirty="0" smtClean="0">
                <a:latin typeface="+mn-lt"/>
              </a:rPr>
              <a:t>Set the Transition Speed and Transition Sound in the Transition to This Slide group. Click the Apply to All button to apply the same transition to all slides. </a:t>
            </a:r>
          </a:p>
        </p:txBody>
      </p:sp>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Apply Transition Effects to Slides</a:t>
            </a:r>
            <a:endParaRPr lang="en-US" sz="2800" dirty="0">
              <a:latin typeface="+mj-lt"/>
            </a:endParaRPr>
          </a:p>
        </p:txBody>
      </p:sp>
      <p:pic>
        <p:nvPicPr>
          <p:cNvPr id="4" name="Picture 3" descr="Slides_tab.png"/>
          <p:cNvPicPr>
            <a:picLocks noChangeAspect="1"/>
          </p:cNvPicPr>
          <p:nvPr/>
        </p:nvPicPr>
        <p:blipFill>
          <a:blip r:embed="rId3" cstate="print"/>
          <a:stretch>
            <a:fillRect/>
          </a:stretch>
        </p:blipFill>
        <p:spPr>
          <a:xfrm>
            <a:off x="7086600" y="1295400"/>
            <a:ext cx="1595865" cy="5410200"/>
          </a:xfrm>
          <a:prstGeom prst="rect">
            <a:avLst/>
          </a:prstGeom>
        </p:spPr>
      </p:pic>
      <p:pic>
        <p:nvPicPr>
          <p:cNvPr id="5" name="Picture 4" descr="transitions.png"/>
          <p:cNvPicPr>
            <a:picLocks noChangeAspect="1"/>
          </p:cNvPicPr>
          <p:nvPr/>
        </p:nvPicPr>
        <p:blipFill>
          <a:blip r:embed="rId4" cstate="print"/>
          <a:stretch>
            <a:fillRect/>
          </a:stretch>
        </p:blipFill>
        <p:spPr>
          <a:xfrm>
            <a:off x="533400" y="5257800"/>
            <a:ext cx="6329967" cy="1028439"/>
          </a:xfrm>
          <a:prstGeom prst="rect">
            <a:avLst/>
          </a:prstGeom>
        </p:spPr>
      </p:pic>
    </p:spTree>
  </p:cSld>
  <p:clrMapOvr>
    <a:masterClrMapping/>
  </p:clrMapOvr>
  <p:transition>
    <p:wedg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00600"/>
          </a:xfrm>
        </p:spPr>
        <p:txBody>
          <a:bodyPr>
            <a:noAutofit/>
          </a:bodyPr>
          <a:lstStyle/>
          <a:p>
            <a:pPr marL="0" indent="0">
              <a:buNone/>
            </a:pPr>
            <a:r>
              <a:rPr lang="en-US" sz="1800" dirty="0" smtClean="0">
                <a:latin typeface="+mn-lt"/>
              </a:rPr>
              <a:t>Animations are special effects, such as movement and sound, that will capture your audience’s attention, emphasize important information, and control the flow of the presentation.  </a:t>
            </a:r>
          </a:p>
          <a:p>
            <a:pPr marL="0" indent="0">
              <a:buNone/>
            </a:pPr>
            <a:endParaRPr lang="en-US" sz="1800" dirty="0" smtClean="0">
              <a:latin typeface="+mn-lt"/>
            </a:endParaRPr>
          </a:p>
          <a:p>
            <a:pPr marL="0" indent="0">
              <a:buNone/>
            </a:pPr>
            <a:r>
              <a:rPr lang="en-US" sz="1800" dirty="0" smtClean="0">
                <a:latin typeface="+mn-lt"/>
              </a:rPr>
              <a:t>Animations can be added to text, graphics, pictures, and even connector lines. You can either use built-in animation effects or customize your own effects.</a:t>
            </a:r>
          </a:p>
          <a:p>
            <a:pPr marL="0" indent="0">
              <a:buNone/>
            </a:pPr>
            <a:endParaRPr lang="en-US" sz="1800" dirty="0" smtClean="0">
              <a:latin typeface="+mn-lt"/>
            </a:endParaRPr>
          </a:p>
          <a:p>
            <a:pPr marL="0" indent="0">
              <a:buNone/>
            </a:pPr>
            <a:r>
              <a:rPr lang="en-US" sz="1800" dirty="0" smtClean="0">
                <a:latin typeface="+mn-lt"/>
              </a:rPr>
              <a:t>Animations should be used carefully to enhance the presentation and strengthen the message; over-using animations can be distracting.</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Animations</a:t>
            </a:r>
            <a:endParaRPr lang="en-US" sz="2800" dirty="0">
              <a:latin typeface="+mj-lt"/>
            </a:endParaRPr>
          </a:p>
        </p:txBody>
      </p:sp>
      <p:pic>
        <p:nvPicPr>
          <p:cNvPr id="1026" name="Picture 2" descr="Z:\Graphics\CTS\INF1070\print\downloads\stick_man_kicking_soccerball_lg_clr.gif"/>
          <p:cNvPicPr>
            <a:picLocks noChangeAspect="1" noChangeArrowheads="1" noCrop="1"/>
          </p:cNvPicPr>
          <p:nvPr/>
        </p:nvPicPr>
        <p:blipFill>
          <a:blip r:embed="rId3" cstate="print"/>
          <a:srcRect/>
          <a:stretch>
            <a:fillRect/>
          </a:stretch>
        </p:blipFill>
        <p:spPr bwMode="auto">
          <a:xfrm>
            <a:off x="3276600" y="4419600"/>
            <a:ext cx="1981200" cy="1733550"/>
          </a:xfrm>
          <a:prstGeom prst="rect">
            <a:avLst/>
          </a:prstGeom>
          <a:noFill/>
        </p:spPr>
      </p:pic>
      <p:sp>
        <p:nvSpPr>
          <p:cNvPr id="8" name="TextBox 7"/>
          <p:cNvSpPr txBox="1"/>
          <p:nvPr/>
        </p:nvSpPr>
        <p:spPr>
          <a:xfrm>
            <a:off x="3810000" y="6248400"/>
            <a:ext cx="1828800" cy="215444"/>
          </a:xfrm>
          <a:prstGeom prst="rect">
            <a:avLst/>
          </a:prstGeom>
          <a:noFill/>
        </p:spPr>
        <p:txBody>
          <a:bodyPr wrap="square" rtlCol="0">
            <a:spAutoFit/>
          </a:bodyPr>
          <a:lstStyle/>
          <a:p>
            <a:r>
              <a:rPr lang="en-US" sz="800" dirty="0" smtClean="0"/>
              <a:t>© 2010 </a:t>
            </a:r>
            <a:r>
              <a:rPr lang="en-US" sz="800" dirty="0" err="1" smtClean="0"/>
              <a:t>Jupiterimages</a:t>
            </a:r>
            <a:r>
              <a:rPr lang="en-US" sz="800" dirty="0" smtClean="0"/>
              <a:t> Corporation</a:t>
            </a:r>
            <a:endParaRPr lang="en-US" sz="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371600"/>
            <a:ext cx="8229600" cy="2862322"/>
          </a:xfrm>
          <a:prstGeom prst="rect">
            <a:avLst/>
          </a:prstGeom>
          <a:noFill/>
        </p:spPr>
        <p:txBody>
          <a:bodyPr wrap="square" rtlCol="0">
            <a:spAutoFit/>
          </a:bodyPr>
          <a:lstStyle/>
          <a:p>
            <a:r>
              <a:rPr lang="en-US" dirty="0" smtClean="0"/>
              <a:t>First, select the object you wish to animate. Then, under the Animations tab, in the Animations group, choose the Animate effect from the drop-down list. You can hover the mouse to see how the effect looks. To remove an animation, select No Animation. </a:t>
            </a:r>
          </a:p>
          <a:p>
            <a:endParaRPr lang="en-US" dirty="0" smtClean="0"/>
          </a:p>
          <a:p>
            <a:r>
              <a:rPr lang="en-US" dirty="0" smtClean="0"/>
              <a:t>You can control how an animation is applied in the Custom Animation task pane, accessed by clicking on Custom Animation under the Animations tab.  </a:t>
            </a:r>
          </a:p>
          <a:p>
            <a:endParaRPr lang="en-US" dirty="0" smtClean="0"/>
          </a:p>
          <a:p>
            <a:r>
              <a:rPr lang="en-US" dirty="0" smtClean="0"/>
              <a:t>Go to Slide Show view now and click to animate this slide. Then press the Esc key to return to Normal view.</a:t>
            </a:r>
          </a:p>
        </p:txBody>
      </p:sp>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Animations and Effects to Objects</a:t>
            </a:r>
            <a:endParaRPr lang="en-US" sz="2800" dirty="0">
              <a:latin typeface="+mj-lt"/>
            </a:endParaRPr>
          </a:p>
        </p:txBody>
      </p:sp>
      <p:pic>
        <p:nvPicPr>
          <p:cNvPr id="9" name="Picture 8" descr="cts_b_media_e.jpg"/>
          <p:cNvPicPr>
            <a:picLocks noChangeAspect="1"/>
          </p:cNvPicPr>
          <p:nvPr/>
        </p:nvPicPr>
        <p:blipFill>
          <a:blip r:embed="rId3" cstate="print"/>
          <a:stretch>
            <a:fillRect/>
          </a:stretch>
        </p:blipFill>
        <p:spPr>
          <a:xfrm>
            <a:off x="457200" y="5715000"/>
            <a:ext cx="914400" cy="914400"/>
          </a:xfrm>
          <a:prstGeom prst="rect">
            <a:avLst/>
          </a:prstGeom>
        </p:spPr>
      </p:pic>
      <p:sp>
        <p:nvSpPr>
          <p:cNvPr id="11" name="TextBox 10"/>
          <p:cNvSpPr txBox="1"/>
          <p:nvPr/>
        </p:nvSpPr>
        <p:spPr>
          <a:xfrm>
            <a:off x="1371600" y="5943600"/>
            <a:ext cx="6096000" cy="584775"/>
          </a:xfrm>
          <a:prstGeom prst="rect">
            <a:avLst/>
          </a:prstGeom>
          <a:noFill/>
        </p:spPr>
        <p:txBody>
          <a:bodyPr wrap="square" rtlCol="0">
            <a:spAutoFit/>
          </a:bodyPr>
          <a:lstStyle/>
          <a:p>
            <a:r>
              <a:rPr lang="en-US" sz="1600" dirty="0" smtClean="0"/>
              <a:t>Go to the PowerPoint Help and How-to website, and view “Demo: Add animation and sound to text and objects in a presentation.”</a:t>
            </a:r>
          </a:p>
        </p:txBody>
      </p:sp>
      <p:pic>
        <p:nvPicPr>
          <p:cNvPr id="12" name="Picture 11" descr="animations.png"/>
          <p:cNvPicPr>
            <a:picLocks noChangeAspect="1"/>
          </p:cNvPicPr>
          <p:nvPr/>
        </p:nvPicPr>
        <p:blipFill>
          <a:blip r:embed="rId4" cstate="print"/>
          <a:stretch>
            <a:fillRect/>
          </a:stretch>
        </p:blipFill>
        <p:spPr>
          <a:xfrm>
            <a:off x="457200" y="4191000"/>
            <a:ext cx="8229600" cy="144873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2057400"/>
          </a:xfrm>
        </p:spPr>
        <p:txBody>
          <a:bodyPr>
            <a:noAutofit/>
          </a:bodyPr>
          <a:lstStyle/>
          <a:p>
            <a:pPr marL="0" indent="0">
              <a:buNone/>
            </a:pPr>
            <a:r>
              <a:rPr lang="en-US" sz="1800" dirty="0" smtClean="0">
                <a:latin typeface="+mn-lt"/>
              </a:rPr>
              <a:t>Go back to the presentation you created a few slides ago (named “master.pptx).  Add a different transition to each slide. Next, apply a built-in and a custom animation effect to your presentation.</a:t>
            </a:r>
          </a:p>
          <a:p>
            <a:pPr marL="0" indent="0">
              <a:buNone/>
            </a:pPr>
            <a:r>
              <a:rPr lang="en-US" sz="1800" dirty="0" smtClean="0">
                <a:latin typeface="+mn-lt"/>
              </a:rPr>
              <a:t> </a:t>
            </a:r>
          </a:p>
          <a:p>
            <a:pPr marL="0" indent="0">
              <a:buNone/>
            </a:pPr>
            <a:r>
              <a:rPr lang="en-US" sz="1800" dirty="0" smtClean="0">
                <a:latin typeface="+mn-lt"/>
              </a:rPr>
              <a:t>Save your presentation, but do not close the file. You will </a:t>
            </a:r>
            <a:r>
              <a:rPr lang="en-US" sz="1800" dirty="0" err="1" smtClean="0">
                <a:latin typeface="+mn-lt"/>
              </a:rPr>
              <a:t>practise</a:t>
            </a:r>
            <a:r>
              <a:rPr lang="en-US" sz="1800" dirty="0" smtClean="0">
                <a:latin typeface="+mn-lt"/>
              </a:rPr>
              <a:t> adding links, action buttons, and media clips in that presentation shortly.</a:t>
            </a:r>
          </a:p>
        </p:txBody>
      </p:sp>
      <p:sp>
        <p:nvSpPr>
          <p:cNvPr id="14" name="TextBox 1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Adding Transitions and Animations</a:t>
            </a:r>
            <a:endParaRPr lang="en-US" sz="2800" dirty="0">
              <a:latin typeface="+mj-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534400" cy="533399"/>
          </a:xfrm>
        </p:spPr>
        <p:txBody>
          <a:bodyPr>
            <a:normAutofit/>
          </a:bodyPr>
          <a:lstStyle/>
          <a:p>
            <a:pPr marL="0" indent="0">
              <a:buNone/>
            </a:pPr>
            <a:r>
              <a:rPr lang="en-US" sz="1800" dirty="0" smtClean="0">
                <a:latin typeface="+mn-lt"/>
              </a:rPr>
              <a:t>Work through the next few slides to learn to add and link content to a presentation.</a:t>
            </a:r>
          </a:p>
        </p:txBody>
      </p:sp>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and Link Content to a Presentation</a:t>
            </a:r>
            <a:endParaRPr lang="en-US" sz="2800" dirty="0">
              <a:latin typeface="+mj-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Copy and Paste Elements</a:t>
            </a:r>
            <a:endParaRPr lang="en-US" sz="2800" dirty="0">
              <a:latin typeface="+mj-lt"/>
            </a:endParaRPr>
          </a:p>
        </p:txBody>
      </p:sp>
      <p:pic>
        <p:nvPicPr>
          <p:cNvPr id="4" name="Picture 3" descr="copy_paste.png"/>
          <p:cNvPicPr>
            <a:picLocks noChangeAspect="1"/>
          </p:cNvPicPr>
          <p:nvPr/>
        </p:nvPicPr>
        <p:blipFill>
          <a:blip r:embed="rId3" cstate="print"/>
          <a:stretch>
            <a:fillRect/>
          </a:stretch>
        </p:blipFill>
        <p:spPr>
          <a:xfrm>
            <a:off x="4495800" y="1295400"/>
            <a:ext cx="4342857" cy="5219048"/>
          </a:xfrm>
          <a:prstGeom prst="rect">
            <a:avLst/>
          </a:prstGeom>
        </p:spPr>
      </p:pic>
      <p:sp>
        <p:nvSpPr>
          <p:cNvPr id="20" name="TextBox 19"/>
          <p:cNvSpPr txBox="1"/>
          <p:nvPr/>
        </p:nvSpPr>
        <p:spPr>
          <a:xfrm>
            <a:off x="457200" y="1371600"/>
            <a:ext cx="4114800" cy="3970318"/>
          </a:xfrm>
          <a:prstGeom prst="rect">
            <a:avLst/>
          </a:prstGeom>
          <a:noFill/>
        </p:spPr>
        <p:txBody>
          <a:bodyPr wrap="square" rtlCol="0">
            <a:spAutoFit/>
          </a:bodyPr>
          <a:lstStyle/>
          <a:p>
            <a:r>
              <a:rPr lang="en-US" dirty="0" smtClean="0"/>
              <a:t>You can save time and create consistency in your presentations by copying and pasting elements between slides or between presentations.</a:t>
            </a:r>
          </a:p>
          <a:p>
            <a:endParaRPr lang="en-US" dirty="0" smtClean="0"/>
          </a:p>
          <a:p>
            <a:r>
              <a:rPr lang="en-US" dirty="0" smtClean="0"/>
              <a:t>To copy an object select the object and right-click, and then select Copy. </a:t>
            </a:r>
          </a:p>
          <a:p>
            <a:endParaRPr lang="en-US" dirty="0" smtClean="0"/>
          </a:p>
          <a:p>
            <a:r>
              <a:rPr lang="en-US" dirty="0" smtClean="0"/>
              <a:t>Move to the new slide on the Slides tab. Right-click and select Paste. </a:t>
            </a:r>
          </a:p>
          <a:p>
            <a:endParaRPr lang="en-US" dirty="0" smtClean="0"/>
          </a:p>
          <a:p>
            <a:r>
              <a:rPr lang="en-US" dirty="0" smtClean="0"/>
              <a:t>Follow the same method to copy and paste between presentations.</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7772400" cy="4525963"/>
          </a:xfrm>
        </p:spPr>
        <p:txBody>
          <a:bodyPr>
            <a:normAutofit/>
          </a:bodyPr>
          <a:lstStyle/>
          <a:p>
            <a:pPr marL="0" lvl="0" indent="0">
              <a:buClrTx/>
              <a:buSzTx/>
              <a:buNone/>
              <a:defRPr/>
            </a:pPr>
            <a:r>
              <a:rPr lang="en-US" sz="1800" dirty="0" smtClean="0">
                <a:latin typeface="+mn-lt"/>
              </a:rPr>
              <a:t>In this training room you will learn to</a:t>
            </a:r>
          </a:p>
          <a:p>
            <a:pPr marL="0" lvl="0" indent="0">
              <a:buClrTx/>
              <a:buSzTx/>
              <a:buNone/>
              <a:defRPr/>
            </a:pPr>
            <a:endParaRPr lang="en-US" sz="1800" dirty="0" smtClean="0">
              <a:latin typeface="+mn-lt"/>
            </a:endParaRPr>
          </a:p>
          <a:p>
            <a:pPr marL="688975" lvl="2" indent="-238125">
              <a:buFont typeface="Arial" pitchFamily="34" charset="0"/>
              <a:buChar char="•"/>
            </a:pPr>
            <a:r>
              <a:rPr lang="en-US" sz="1800" dirty="0" smtClean="0">
                <a:latin typeface="+mn-lt"/>
              </a:rPr>
              <a:t>create master slides</a:t>
            </a:r>
          </a:p>
          <a:p>
            <a:pPr marL="688975" lvl="2" indent="-238125">
              <a:buFont typeface="Arial" pitchFamily="34" charset="0"/>
              <a:buChar char="•"/>
            </a:pPr>
            <a:r>
              <a:rPr lang="en-US" sz="1800" dirty="0" smtClean="0">
                <a:latin typeface="+mn-lt"/>
              </a:rPr>
              <a:t>customize backgrounds</a:t>
            </a:r>
          </a:p>
          <a:p>
            <a:pPr marL="688975" lvl="2" indent="-238125">
              <a:buFont typeface="Arial" pitchFamily="34" charset="0"/>
              <a:buChar char="•"/>
            </a:pPr>
            <a:r>
              <a:rPr lang="en-US" sz="1800" dirty="0" smtClean="0">
                <a:latin typeface="+mn-lt"/>
              </a:rPr>
              <a:t>add and link existing content to a presentation</a:t>
            </a:r>
          </a:p>
          <a:p>
            <a:pPr marL="688975" lvl="2" indent="-238125">
              <a:buFont typeface="Arial" pitchFamily="34" charset="0"/>
              <a:buChar char="•"/>
            </a:pPr>
            <a:r>
              <a:rPr lang="en-US" sz="1800" dirty="0" smtClean="0">
                <a:latin typeface="+mn-lt"/>
              </a:rPr>
              <a:t>insert media clips</a:t>
            </a:r>
          </a:p>
          <a:p>
            <a:pPr marL="688975" lvl="2" indent="-238125">
              <a:buFont typeface="Arial" pitchFamily="34" charset="0"/>
              <a:buChar char="•"/>
            </a:pPr>
            <a:r>
              <a:rPr lang="en-US" sz="1800" dirty="0" smtClean="0">
                <a:latin typeface="+mn-lt"/>
              </a:rPr>
              <a:t>add animations and transitions to slides</a:t>
            </a:r>
          </a:p>
          <a:p>
            <a:pPr marL="1143000" lvl="2" indent="-228600">
              <a:buClrTx/>
              <a:buSzTx/>
              <a:buNone/>
              <a:defRPr/>
            </a:pPr>
            <a:endParaRPr lang="en-US" sz="1800" dirty="0" smtClean="0">
              <a:latin typeface="+mn-lt"/>
            </a:endParaRPr>
          </a:p>
          <a:p>
            <a:pPr marL="0" lvl="0" indent="0">
              <a:buClrTx/>
              <a:buSzTx/>
              <a:buNone/>
              <a:defRPr/>
            </a:pPr>
            <a:r>
              <a:rPr lang="en-US" sz="1800" dirty="0" smtClean="0">
                <a:latin typeface="+mn-lt"/>
              </a:rPr>
              <a:t>The estimated completion time for Training Room 4 and Time to </a:t>
            </a:r>
            <a:r>
              <a:rPr lang="en-US" sz="1800" dirty="0" err="1" smtClean="0">
                <a:latin typeface="+mn-lt"/>
              </a:rPr>
              <a:t>Practise</a:t>
            </a:r>
            <a:r>
              <a:rPr lang="en-US" sz="1800" dirty="0" smtClean="0">
                <a:latin typeface="+mn-lt"/>
              </a:rPr>
              <a:t> 4 is three hours.</a:t>
            </a:r>
            <a:endParaRPr lang="en-US" sz="1800" dirty="0">
              <a:latin typeface="+mn-lt"/>
            </a:endParaRP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Presentation Outline</a:t>
            </a:r>
            <a:endParaRPr lang="en-US" sz="2800" dirty="0">
              <a:latin typeface="+mj-lt"/>
            </a:endParaRPr>
          </a:p>
        </p:txBody>
      </p:sp>
      <p:sp>
        <p:nvSpPr>
          <p:cNvPr id="5" name="TextBox 4"/>
          <p:cNvSpPr txBox="1"/>
          <p:nvPr/>
        </p:nvSpPr>
        <p:spPr>
          <a:xfrm>
            <a:off x="457200" y="6172200"/>
            <a:ext cx="7772400" cy="215444"/>
          </a:xfrm>
          <a:prstGeom prst="rect">
            <a:avLst/>
          </a:prstGeom>
          <a:noFill/>
        </p:spPr>
        <p:txBody>
          <a:bodyPr wrap="square" rtlCol="0">
            <a:spAutoFit/>
          </a:bodyPr>
          <a:lstStyle/>
          <a:p>
            <a:r>
              <a:rPr lang="en-US" sz="800" dirty="0" smtClean="0">
                <a:latin typeface="Arial" pitchFamily="34" charset="0"/>
              </a:rPr>
              <a:t>All PowerPoint Screen Shots: Microsoft product screen shot(s) reprinted with permission from Microsoft Corporation.</a:t>
            </a:r>
            <a:endParaRPr lang="en-US" sz="800" dirty="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Copy and Paste Slides Between Presentations</a:t>
            </a:r>
            <a:endParaRPr lang="en-US" sz="2800" dirty="0">
              <a:latin typeface="+mj-lt"/>
            </a:endParaRPr>
          </a:p>
        </p:txBody>
      </p:sp>
      <p:pic>
        <p:nvPicPr>
          <p:cNvPr id="7" name="Picture 6" descr="Slides_tab_copy.png"/>
          <p:cNvPicPr>
            <a:picLocks noChangeAspect="1"/>
          </p:cNvPicPr>
          <p:nvPr/>
        </p:nvPicPr>
        <p:blipFill>
          <a:blip r:embed="rId3" cstate="print"/>
          <a:stretch>
            <a:fillRect/>
          </a:stretch>
        </p:blipFill>
        <p:spPr>
          <a:xfrm>
            <a:off x="6844548" y="1524000"/>
            <a:ext cx="1760913" cy="2362200"/>
          </a:xfrm>
          <a:prstGeom prst="rect">
            <a:avLst/>
          </a:prstGeom>
        </p:spPr>
      </p:pic>
      <p:sp>
        <p:nvSpPr>
          <p:cNvPr id="3" name="Content Placeholder 2"/>
          <p:cNvSpPr>
            <a:spLocks noGrp="1"/>
          </p:cNvSpPr>
          <p:nvPr>
            <p:ph idx="1"/>
          </p:nvPr>
        </p:nvSpPr>
        <p:spPr>
          <a:xfrm>
            <a:off x="457200" y="1371601"/>
            <a:ext cx="5638800" cy="2133599"/>
          </a:xfrm>
        </p:spPr>
        <p:txBody>
          <a:bodyPr>
            <a:noAutofit/>
          </a:bodyPr>
          <a:lstStyle/>
          <a:p>
            <a:pPr marL="0" indent="0">
              <a:buNone/>
            </a:pPr>
            <a:r>
              <a:rPr lang="en-US" sz="1800" dirty="0" smtClean="0"/>
              <a:t>Once you have created a slide, it is easy to reuse the same slide in other presentations.</a:t>
            </a:r>
          </a:p>
          <a:p>
            <a:pPr marL="0" indent="0">
              <a:buNone/>
            </a:pPr>
            <a:r>
              <a:rPr lang="en-US" sz="1800" dirty="0" smtClean="0"/>
              <a:t/>
            </a:r>
            <a:br>
              <a:rPr lang="en-US" sz="1800" dirty="0" smtClean="0"/>
            </a:br>
            <a:r>
              <a:rPr lang="en-US" sz="1800" dirty="0" smtClean="0"/>
              <a:t>In the Slides tab, select the slide you wish to copy, right-click, and then select Copy. To select multiple slides, hold down the Ctrl key while you click on each slide you wish to copy.</a:t>
            </a:r>
          </a:p>
        </p:txBody>
      </p:sp>
      <p:sp>
        <p:nvSpPr>
          <p:cNvPr id="10" name="Content Placeholder 2"/>
          <p:cNvSpPr txBox="1">
            <a:spLocks/>
          </p:cNvSpPr>
          <p:nvPr/>
        </p:nvSpPr>
        <p:spPr>
          <a:xfrm>
            <a:off x="457200" y="3657600"/>
            <a:ext cx="8458200" cy="3200400"/>
          </a:xfrm>
          <a:prstGeom prst="rect">
            <a:avLst/>
          </a:prstGeom>
        </p:spPr>
        <p:txBody>
          <a:bodyPr vert="horz">
            <a:no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b="0" i="0" u="none" strike="noStrike" kern="1200" cap="none" spc="0" normalizeH="0" baseline="0" noProof="0" dirty="0" smtClean="0">
                <a:ln>
                  <a:noFill/>
                </a:ln>
                <a:solidFill>
                  <a:schemeClr val="tx1"/>
                </a:solidFill>
                <a:effectLst/>
                <a:uLnTx/>
                <a:uFillTx/>
                <a:ea typeface="+mn-ea"/>
                <a:cs typeface="Arial" pitchFamily="34" charset="0"/>
              </a:rPr>
              <a:t>To select multiple slides in a sequence, hold down</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the</a:t>
            </a:r>
            <a:br>
              <a:rPr kumimoji="0" lang="en-US" b="0" i="0" u="none" strike="noStrike" kern="1200" cap="none" spc="0" normalizeH="0" baseline="0" noProof="0" dirty="0" smtClean="0">
                <a:ln>
                  <a:noFill/>
                </a:ln>
                <a:solidFill>
                  <a:schemeClr val="tx1"/>
                </a:solidFill>
                <a:effectLst/>
                <a:uLnTx/>
                <a:uFillTx/>
                <a:ea typeface="+mn-ea"/>
                <a:cs typeface="Arial" pitchFamily="34" charset="0"/>
              </a:rPr>
            </a:br>
            <a:r>
              <a:rPr kumimoji="0" lang="en-US" b="0" i="0" u="none" strike="noStrike" kern="1200" cap="none" spc="0" normalizeH="0" baseline="0" noProof="0" dirty="0" smtClean="0">
                <a:ln>
                  <a:noFill/>
                </a:ln>
                <a:solidFill>
                  <a:schemeClr val="tx1"/>
                </a:solidFill>
                <a:effectLst/>
                <a:uLnTx/>
                <a:uFillTx/>
                <a:ea typeface="+mn-ea"/>
                <a:cs typeface="Arial" pitchFamily="34" charset="0"/>
              </a:rPr>
              <a:t>Shift key while you select the first and last slide</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in the</a:t>
            </a:r>
            <a:br>
              <a:rPr kumimoji="0" lang="en-US" b="0" i="0" u="none" strike="noStrike" kern="1200" cap="none" spc="0" normalizeH="0" baseline="0" noProof="0" dirty="0" smtClean="0">
                <a:ln>
                  <a:noFill/>
                </a:ln>
                <a:solidFill>
                  <a:schemeClr val="tx1"/>
                </a:solidFill>
                <a:effectLst/>
                <a:uLnTx/>
                <a:uFillTx/>
                <a:ea typeface="+mn-ea"/>
                <a:cs typeface="Arial" pitchFamily="34" charset="0"/>
              </a:rPr>
            </a:br>
            <a:r>
              <a:rPr kumimoji="0" lang="en-US" b="0" i="0" u="none" strike="noStrike" kern="1200" cap="none" spc="0" normalizeH="0" baseline="0" noProof="0" dirty="0" smtClean="0">
                <a:ln>
                  <a:noFill/>
                </a:ln>
                <a:solidFill>
                  <a:schemeClr val="tx1"/>
                </a:solidFill>
                <a:effectLst/>
                <a:uLnTx/>
                <a:uFillTx/>
                <a:ea typeface="+mn-ea"/>
                <a:cs typeface="Arial" pitchFamily="34" charset="0"/>
              </a:rPr>
              <a:t>sequence. Then right-click and select Copy.</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lang="en-US" dirty="0" smtClean="0">
              <a:cs typeface="Arial" pitchFamily="34"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b="0" i="0" u="none" strike="noStrike" kern="1200" cap="none" spc="0" normalizeH="0" baseline="0" noProof="0" dirty="0" smtClean="0">
                <a:ln>
                  <a:noFill/>
                </a:ln>
                <a:solidFill>
                  <a:schemeClr val="tx1"/>
                </a:solidFill>
                <a:effectLst/>
                <a:uLnTx/>
                <a:uFillTx/>
                <a:ea typeface="+mn-ea"/>
                <a:cs typeface="Arial" pitchFamily="34" charset="0"/>
              </a:rPr>
              <a:t>Open the destination presentation and select the</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slide that you want your</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pasted</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slide(s) to follow.</a:t>
            </a:r>
            <a:r>
              <a:rPr kumimoji="0" lang="en-US" b="0" i="0" u="none" strike="noStrike" kern="1200" cap="none" spc="0" normalizeH="0" noProof="0" dirty="0" smtClean="0">
                <a:ln>
                  <a:noFill/>
                </a:ln>
                <a:solidFill>
                  <a:schemeClr val="tx1"/>
                </a:solidFill>
                <a:effectLst/>
                <a:uLnTx/>
                <a:uFillTx/>
                <a:ea typeface="+mn-ea"/>
                <a:cs typeface="Arial" pitchFamily="34" charset="0"/>
              </a:rPr>
              <a:t> </a:t>
            </a:r>
            <a:r>
              <a:rPr kumimoji="0" lang="en-US" b="0" i="0" u="none" strike="noStrike" kern="1200" cap="none" spc="0" normalizeH="0" baseline="0" noProof="0" dirty="0" smtClean="0">
                <a:ln>
                  <a:noFill/>
                </a:ln>
                <a:solidFill>
                  <a:schemeClr val="tx1"/>
                </a:solidFill>
                <a:effectLst/>
                <a:uLnTx/>
                <a:uFillTx/>
                <a:ea typeface="+mn-ea"/>
                <a:cs typeface="Arial" pitchFamily="34" charset="0"/>
              </a:rPr>
              <a:t>Right-click and select Paste.</a:t>
            </a: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lang="en-US" dirty="0" smtClean="0">
              <a:cs typeface="Arial" pitchFamily="34" charset="0"/>
            </a:endParaRPr>
          </a:p>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US" b="0" i="0" u="none" strike="noStrike" kern="1200" cap="none" spc="0" normalizeH="0" baseline="0" noProof="0" dirty="0" smtClean="0">
                <a:ln>
                  <a:noFill/>
                </a:ln>
                <a:solidFill>
                  <a:schemeClr val="tx1"/>
                </a:solidFill>
                <a:effectLst/>
                <a:uLnTx/>
                <a:uFillTx/>
                <a:ea typeface="+mn-ea"/>
                <a:cs typeface="Arial" pitchFamily="34" charset="0"/>
              </a:rPr>
              <a:t>When a slide is pasted into a new location it assumes the theme of the slide that precedes it. To maintain the original formatting of the slide, use the Paste Options button that appears near the pasted slide.</a:t>
            </a:r>
          </a:p>
        </p:txBody>
      </p:sp>
      <p:pic>
        <p:nvPicPr>
          <p:cNvPr id="6" name="Picture 5" descr="paste.png"/>
          <p:cNvPicPr>
            <a:picLocks noChangeAspect="1"/>
          </p:cNvPicPr>
          <p:nvPr/>
        </p:nvPicPr>
        <p:blipFill>
          <a:blip r:embed="rId4" cstate="print"/>
          <a:stretch>
            <a:fillRect/>
          </a:stretch>
        </p:blipFill>
        <p:spPr>
          <a:xfrm>
            <a:off x="6248400" y="3352800"/>
            <a:ext cx="1659885" cy="1460279"/>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57200" y="1371600"/>
            <a:ext cx="8229600" cy="2585323"/>
          </a:xfrm>
          <a:prstGeom prst="rect">
            <a:avLst/>
          </a:prstGeom>
          <a:noFill/>
        </p:spPr>
        <p:txBody>
          <a:bodyPr wrap="square" rtlCol="0">
            <a:spAutoFit/>
          </a:bodyPr>
          <a:lstStyle/>
          <a:p>
            <a:pPr>
              <a:buNone/>
            </a:pPr>
            <a:r>
              <a:rPr lang="en-US" dirty="0" smtClean="0"/>
              <a:t>A hyperlink is a connection to a new location such as</a:t>
            </a:r>
          </a:p>
          <a:p>
            <a:pPr>
              <a:buNone/>
            </a:pPr>
            <a:endParaRPr lang="en-US" dirty="0" smtClean="0"/>
          </a:p>
          <a:p>
            <a:pPr marL="688975" indent="-238125">
              <a:buFont typeface="Arial" pitchFamily="34" charset="0"/>
              <a:buChar char="•"/>
            </a:pPr>
            <a:r>
              <a:rPr lang="en-US" dirty="0" smtClean="0"/>
              <a:t>another slide in the presentation</a:t>
            </a:r>
          </a:p>
          <a:p>
            <a:pPr marL="688975" indent="-238125">
              <a:buFont typeface="Arial" pitchFamily="34" charset="0"/>
              <a:buChar char="•"/>
            </a:pPr>
            <a:r>
              <a:rPr lang="en-US" dirty="0" smtClean="0"/>
              <a:t>a slide in another presentation</a:t>
            </a:r>
          </a:p>
          <a:p>
            <a:pPr marL="688975" indent="-238125">
              <a:buFont typeface="Arial" pitchFamily="34" charset="0"/>
              <a:buChar char="•"/>
            </a:pPr>
            <a:r>
              <a:rPr lang="en-US" dirty="0" smtClean="0"/>
              <a:t>a web page </a:t>
            </a:r>
          </a:p>
          <a:p>
            <a:pPr marL="688975" indent="-238125">
              <a:buFont typeface="Arial" pitchFamily="34" charset="0"/>
              <a:buChar char="•"/>
            </a:pPr>
            <a:r>
              <a:rPr lang="en-US" dirty="0" smtClean="0"/>
              <a:t>an e-mail address</a:t>
            </a:r>
          </a:p>
          <a:p>
            <a:pPr marL="688975" indent="-238125">
              <a:buFont typeface="Arial" pitchFamily="34" charset="0"/>
              <a:buChar char="•"/>
            </a:pPr>
            <a:r>
              <a:rPr lang="en-US" dirty="0" smtClean="0"/>
              <a:t>a Word or Excel file on your computer</a:t>
            </a:r>
          </a:p>
          <a:p>
            <a:endParaRPr lang="en-US" dirty="0" smtClean="0"/>
          </a:p>
          <a:p>
            <a:r>
              <a:rPr lang="en-US" dirty="0" smtClean="0"/>
              <a:t>You can hyperlink from text, pictures, graphs, shapes, or even WordArt.</a:t>
            </a:r>
            <a:endParaRPr lang="en-US" dirty="0"/>
          </a:p>
        </p:txBody>
      </p:sp>
      <p:sp>
        <p:nvSpPr>
          <p:cNvPr id="13" name="TextBox 12"/>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Hyperlinks</a:t>
            </a:r>
            <a:endParaRPr lang="en-US" sz="2800" dirty="0">
              <a:latin typeface="+mj-lt"/>
            </a:endParaRPr>
          </a:p>
        </p:txBody>
      </p:sp>
      <p:pic>
        <p:nvPicPr>
          <p:cNvPr id="19" name="Picture 18" descr="hyperlink_button.png"/>
          <p:cNvPicPr>
            <a:picLocks noChangeAspect="1"/>
          </p:cNvPicPr>
          <p:nvPr/>
        </p:nvPicPr>
        <p:blipFill>
          <a:blip r:embed="rId3" cstate="print"/>
          <a:stretch>
            <a:fillRect/>
          </a:stretch>
        </p:blipFill>
        <p:spPr>
          <a:xfrm>
            <a:off x="5105400" y="2057400"/>
            <a:ext cx="711111" cy="863492"/>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0"/>
            <a:ext cx="4648200" cy="2819400"/>
          </a:xfrm>
        </p:spPr>
        <p:txBody>
          <a:bodyPr>
            <a:normAutofit/>
          </a:bodyPr>
          <a:lstStyle/>
          <a:p>
            <a:pPr marL="0" indent="0">
              <a:buNone/>
            </a:pPr>
            <a:r>
              <a:rPr lang="en-US" sz="1800" dirty="0" smtClean="0">
                <a:latin typeface="+mn-lt"/>
              </a:rPr>
              <a:t>Select the text or object you want to hyperlink. Right-click and select Hyperlink; or, under the Insert tab, click the Hyperlink button in the Links group. </a:t>
            </a:r>
          </a:p>
          <a:p>
            <a:pPr marL="0" indent="0">
              <a:buNone/>
            </a:pPr>
            <a:endParaRPr lang="en-US" sz="1800" dirty="0" smtClean="0">
              <a:latin typeface="+mn-lt"/>
            </a:endParaRPr>
          </a:p>
          <a:p>
            <a:pPr marL="0" indent="0">
              <a:buNone/>
            </a:pPr>
            <a:r>
              <a:rPr lang="en-US" sz="1800" dirty="0" smtClean="0">
                <a:latin typeface="+mn-lt"/>
              </a:rPr>
              <a:t>In the dialog box that appears, under Link to, click Place in This Document. Under Select a place in the document, select the slide you wish to link to.</a:t>
            </a:r>
          </a:p>
        </p:txBody>
      </p:sp>
      <p:sp>
        <p:nvSpPr>
          <p:cNvPr id="24" name="TextBox 2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Hyperlink to a Slide Within the Presentation</a:t>
            </a:r>
            <a:endParaRPr lang="en-US" sz="2800" dirty="0">
              <a:latin typeface="+mj-lt"/>
            </a:endParaRPr>
          </a:p>
        </p:txBody>
      </p:sp>
      <p:pic>
        <p:nvPicPr>
          <p:cNvPr id="23" name="Picture 22" descr="hyperlink_bar.png"/>
          <p:cNvPicPr>
            <a:picLocks noChangeAspect="1"/>
          </p:cNvPicPr>
          <p:nvPr/>
        </p:nvPicPr>
        <p:blipFill>
          <a:blip r:embed="rId3" cstate="print"/>
          <a:stretch>
            <a:fillRect/>
          </a:stretch>
        </p:blipFill>
        <p:spPr>
          <a:xfrm>
            <a:off x="457200" y="1447800"/>
            <a:ext cx="8229600" cy="1371600"/>
          </a:xfrm>
          <a:prstGeom prst="rect">
            <a:avLst/>
          </a:prstGeom>
        </p:spPr>
      </p:pic>
      <p:pic>
        <p:nvPicPr>
          <p:cNvPr id="25" name="Picture 24" descr="hyperlink_box.png"/>
          <p:cNvPicPr>
            <a:picLocks noChangeAspect="1"/>
          </p:cNvPicPr>
          <p:nvPr/>
        </p:nvPicPr>
        <p:blipFill>
          <a:blip r:embed="rId4" cstate="print"/>
          <a:srcRect r="46659"/>
          <a:stretch>
            <a:fillRect/>
          </a:stretch>
        </p:blipFill>
        <p:spPr>
          <a:xfrm>
            <a:off x="5029200" y="3124200"/>
            <a:ext cx="3652441" cy="3429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Hyperlink to a Different Presentation</a:t>
            </a:r>
            <a:endParaRPr lang="en-US" sz="2800" dirty="0">
              <a:latin typeface="+mj-lt"/>
            </a:endParaRPr>
          </a:p>
        </p:txBody>
      </p:sp>
      <p:pic>
        <p:nvPicPr>
          <p:cNvPr id="7" name="Picture 6" descr="hyperlink_box_2.png"/>
          <p:cNvPicPr>
            <a:picLocks noChangeAspect="1"/>
          </p:cNvPicPr>
          <p:nvPr/>
        </p:nvPicPr>
        <p:blipFill>
          <a:blip r:embed="rId3" cstate="print"/>
          <a:stretch>
            <a:fillRect/>
          </a:stretch>
        </p:blipFill>
        <p:spPr>
          <a:xfrm>
            <a:off x="1066800" y="3105552"/>
            <a:ext cx="7010400" cy="3510635"/>
          </a:xfrm>
          <a:prstGeom prst="rect">
            <a:avLst/>
          </a:prstGeom>
        </p:spPr>
      </p:pic>
      <p:sp>
        <p:nvSpPr>
          <p:cNvPr id="3" name="Content Placeholder 2"/>
          <p:cNvSpPr>
            <a:spLocks noGrp="1"/>
          </p:cNvSpPr>
          <p:nvPr>
            <p:ph idx="1"/>
          </p:nvPr>
        </p:nvSpPr>
        <p:spPr>
          <a:xfrm>
            <a:off x="457200" y="1371600"/>
            <a:ext cx="8229600" cy="2362200"/>
          </a:xfrm>
        </p:spPr>
        <p:txBody>
          <a:bodyPr>
            <a:normAutofit/>
          </a:bodyPr>
          <a:lstStyle/>
          <a:p>
            <a:pPr marL="0" indent="0">
              <a:buNone/>
            </a:pPr>
            <a:r>
              <a:rPr lang="en-US" sz="1800" dirty="0" smtClean="0">
                <a:latin typeface="+mn-lt"/>
              </a:rPr>
              <a:t>Select the text or object you want to hyperlink. Under the Insert tab, in the Link group, click on the Hyperlink button. </a:t>
            </a:r>
          </a:p>
          <a:p>
            <a:pPr marL="0" indent="0">
              <a:buNone/>
            </a:pPr>
            <a:endParaRPr lang="en-US" sz="1800" dirty="0" smtClean="0">
              <a:latin typeface="+mn-lt"/>
            </a:endParaRPr>
          </a:p>
          <a:p>
            <a:pPr marL="0" indent="0">
              <a:buNone/>
            </a:pPr>
            <a:r>
              <a:rPr lang="en-US" sz="1800" dirty="0" smtClean="0">
                <a:latin typeface="+mn-lt"/>
              </a:rPr>
              <a:t>In the dialog box that appears, under Link to, click Existing File or Web Page. Under Look in, browse to the file you want to link to. Press OK.</a:t>
            </a:r>
            <a:endParaRPr lang="en-US" sz="1800" dirty="0">
              <a:latin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Hyperlink to a File or a Web Page</a:t>
            </a:r>
            <a:endParaRPr lang="en-US" sz="2800" dirty="0">
              <a:latin typeface="+mj-lt"/>
            </a:endParaRPr>
          </a:p>
        </p:txBody>
      </p:sp>
      <p:sp>
        <p:nvSpPr>
          <p:cNvPr id="3" name="Content Placeholder 2"/>
          <p:cNvSpPr>
            <a:spLocks noGrp="1"/>
          </p:cNvSpPr>
          <p:nvPr>
            <p:ph idx="1"/>
          </p:nvPr>
        </p:nvSpPr>
        <p:spPr>
          <a:xfrm>
            <a:off x="457200" y="1371601"/>
            <a:ext cx="8305800" cy="1676400"/>
          </a:xfrm>
        </p:spPr>
        <p:txBody>
          <a:bodyPr>
            <a:normAutofit/>
          </a:bodyPr>
          <a:lstStyle/>
          <a:p>
            <a:pPr marL="0" indent="0">
              <a:buNone/>
            </a:pPr>
            <a:r>
              <a:rPr lang="en-US" sz="1800" dirty="0" smtClean="0">
                <a:latin typeface="+mn-lt"/>
              </a:rPr>
              <a:t>Select the text or object you want to hyperlink. Under the Insert tab, in the Link group, click on the Hyperlink button. </a:t>
            </a:r>
          </a:p>
          <a:p>
            <a:pPr marL="0" indent="0">
              <a:buNone/>
            </a:pPr>
            <a:endParaRPr lang="en-US" sz="1800" dirty="0" smtClean="0">
              <a:latin typeface="+mn-lt"/>
            </a:endParaRPr>
          </a:p>
          <a:p>
            <a:pPr marL="0" indent="0">
              <a:buNone/>
            </a:pPr>
            <a:r>
              <a:rPr lang="en-US" sz="1800" dirty="0" smtClean="0">
                <a:latin typeface="+mn-lt"/>
              </a:rPr>
              <a:t>In the dialog box that appears, under Link to, click Existing File or Web Page. Under Look in, browse to the web page you want to link to. Press OK.</a:t>
            </a:r>
          </a:p>
        </p:txBody>
      </p:sp>
      <p:pic>
        <p:nvPicPr>
          <p:cNvPr id="7" name="Picture 6" descr="hyperlink_box_3.png"/>
          <p:cNvPicPr>
            <a:picLocks noChangeAspect="1"/>
          </p:cNvPicPr>
          <p:nvPr/>
        </p:nvPicPr>
        <p:blipFill>
          <a:blip r:embed="rId3" cstate="print"/>
          <a:stretch>
            <a:fillRect/>
          </a:stretch>
        </p:blipFill>
        <p:spPr>
          <a:xfrm>
            <a:off x="1066800" y="3124200"/>
            <a:ext cx="7013448" cy="3512161"/>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Edit or Remove a Hyperlink</a:t>
            </a:r>
            <a:endParaRPr lang="en-US" sz="2800" dirty="0">
              <a:latin typeface="+mj-lt"/>
            </a:endParaRPr>
          </a:p>
        </p:txBody>
      </p:sp>
      <p:sp>
        <p:nvSpPr>
          <p:cNvPr id="16" name="TextBox 8"/>
          <p:cNvSpPr txBox="1">
            <a:spLocks noChangeArrowheads="1"/>
          </p:cNvSpPr>
          <p:nvPr/>
        </p:nvSpPr>
        <p:spPr bwMode="auto">
          <a:xfrm>
            <a:off x="1371600" y="5867400"/>
            <a:ext cx="5791200" cy="584775"/>
          </a:xfrm>
          <a:prstGeom prst="rect">
            <a:avLst/>
          </a:prstGeom>
          <a:noFill/>
          <a:ln w="9525">
            <a:noFill/>
            <a:miter lim="800000"/>
            <a:headEnd/>
            <a:tailEnd/>
          </a:ln>
        </p:spPr>
        <p:txBody>
          <a:bodyPr wrap="square">
            <a:spAutoFit/>
          </a:bodyPr>
          <a:lstStyle/>
          <a:p>
            <a:r>
              <a:rPr lang="en-US" sz="1600" dirty="0" smtClean="0">
                <a:cs typeface="Arial" pitchFamily="34" charset="0"/>
              </a:rPr>
              <a:t>Go to the Office Online PowerPoint Help and How-to website, and watch “Demo: Change the color of hyperlink text.”</a:t>
            </a:r>
          </a:p>
        </p:txBody>
      </p:sp>
      <p:pic>
        <p:nvPicPr>
          <p:cNvPr id="11" name="Picture 10" descr="hyperlink_box_4.png"/>
          <p:cNvPicPr>
            <a:picLocks noChangeAspect="1"/>
          </p:cNvPicPr>
          <p:nvPr/>
        </p:nvPicPr>
        <p:blipFill>
          <a:blip r:embed="rId3" cstate="print"/>
          <a:stretch>
            <a:fillRect/>
          </a:stretch>
        </p:blipFill>
        <p:spPr>
          <a:xfrm>
            <a:off x="2895600" y="2514600"/>
            <a:ext cx="5772347" cy="2890649"/>
          </a:xfrm>
          <a:prstGeom prst="rect">
            <a:avLst/>
          </a:prstGeom>
        </p:spPr>
      </p:pic>
      <p:sp>
        <p:nvSpPr>
          <p:cNvPr id="14" name="Content Placeholder 2"/>
          <p:cNvSpPr txBox="1">
            <a:spLocks/>
          </p:cNvSpPr>
          <p:nvPr/>
        </p:nvSpPr>
        <p:spPr>
          <a:xfrm>
            <a:off x="457200" y="2438400"/>
            <a:ext cx="2438400" cy="2971800"/>
          </a:xfrm>
          <a:prstGeom prst="rect">
            <a:avLst/>
          </a:prstGeom>
        </p:spPr>
        <p:txBody>
          <a:bodyPr vert="horz">
            <a:normAutofit/>
          </a:bodyPr>
          <a:lstStyle/>
          <a:p>
            <a:pPr marL="0" marR="0" lvl="0" indent="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Arial" pitchFamily="34" charset="0"/>
            </a:endParaRPr>
          </a:p>
        </p:txBody>
      </p:sp>
      <p:pic>
        <p:nvPicPr>
          <p:cNvPr id="8" name="Picture 7" descr="cts_b_media_e.jpg"/>
          <p:cNvPicPr>
            <a:picLocks noChangeAspect="1"/>
          </p:cNvPicPr>
          <p:nvPr/>
        </p:nvPicPr>
        <p:blipFill>
          <a:blip r:embed="rId4" cstate="print"/>
          <a:stretch>
            <a:fillRect/>
          </a:stretch>
        </p:blipFill>
        <p:spPr>
          <a:xfrm>
            <a:off x="457200" y="5715000"/>
            <a:ext cx="914400" cy="914400"/>
          </a:xfrm>
          <a:prstGeom prst="rect">
            <a:avLst/>
          </a:prstGeom>
        </p:spPr>
      </p:pic>
      <p:sp>
        <p:nvSpPr>
          <p:cNvPr id="9" name="Content Placeholder 2"/>
          <p:cNvSpPr>
            <a:spLocks noGrp="1"/>
          </p:cNvSpPr>
          <p:nvPr>
            <p:ph idx="1"/>
          </p:nvPr>
        </p:nvSpPr>
        <p:spPr>
          <a:xfrm>
            <a:off x="457200" y="1371600"/>
            <a:ext cx="8229600" cy="1066800"/>
          </a:xfrm>
        </p:spPr>
        <p:txBody>
          <a:bodyPr>
            <a:normAutofit/>
          </a:bodyPr>
          <a:lstStyle/>
          <a:p>
            <a:pPr marL="0" indent="0">
              <a:buNone/>
            </a:pPr>
            <a:r>
              <a:rPr lang="en-US" sz="2000" smtClean="0"/>
              <a:t>To edit, </a:t>
            </a:r>
            <a:r>
              <a:rPr lang="en-US" sz="2000" dirty="0" smtClean="0"/>
              <a:t>open, copy, or remove a hyperlink, select the hyperlink</a:t>
            </a:r>
            <a:r>
              <a:rPr lang="en-US" sz="2000" smtClean="0"/>
              <a:t>, </a:t>
            </a:r>
            <a:br>
              <a:rPr lang="en-US" sz="2000" smtClean="0"/>
            </a:br>
            <a:r>
              <a:rPr lang="en-US" sz="2000" smtClean="0"/>
              <a:t>right-click</a:t>
            </a:r>
            <a:r>
              <a:rPr lang="en-US" sz="2000" dirty="0" smtClean="0"/>
              <a:t>, and click on Edit Hyperlink. Alternatively, you can access the dialog box by going to the Insert tab, Links, group, Hyperlink button. </a:t>
            </a:r>
          </a:p>
          <a:p>
            <a:pPr marL="0" indent="0">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p:txBody>
          <a:bodyPr>
            <a:normAutofit/>
          </a:bodyPr>
          <a:lstStyle/>
          <a:p>
            <a:r>
              <a:rPr lang="en-US" b="0" dirty="0" smtClean="0"/>
              <a:t> </a:t>
            </a:r>
            <a:r>
              <a:rPr lang="en-US" dirty="0" smtClean="0"/>
              <a:t>	</a:t>
            </a:r>
          </a:p>
        </p:txBody>
      </p:sp>
      <p:sp>
        <p:nvSpPr>
          <p:cNvPr id="14" name="TextBox 1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Action Buttons</a:t>
            </a:r>
            <a:endParaRPr lang="en-US" sz="2800" dirty="0">
              <a:latin typeface="+mj-lt"/>
            </a:endParaRPr>
          </a:p>
        </p:txBody>
      </p:sp>
      <p:sp>
        <p:nvSpPr>
          <p:cNvPr id="27" name="Content Placeholder 2"/>
          <p:cNvSpPr>
            <a:spLocks noGrp="1"/>
          </p:cNvSpPr>
          <p:nvPr>
            <p:ph idx="1"/>
          </p:nvPr>
        </p:nvSpPr>
        <p:spPr>
          <a:xfrm>
            <a:off x="457200" y="1371600"/>
            <a:ext cx="5943600" cy="3657600"/>
          </a:xfrm>
        </p:spPr>
        <p:txBody>
          <a:bodyPr anchor="t">
            <a:noAutofit/>
          </a:bodyPr>
          <a:lstStyle/>
          <a:p>
            <a:r>
              <a:rPr lang="en-US" sz="1800" b="0" dirty="0" smtClean="0">
                <a:solidFill>
                  <a:schemeClr val="tx1"/>
                </a:solidFill>
                <a:latin typeface="+mn-lt"/>
              </a:rPr>
              <a:t>An Action Button is another way to hyperlink to slides within the presentation or to another PowerPoint presentation, file, or web page.  </a:t>
            </a:r>
          </a:p>
          <a:p>
            <a:endParaRPr lang="en-US" sz="1800" b="0" dirty="0" smtClean="0">
              <a:solidFill>
                <a:schemeClr val="tx1"/>
              </a:solidFill>
              <a:latin typeface="+mn-lt"/>
            </a:endParaRPr>
          </a:p>
          <a:p>
            <a:r>
              <a:rPr lang="en-US" sz="1800" b="0" dirty="0" smtClean="0">
                <a:solidFill>
                  <a:schemeClr val="tx1"/>
                </a:solidFill>
                <a:latin typeface="+mn-lt"/>
              </a:rPr>
              <a:t>Action Buttons encourage participant interaction by requiring the audience member to click on or mouse</a:t>
            </a:r>
            <a:br>
              <a:rPr lang="en-US" sz="1800" b="0" dirty="0" smtClean="0">
                <a:solidFill>
                  <a:schemeClr val="tx1"/>
                </a:solidFill>
                <a:latin typeface="+mn-lt"/>
              </a:rPr>
            </a:br>
            <a:r>
              <a:rPr lang="en-US" sz="1800" b="0" dirty="0" smtClean="0">
                <a:solidFill>
                  <a:schemeClr val="tx1"/>
                </a:solidFill>
                <a:latin typeface="+mn-lt"/>
              </a:rPr>
              <a:t>over a button or object to trigger the action. </a:t>
            </a:r>
          </a:p>
          <a:p>
            <a:endParaRPr lang="en-US" sz="1800" b="0" dirty="0" smtClean="0">
              <a:solidFill>
                <a:schemeClr val="tx1"/>
              </a:solidFill>
              <a:latin typeface="+mn-lt"/>
            </a:endParaRPr>
          </a:p>
          <a:p>
            <a:r>
              <a:rPr lang="en-US" sz="1800" b="0" dirty="0" smtClean="0">
                <a:solidFill>
                  <a:schemeClr val="tx1"/>
                </a:solidFill>
                <a:latin typeface="+mn-lt"/>
              </a:rPr>
              <a:t>You can use built-in Action Buttons or assign actions to Clip Art, pictures, or text.  </a:t>
            </a:r>
          </a:p>
        </p:txBody>
      </p:sp>
      <p:sp>
        <p:nvSpPr>
          <p:cNvPr id="29" name="Action Button: Forward or Next 28">
            <a:hlinkClick r:id="" action="ppaction://hlinkshowjump?jump=nextslide" highlightClick="1"/>
          </p:cNvPr>
          <p:cNvSpPr/>
          <p:nvPr/>
        </p:nvSpPr>
        <p:spPr>
          <a:xfrm>
            <a:off x="6781800" y="1447800"/>
            <a:ext cx="914400" cy="914400"/>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ction_settings.png"/>
          <p:cNvPicPr>
            <a:picLocks noChangeAspect="1"/>
          </p:cNvPicPr>
          <p:nvPr/>
        </p:nvPicPr>
        <p:blipFill>
          <a:blip r:embed="rId3" cstate="print"/>
          <a:stretch>
            <a:fillRect/>
          </a:stretch>
        </p:blipFill>
        <p:spPr>
          <a:xfrm>
            <a:off x="4648200" y="2286000"/>
            <a:ext cx="3923724" cy="4323663"/>
          </a:xfrm>
          <a:prstGeom prst="rect">
            <a:avLst/>
          </a:prstGeom>
        </p:spPr>
      </p:pic>
      <p:sp>
        <p:nvSpPr>
          <p:cNvPr id="10" name="Content Placeholder 9"/>
          <p:cNvSpPr>
            <a:spLocks noGrp="1"/>
          </p:cNvSpPr>
          <p:nvPr>
            <p:ph idx="1"/>
          </p:nvPr>
        </p:nvSpPr>
        <p:spPr>
          <a:xfrm>
            <a:off x="457200" y="1371600"/>
            <a:ext cx="3886200" cy="5334000"/>
          </a:xfrm>
        </p:spPr>
        <p:txBody>
          <a:bodyPr>
            <a:normAutofit lnSpcReduction="10000"/>
          </a:bodyPr>
          <a:lstStyle/>
          <a:p>
            <a:pPr marL="0" indent="0">
              <a:buNone/>
            </a:pPr>
            <a:r>
              <a:rPr lang="en-US" sz="1800" dirty="0" smtClean="0">
                <a:latin typeface="+mn-lt"/>
              </a:rPr>
              <a:t>To use a ready-made Action Button, go to the Insert tab, Illustrations group, and select Shapes. Action Buttons are on the bottom of the dialog box that appears.</a:t>
            </a:r>
          </a:p>
          <a:p>
            <a:pPr marL="0" indent="0">
              <a:buNone/>
            </a:pPr>
            <a:endParaRPr lang="en-US" sz="1800" dirty="0" smtClean="0">
              <a:latin typeface="+mn-lt"/>
            </a:endParaRPr>
          </a:p>
          <a:p>
            <a:pPr marL="0" lvl="0" indent="0">
              <a:buNone/>
              <a:defRPr/>
            </a:pPr>
            <a:r>
              <a:rPr lang="en-US" sz="1800" dirty="0" smtClean="0">
                <a:latin typeface="+mn-lt"/>
              </a:rPr>
              <a:t>Click the button you want to add, and then click a location on the slide to place the button. Drag the mouse to the desired button size.</a:t>
            </a:r>
          </a:p>
          <a:p>
            <a:pPr marL="0" lvl="0" indent="0">
              <a:buNone/>
              <a:defRPr/>
            </a:pPr>
            <a:endParaRPr lang="en-US" sz="1800" dirty="0" smtClean="0">
              <a:latin typeface="+mn-lt"/>
            </a:endParaRPr>
          </a:p>
          <a:p>
            <a:pPr marL="0" lvl="0" indent="0">
              <a:buNone/>
              <a:defRPr/>
            </a:pPr>
            <a:r>
              <a:rPr lang="en-US" sz="1800" dirty="0" smtClean="0">
                <a:latin typeface="+mn-lt"/>
              </a:rPr>
              <a:t>In the Action Settings dialogue box, choose either the Mouse Click or Mouse Over tab, and then choose the desired action:</a:t>
            </a:r>
          </a:p>
          <a:p>
            <a:pPr marL="0" lvl="0" indent="0">
              <a:buNone/>
              <a:defRPr/>
            </a:pPr>
            <a:endParaRPr lang="en-US" sz="1800" dirty="0" smtClean="0">
              <a:latin typeface="+mn-lt"/>
            </a:endParaRPr>
          </a:p>
          <a:p>
            <a:pPr marL="688975" lvl="1" indent="-238125">
              <a:buFont typeface="Arial" pitchFamily="34" charset="0"/>
              <a:buChar char="•"/>
              <a:defRPr/>
            </a:pPr>
            <a:r>
              <a:rPr lang="en-US" sz="1800" dirty="0" smtClean="0">
                <a:latin typeface="+mn-lt"/>
              </a:rPr>
              <a:t>Hyperlink to</a:t>
            </a:r>
          </a:p>
          <a:p>
            <a:pPr marL="688975" lvl="1" indent="-238125">
              <a:buFont typeface="Arial" pitchFamily="34" charset="0"/>
              <a:buChar char="•"/>
              <a:defRPr/>
            </a:pPr>
            <a:r>
              <a:rPr lang="en-US" sz="1800" dirty="0" smtClean="0">
                <a:latin typeface="+mn-lt"/>
              </a:rPr>
              <a:t>Run program</a:t>
            </a:r>
          </a:p>
          <a:p>
            <a:pPr marL="688975" lvl="1" indent="-238125">
              <a:buFont typeface="Arial" pitchFamily="34" charset="0"/>
              <a:buChar char="•"/>
              <a:defRPr/>
            </a:pPr>
            <a:r>
              <a:rPr lang="en-US" sz="1800" dirty="0" smtClean="0">
                <a:latin typeface="+mn-lt"/>
              </a:rPr>
              <a:t>Play sound</a:t>
            </a:r>
            <a:endParaRPr lang="en-US" sz="1800" dirty="0">
              <a:latin typeface="+mn-lt"/>
            </a:endParaRP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Insert a Built-In Action Button</a:t>
            </a:r>
            <a:endParaRPr lang="en-US" sz="2800" dirty="0">
              <a:latin typeface="+mj-lt"/>
            </a:endParaRPr>
          </a:p>
        </p:txBody>
      </p:sp>
      <p:pic>
        <p:nvPicPr>
          <p:cNvPr id="5" name="Picture 4" descr="action_buttons.png"/>
          <p:cNvPicPr>
            <a:picLocks noChangeAspect="1"/>
          </p:cNvPicPr>
          <p:nvPr/>
        </p:nvPicPr>
        <p:blipFill>
          <a:blip r:embed="rId4" cstate="print"/>
          <a:stretch>
            <a:fillRect/>
          </a:stretch>
        </p:blipFill>
        <p:spPr>
          <a:xfrm>
            <a:off x="5029200" y="1447800"/>
            <a:ext cx="3276191" cy="673016"/>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8229600" cy="1754326"/>
          </a:xfrm>
          <a:prstGeom prst="rect">
            <a:avLst/>
          </a:prstGeom>
          <a:noFill/>
        </p:spPr>
        <p:txBody>
          <a:bodyPr wrap="square" rtlCol="0">
            <a:spAutoFit/>
          </a:bodyPr>
          <a:lstStyle/>
          <a:p>
            <a:r>
              <a:rPr lang="en-US" dirty="0" smtClean="0"/>
              <a:t>Insert an object such as a picture, Clip Art, or Shape from the Insert tab, Illustrations group.</a:t>
            </a:r>
          </a:p>
          <a:p>
            <a:r>
              <a:rPr lang="en-US" dirty="0" smtClean="0"/>
              <a:t> </a:t>
            </a:r>
          </a:p>
          <a:p>
            <a:r>
              <a:rPr lang="en-US" dirty="0" smtClean="0"/>
              <a:t>Select the object or the desired text. Then, under the Insert tab, Link group, click the Action button to bring up the Actions Settings dialogue box. Choose the desired action.</a:t>
            </a:r>
            <a:endParaRPr lang="en-US" b="1" dirty="0" smtClean="0"/>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an Action to an Object or Text</a:t>
            </a:r>
            <a:endParaRPr lang="en-US" sz="2800" dirty="0">
              <a:latin typeface="+mj-lt"/>
            </a:endParaRPr>
          </a:p>
        </p:txBody>
      </p:sp>
      <p:pic>
        <p:nvPicPr>
          <p:cNvPr id="4" name="Picture 3" descr="cts_b_media_e.jpg"/>
          <p:cNvPicPr>
            <a:picLocks noChangeAspect="1"/>
          </p:cNvPicPr>
          <p:nvPr/>
        </p:nvPicPr>
        <p:blipFill>
          <a:blip r:embed="rId3" cstate="print"/>
          <a:stretch>
            <a:fillRect/>
          </a:stretch>
        </p:blipFill>
        <p:spPr>
          <a:xfrm>
            <a:off x="457200" y="5105400"/>
            <a:ext cx="914400" cy="914400"/>
          </a:xfrm>
          <a:prstGeom prst="rect">
            <a:avLst/>
          </a:prstGeom>
        </p:spPr>
      </p:pic>
      <p:sp>
        <p:nvSpPr>
          <p:cNvPr id="6" name="TextBox 5"/>
          <p:cNvSpPr txBox="1"/>
          <p:nvPr/>
        </p:nvSpPr>
        <p:spPr>
          <a:xfrm>
            <a:off x="1371600" y="5181600"/>
            <a:ext cx="4876800" cy="830997"/>
          </a:xfrm>
          <a:prstGeom prst="rect">
            <a:avLst/>
          </a:prstGeom>
          <a:noFill/>
        </p:spPr>
        <p:txBody>
          <a:bodyPr wrap="square" rtlCol="0">
            <a:spAutoFit/>
          </a:bodyPr>
          <a:lstStyle/>
          <a:p>
            <a:r>
              <a:rPr lang="en-US" sz="1600" dirty="0" smtClean="0"/>
              <a:t>Go to the Office Online PowerPoint Help and How-to website, and view “Demo: Assign an action to a built-in button or picture in your presentation.”</a:t>
            </a:r>
          </a:p>
        </p:txBody>
      </p:sp>
      <p:pic>
        <p:nvPicPr>
          <p:cNvPr id="8" name="Picture 7" descr="action_bar.png"/>
          <p:cNvPicPr>
            <a:picLocks noChangeAspect="1"/>
          </p:cNvPicPr>
          <p:nvPr/>
        </p:nvPicPr>
        <p:blipFill>
          <a:blip r:embed="rId4" cstate="print"/>
          <a:stretch>
            <a:fillRect/>
          </a:stretch>
        </p:blipFill>
        <p:spPr>
          <a:xfrm>
            <a:off x="457200" y="3276600"/>
            <a:ext cx="8229600" cy="142606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8077200" cy="3139321"/>
          </a:xfrm>
          <a:prstGeom prst="rect">
            <a:avLst/>
          </a:prstGeom>
          <a:noFill/>
        </p:spPr>
        <p:txBody>
          <a:bodyPr wrap="square" rtlCol="0">
            <a:spAutoFit/>
          </a:bodyPr>
          <a:lstStyle/>
          <a:p>
            <a:r>
              <a:rPr lang="en-US" dirty="0" smtClean="0"/>
              <a:t>A good presentation becomes a  great presentation when you include media clips. Sound and movie files can focus your audience’s attention, emphasize key information, or add entertainment value strengthening the overall appeal of your presentation.</a:t>
            </a:r>
          </a:p>
          <a:p>
            <a:endParaRPr lang="en-US" dirty="0" smtClean="0"/>
          </a:p>
          <a:p>
            <a:r>
              <a:rPr lang="en-US" dirty="0" smtClean="0"/>
              <a:t>As with many images and photographs, most media clips are protected by copyright. It is important to obtain permission from the owner before using media clips that are not your own in your presentation.</a:t>
            </a:r>
          </a:p>
          <a:p>
            <a:endParaRPr lang="en-US" dirty="0" smtClean="0"/>
          </a:p>
          <a:p>
            <a:r>
              <a:rPr lang="en-US" dirty="0" smtClean="0"/>
              <a:t>To include a sound or movie file, go to the Insert tab, Media Clips group</a:t>
            </a:r>
            <a:r>
              <a:rPr lang="en-US" b="1" dirty="0" smtClean="0"/>
              <a:t> </a:t>
            </a:r>
            <a:r>
              <a:rPr lang="en-US" dirty="0" smtClean="0"/>
              <a:t>on the ribbon, and then choose either Movie or Sound.</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Insert Media Clips into Slides</a:t>
            </a:r>
            <a:endParaRPr lang="en-US" sz="2800" dirty="0">
              <a:latin typeface="+mj-lt"/>
            </a:endParaRPr>
          </a:p>
        </p:txBody>
      </p:sp>
      <p:pic>
        <p:nvPicPr>
          <p:cNvPr id="8" name="Picture 7" descr="cts_b_media_e.jpg"/>
          <p:cNvPicPr>
            <a:picLocks noChangeAspect="1"/>
          </p:cNvPicPr>
          <p:nvPr/>
        </p:nvPicPr>
        <p:blipFill>
          <a:blip r:embed="rId3" cstate="print"/>
          <a:stretch>
            <a:fillRect/>
          </a:stretch>
        </p:blipFill>
        <p:spPr>
          <a:xfrm>
            <a:off x="457200" y="5791200"/>
            <a:ext cx="914400" cy="914400"/>
          </a:xfrm>
          <a:prstGeom prst="rect">
            <a:avLst/>
          </a:prstGeom>
        </p:spPr>
      </p:pic>
      <p:sp>
        <p:nvSpPr>
          <p:cNvPr id="10" name="TextBox 9"/>
          <p:cNvSpPr txBox="1"/>
          <p:nvPr/>
        </p:nvSpPr>
        <p:spPr>
          <a:xfrm>
            <a:off x="1371600" y="5943600"/>
            <a:ext cx="6781800" cy="584775"/>
          </a:xfrm>
          <a:prstGeom prst="rect">
            <a:avLst/>
          </a:prstGeom>
          <a:noFill/>
        </p:spPr>
        <p:txBody>
          <a:bodyPr wrap="square" rtlCol="0">
            <a:spAutoFit/>
          </a:bodyPr>
          <a:lstStyle/>
          <a:p>
            <a:r>
              <a:rPr lang="en-US" sz="1600" dirty="0" smtClean="0"/>
              <a:t>For more on Media Clips, go to the PowerPoint Help and How-to website, and, under Browse PowerPoint Help, click on “Add sounds or movies.”</a:t>
            </a:r>
            <a:endParaRPr lang="en-US" sz="1600" dirty="0"/>
          </a:p>
        </p:txBody>
      </p:sp>
      <p:pic>
        <p:nvPicPr>
          <p:cNvPr id="11" name="Picture 10" descr="media_clips.png"/>
          <p:cNvPicPr>
            <a:picLocks noChangeAspect="1"/>
          </p:cNvPicPr>
          <p:nvPr/>
        </p:nvPicPr>
        <p:blipFill>
          <a:blip r:embed="rId4" cstate="print"/>
          <a:stretch>
            <a:fillRect/>
          </a:stretch>
        </p:blipFill>
        <p:spPr>
          <a:xfrm>
            <a:off x="914400" y="4495800"/>
            <a:ext cx="7315200" cy="1217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657599"/>
          </a:xfrm>
        </p:spPr>
        <p:txBody>
          <a:bodyPr>
            <a:normAutofit/>
          </a:bodyPr>
          <a:lstStyle/>
          <a:p>
            <a:pPr marL="0" indent="0">
              <a:buNone/>
            </a:pPr>
            <a:r>
              <a:rPr lang="en-US" sz="1800" dirty="0" smtClean="0">
                <a:latin typeface="+mn-lt"/>
              </a:rPr>
              <a:t>A slide master is like a template. It stores formatting information like fonts, </a:t>
            </a:r>
            <a:r>
              <a:rPr lang="en-US" sz="1800" dirty="0" err="1" smtClean="0">
                <a:latin typeface="+mn-lt"/>
              </a:rPr>
              <a:t>colours</a:t>
            </a:r>
            <a:r>
              <a:rPr lang="en-US" sz="1800" dirty="0" smtClean="0">
                <a:latin typeface="+mn-lt"/>
              </a:rPr>
              <a:t>, backgrounds, styles, and effects. Using a slide master creates a consistent look because it applies your formatting to your entire presentation.  </a:t>
            </a:r>
          </a:p>
          <a:p>
            <a:pPr marL="0" indent="0">
              <a:buNone/>
            </a:pPr>
            <a:endParaRPr lang="en-US" sz="1800" dirty="0" smtClean="0">
              <a:latin typeface="+mn-lt"/>
            </a:endParaRPr>
          </a:p>
          <a:p>
            <a:pPr marL="0" indent="0">
              <a:buNone/>
            </a:pPr>
            <a:r>
              <a:rPr lang="en-US" sz="1800" dirty="0" smtClean="0">
                <a:latin typeface="+mn-lt"/>
              </a:rPr>
              <a:t>Create a slide master before building individual slides. That way, if you decide to make a change halfway through, you can change the slide master and all of your slides will automatically be updated.</a:t>
            </a:r>
          </a:p>
          <a:p>
            <a:pPr marL="0" indent="0">
              <a:buNone/>
            </a:pPr>
            <a:endParaRPr lang="en-US" sz="1800" dirty="0" smtClean="0">
              <a:latin typeface="+mn-lt"/>
            </a:endParaRPr>
          </a:p>
          <a:p>
            <a:pPr marL="0" indent="0">
              <a:buNone/>
            </a:pPr>
            <a:r>
              <a:rPr lang="en-US" sz="1800" dirty="0" smtClean="0">
                <a:latin typeface="+mn-lt"/>
              </a:rPr>
              <a:t>You can include more than one slide master in a presentation.</a:t>
            </a:r>
            <a:endParaRPr lang="en-US" sz="1800" dirty="0">
              <a:latin typeface="+mn-lt"/>
            </a:endParaRPr>
          </a:p>
        </p:txBody>
      </p:sp>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t>The Slide Master</a:t>
            </a:r>
            <a:endParaRPr lang="en-US" sz="2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9100" y="772180"/>
            <a:ext cx="8305800" cy="523220"/>
          </a:xfrm>
          <a:prstGeom prst="rect">
            <a:avLst/>
          </a:prstGeom>
          <a:noFill/>
        </p:spPr>
        <p:txBody>
          <a:bodyPr wrap="square" rtlCol="0">
            <a:spAutoFit/>
          </a:bodyPr>
          <a:lstStyle/>
          <a:p>
            <a:pPr algn="ctr"/>
            <a:r>
              <a:rPr lang="en-US" sz="2800" dirty="0" smtClean="0">
                <a:latin typeface="+mj-lt"/>
              </a:rPr>
              <a:t>Try it! Adding Links, Action Buttons and Media Clips</a:t>
            </a:r>
            <a:endParaRPr lang="en-US" sz="2800" dirty="0">
              <a:latin typeface="+mj-lt"/>
            </a:endParaRPr>
          </a:p>
        </p:txBody>
      </p:sp>
      <p:sp>
        <p:nvSpPr>
          <p:cNvPr id="7" name="TextBox 6"/>
          <p:cNvSpPr txBox="1"/>
          <p:nvPr/>
        </p:nvSpPr>
        <p:spPr>
          <a:xfrm>
            <a:off x="457200" y="1371600"/>
            <a:ext cx="8229600" cy="3693319"/>
          </a:xfrm>
          <a:prstGeom prst="rect">
            <a:avLst/>
          </a:prstGeom>
          <a:noFill/>
        </p:spPr>
        <p:txBody>
          <a:bodyPr wrap="square" rtlCol="0">
            <a:spAutoFit/>
          </a:bodyPr>
          <a:lstStyle/>
          <a:p>
            <a:r>
              <a:rPr lang="en-US" dirty="0" smtClean="0"/>
              <a:t>Open the file you named </a:t>
            </a:r>
            <a:r>
              <a:rPr lang="en-US" i="1" dirty="0" smtClean="0"/>
              <a:t>master.pptx</a:t>
            </a:r>
            <a:r>
              <a:rPr lang="en-US" dirty="0" smtClean="0"/>
              <a:t>. Add the following:</a:t>
            </a:r>
            <a:br>
              <a:rPr lang="en-US" dirty="0" smtClean="0"/>
            </a:br>
            <a:endParaRPr lang="en-US" dirty="0" smtClean="0"/>
          </a:p>
          <a:p>
            <a:pPr marL="688975" lvl="1" indent="-238125">
              <a:buFont typeface="+mj-lt"/>
              <a:buAutoNum type="arabicPeriod"/>
            </a:pPr>
            <a:r>
              <a:rPr lang="en-US" dirty="0" smtClean="0"/>
              <a:t>Action Buttons: On the title slide, create an Action Button to take you to the second slide. On the second slide, create two Action Buttons—one to take you to the previous slide and one to take you to the last slide.</a:t>
            </a:r>
            <a:br>
              <a:rPr lang="en-US" dirty="0" smtClean="0"/>
            </a:br>
            <a:endParaRPr lang="en-US" dirty="0" smtClean="0"/>
          </a:p>
          <a:p>
            <a:pPr marL="688975" lvl="1" indent="-238125">
              <a:buFont typeface="+mj-lt"/>
              <a:buAutoNum type="arabicPeriod"/>
            </a:pPr>
            <a:r>
              <a:rPr lang="en-US" dirty="0" smtClean="0"/>
              <a:t>Sound and Movie: Using the Media Clips group under the Insert tab, insert Sound and a Movie into your presentation. </a:t>
            </a:r>
            <a:br>
              <a:rPr lang="en-US" dirty="0" smtClean="0"/>
            </a:br>
            <a:endParaRPr lang="en-US" dirty="0" smtClean="0"/>
          </a:p>
          <a:p>
            <a:pPr marL="688975" lvl="1" indent="-238125">
              <a:buFont typeface="+mj-lt"/>
              <a:buAutoNum type="arabicPeriod"/>
            </a:pPr>
            <a:r>
              <a:rPr lang="en-US" dirty="0" smtClean="0"/>
              <a:t>Hyperlink: On the last slide, hyperlink each of your possible final project topics to a website on the topic.</a:t>
            </a:r>
          </a:p>
          <a:p>
            <a:pPr marL="857250" lvl="1" indent="-457200">
              <a:buFont typeface="+mj-lt"/>
              <a:buAutoNum type="arabicPeriod"/>
            </a:pPr>
            <a:endParaRPr lang="en-US" dirty="0" smtClean="0"/>
          </a:p>
          <a:p>
            <a:pPr marL="0" lvl="1" indent="0">
              <a:buNone/>
            </a:pPr>
            <a:r>
              <a:rPr lang="en-US" dirty="0" smtClean="0"/>
              <a:t>Save your presentation. You will use your master.pptx again later 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371600"/>
            <a:ext cx="8229600" cy="2862322"/>
          </a:xfrm>
          <a:prstGeom prst="rect">
            <a:avLst/>
          </a:prstGeom>
          <a:noFill/>
        </p:spPr>
        <p:txBody>
          <a:bodyPr wrap="square" rtlCol="0">
            <a:spAutoFit/>
          </a:bodyPr>
          <a:lstStyle/>
          <a:p>
            <a:r>
              <a:rPr lang="en-US" dirty="0" smtClean="0">
                <a:cs typeface="Arial" pitchFamily="34" charset="0"/>
              </a:rPr>
              <a:t>You have completed Training Room 4. In this training room you have learned </a:t>
            </a:r>
            <a:r>
              <a:rPr lang="en-US" dirty="0" smtClean="0"/>
              <a:t>how to customize slides, link content, and add special effects. Specifically, you learned to </a:t>
            </a:r>
          </a:p>
          <a:p>
            <a:endParaRPr lang="en-US" dirty="0" smtClean="0"/>
          </a:p>
          <a:p>
            <a:pPr marL="688975" lvl="2" indent="-238125">
              <a:spcBef>
                <a:spcPct val="20000"/>
              </a:spcBef>
              <a:buClr>
                <a:schemeClr val="accent2"/>
              </a:buClr>
              <a:buSzPct val="70000"/>
              <a:buFont typeface="Wingdings 2"/>
              <a:buChar char=""/>
              <a:defRPr/>
            </a:pPr>
            <a:r>
              <a:rPr lang="en-US" dirty="0" smtClean="0">
                <a:cs typeface="Arial" pitchFamily="34" charset="0"/>
              </a:rPr>
              <a:t>create master slides</a:t>
            </a:r>
          </a:p>
          <a:p>
            <a:pPr marL="688975" lvl="2" indent="-238125">
              <a:spcBef>
                <a:spcPct val="20000"/>
              </a:spcBef>
              <a:buClr>
                <a:schemeClr val="accent2"/>
              </a:buClr>
              <a:buSzPct val="70000"/>
              <a:buFont typeface="Wingdings 2"/>
              <a:buChar char=""/>
              <a:defRPr/>
            </a:pPr>
            <a:r>
              <a:rPr lang="en-US" dirty="0" smtClean="0">
                <a:cs typeface="Arial" pitchFamily="34" charset="0"/>
              </a:rPr>
              <a:t>customize backgrounds</a:t>
            </a:r>
          </a:p>
          <a:p>
            <a:pPr marL="688975" lvl="2" indent="-238125">
              <a:spcBef>
                <a:spcPct val="20000"/>
              </a:spcBef>
              <a:buClr>
                <a:schemeClr val="accent2"/>
              </a:buClr>
              <a:buSzPct val="70000"/>
              <a:buFont typeface="Wingdings 2"/>
              <a:buChar char=""/>
              <a:defRPr/>
            </a:pPr>
            <a:r>
              <a:rPr lang="en-US" dirty="0" smtClean="0">
                <a:cs typeface="Arial" pitchFamily="34" charset="0"/>
              </a:rPr>
              <a:t>add and link existing content to a presentation</a:t>
            </a:r>
          </a:p>
          <a:p>
            <a:pPr marL="688975" lvl="2" indent="-238125">
              <a:spcBef>
                <a:spcPct val="20000"/>
              </a:spcBef>
              <a:buClr>
                <a:schemeClr val="accent2"/>
              </a:buClr>
              <a:buSzPct val="70000"/>
              <a:buFont typeface="Wingdings 2"/>
              <a:buChar char=""/>
              <a:defRPr/>
            </a:pPr>
            <a:r>
              <a:rPr lang="en-US" dirty="0" smtClean="0">
                <a:cs typeface="Arial" pitchFamily="34" charset="0"/>
              </a:rPr>
              <a:t>add animations and transitions to slides</a:t>
            </a:r>
          </a:p>
          <a:p>
            <a:pPr marL="688975" lvl="2" indent="-238125">
              <a:spcBef>
                <a:spcPct val="20000"/>
              </a:spcBef>
              <a:buClr>
                <a:schemeClr val="accent2"/>
              </a:buClr>
              <a:buSzPct val="70000"/>
              <a:buFont typeface="Wingdings 2"/>
              <a:buChar char=""/>
              <a:defRPr/>
            </a:pPr>
            <a:r>
              <a:rPr lang="en-US" dirty="0" smtClean="0">
                <a:cs typeface="Arial" pitchFamily="34" charset="0"/>
              </a:rPr>
              <a:t>insert media clips</a:t>
            </a:r>
          </a:p>
        </p:txBody>
      </p:sp>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Summary</a:t>
            </a:r>
            <a:endParaRPr lang="en-US" sz="2800" dirty="0">
              <a:latin typeface="+mj-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229600" cy="4190999"/>
          </a:xfrm>
        </p:spPr>
        <p:txBody>
          <a:bodyPr>
            <a:normAutofit/>
          </a:bodyPr>
          <a:lstStyle/>
          <a:p>
            <a:pPr marL="0" indent="0">
              <a:buNone/>
              <a:defRPr/>
            </a:pPr>
            <a:r>
              <a:rPr lang="en-US" sz="1800" dirty="0" smtClean="0">
                <a:latin typeface="+mn-lt"/>
              </a:rPr>
              <a:t>You can repeat this training room until you are comfortable with the concepts presented. When you are ready, proceed to Time to </a:t>
            </a:r>
            <a:r>
              <a:rPr lang="en-US" sz="1800" dirty="0" err="1" smtClean="0">
                <a:latin typeface="+mn-lt"/>
              </a:rPr>
              <a:t>Practise</a:t>
            </a:r>
            <a:r>
              <a:rPr lang="en-US" sz="1800" dirty="0" smtClean="0">
                <a:latin typeface="+mn-lt"/>
              </a:rPr>
              <a:t> 4. </a:t>
            </a:r>
          </a:p>
          <a:p>
            <a:pPr marL="0" indent="0">
              <a:buNone/>
              <a:defRPr/>
            </a:pPr>
            <a:r>
              <a:rPr lang="en-US" sz="1800" dirty="0" smtClean="0">
                <a:latin typeface="+mn-lt"/>
              </a:rPr>
              <a:t>If you need help, you can</a:t>
            </a:r>
          </a:p>
          <a:p>
            <a:pPr marL="0" indent="0">
              <a:buNone/>
              <a:defRPr/>
            </a:pPr>
            <a:endParaRPr lang="en-US" sz="1800" dirty="0" smtClean="0">
              <a:latin typeface="+mn-lt"/>
            </a:endParaRPr>
          </a:p>
          <a:p>
            <a:pPr marL="688975" lvl="2" indent="-238125">
              <a:defRPr/>
            </a:pPr>
            <a:r>
              <a:rPr lang="en-US" sz="1800" dirty="0" smtClean="0">
                <a:latin typeface="+mn-lt"/>
              </a:rPr>
              <a:t>review the training room </a:t>
            </a:r>
          </a:p>
          <a:p>
            <a:pPr marL="688975" lvl="2" indent="-238125">
              <a:defRPr/>
            </a:pPr>
            <a:r>
              <a:rPr lang="en-US" sz="1800" dirty="0" smtClean="0">
                <a:latin typeface="+mn-lt"/>
              </a:rPr>
              <a:t>use the Office Online Help and How-to website to get tip information, demonstrations, tutorials, and quizzes </a:t>
            </a:r>
          </a:p>
          <a:p>
            <a:pPr marL="688975" lvl="2" indent="-238125">
              <a:defRPr/>
            </a:pPr>
            <a:r>
              <a:rPr lang="en-US" sz="1800" dirty="0" smtClean="0">
                <a:latin typeface="+mn-lt"/>
              </a:rPr>
              <a:t>check with your teacher or find a learning partner</a:t>
            </a:r>
          </a:p>
          <a:p>
            <a:pPr marL="0" lvl="1" indent="0">
              <a:buNone/>
              <a:defRPr/>
            </a:pPr>
            <a:endParaRPr lang="en-US" sz="1800" dirty="0" smtClean="0">
              <a:latin typeface="+mn-lt"/>
            </a:endParaRPr>
          </a:p>
        </p:txBody>
      </p:sp>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Ready to Move On?</a:t>
            </a:r>
            <a:endParaRPr lang="en-US" sz="2800" dirty="0">
              <a:latin typeface="+mj-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57200" y="1828800"/>
            <a:ext cx="8229600" cy="1524000"/>
          </a:xfrm>
          <a:prstGeom prst="rect">
            <a:avLst/>
          </a:prstGeom>
        </p:spPr>
        <p:txBody>
          <a:bodyPr vert="horz" lIns="0" rIns="18288">
            <a:normAutofit/>
          </a:bodyPr>
          <a:lstStyle/>
          <a:p>
            <a:pPr>
              <a:defRPr/>
            </a:pPr>
            <a:r>
              <a:rPr lang="en-US" sz="2000" dirty="0" smtClean="0"/>
              <a:t>Begin Time to Practise 4 if you are comfortable demonstrating the skills presented in this training room.</a:t>
            </a:r>
          </a:p>
          <a:p>
            <a:pPr>
              <a:defRPr/>
            </a:pPr>
            <a:endParaRPr lang="en-US" sz="2000" dirty="0" smtClean="0"/>
          </a:p>
          <a:p>
            <a:pPr>
              <a:defRPr/>
            </a:pPr>
            <a:r>
              <a:rPr lang="en-US" sz="2000" dirty="0" smtClean="0"/>
              <a:t>When you are done Time to </a:t>
            </a:r>
            <a:r>
              <a:rPr lang="en-US" sz="2000" dirty="0" err="1" smtClean="0"/>
              <a:t>Practise</a:t>
            </a:r>
            <a:r>
              <a:rPr lang="en-US" sz="2000" dirty="0" smtClean="0"/>
              <a:t> 4, go to Training Room 5.</a:t>
            </a:r>
          </a:p>
          <a:p>
            <a:pPr>
              <a:defRPr/>
            </a:pPr>
            <a:endParaRPr lang="en-US" sz="2500" dirty="0"/>
          </a:p>
        </p:txBody>
      </p:sp>
      <p:sp>
        <p:nvSpPr>
          <p:cNvPr id="6" name="Title 1"/>
          <p:cNvSpPr txBox="1">
            <a:spLocks/>
          </p:cNvSpPr>
          <p:nvPr/>
        </p:nvSpPr>
        <p:spPr>
          <a:xfrm>
            <a:off x="457200" y="9144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Time to </a:t>
            </a:r>
            <a:r>
              <a:rPr kumimoji="0" lang="en-US" sz="2800" b="0"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Practise</a:t>
            </a: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4</a:t>
            </a:r>
            <a:endParaRPr kumimoji="0" lang="en-US" sz="2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extBox 3"/>
          <p:cNvSpPr txBox="1"/>
          <p:nvPr/>
        </p:nvSpPr>
        <p:spPr>
          <a:xfrm>
            <a:off x="685800" y="6185356"/>
            <a:ext cx="7772400" cy="21544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800" dirty="0" smtClean="0"/>
              <a:t>© 2009 Alberta Education</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 y="1371600"/>
            <a:ext cx="8229600" cy="762000"/>
          </a:xfrm>
          <a:prstGeom prst="rect">
            <a:avLst/>
          </a:prstGeom>
        </p:spPr>
        <p:txBody>
          <a:bodyPr vert="horz" lIns="91440" tIns="45720" rIns="91440" bIns="45720" rtlCol="0">
            <a:normAutofit/>
          </a:bodyPr>
          <a:lstStyle/>
          <a:p>
            <a:r>
              <a:rPr lang="en-US" dirty="0" smtClean="0"/>
              <a:t>To create a slide master, under the View tab, click on Slide Master in the Presentation Views group. </a:t>
            </a:r>
            <a:endParaRPr lang="en-US" b="1" dirty="0"/>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Create a Slide Master</a:t>
            </a:r>
            <a:endParaRPr lang="en-US" sz="2800" dirty="0">
              <a:latin typeface="+mj-lt"/>
            </a:endParaRPr>
          </a:p>
        </p:txBody>
      </p:sp>
      <p:pic>
        <p:nvPicPr>
          <p:cNvPr id="9" name="Picture 8" descr="slidemaster.png"/>
          <p:cNvPicPr>
            <a:picLocks noChangeAspect="1"/>
          </p:cNvPicPr>
          <p:nvPr/>
        </p:nvPicPr>
        <p:blipFill>
          <a:blip r:embed="rId3" cstate="print"/>
          <a:stretch>
            <a:fillRect/>
          </a:stretch>
        </p:blipFill>
        <p:spPr>
          <a:xfrm>
            <a:off x="1181523" y="2209800"/>
            <a:ext cx="6780953" cy="18031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1371600"/>
            <a:ext cx="8229600" cy="369332"/>
          </a:xfrm>
          <a:prstGeom prst="rect">
            <a:avLst/>
          </a:prstGeom>
          <a:noFill/>
        </p:spPr>
        <p:txBody>
          <a:bodyPr wrap="square" rtlCol="0">
            <a:spAutoFit/>
          </a:bodyPr>
          <a:lstStyle/>
          <a:p>
            <a:pPr algn="ctr"/>
            <a:r>
              <a:rPr lang="en-US" dirty="0" smtClean="0"/>
              <a:t>Notice how the slides look in the Slide Master View.</a:t>
            </a:r>
            <a:endParaRPr lang="en-US" dirty="0"/>
          </a:p>
        </p:txBody>
      </p:sp>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Slide Master View</a:t>
            </a:r>
            <a:endParaRPr lang="en-US" sz="2800" dirty="0">
              <a:latin typeface="+mj-lt"/>
            </a:endParaRPr>
          </a:p>
        </p:txBody>
      </p:sp>
      <p:pic>
        <p:nvPicPr>
          <p:cNvPr id="7" name="Picture 6" descr="slidemaster_slide.png"/>
          <p:cNvPicPr>
            <a:picLocks noChangeAspect="1"/>
          </p:cNvPicPr>
          <p:nvPr/>
        </p:nvPicPr>
        <p:blipFill>
          <a:blip r:embed="rId3" cstate="print"/>
          <a:stretch>
            <a:fillRect/>
          </a:stretch>
        </p:blipFill>
        <p:spPr>
          <a:xfrm>
            <a:off x="1666610" y="1881250"/>
            <a:ext cx="5810780" cy="46719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Work with the Slide Master</a:t>
            </a:r>
            <a:endParaRPr lang="en-US" sz="2800" dirty="0">
              <a:latin typeface="+mj-lt"/>
            </a:endParaRPr>
          </a:p>
        </p:txBody>
      </p:sp>
      <p:pic>
        <p:nvPicPr>
          <p:cNvPr id="10" name="Picture 9" descr="cts_b_media_e.jpg"/>
          <p:cNvPicPr>
            <a:picLocks noChangeAspect="1"/>
          </p:cNvPicPr>
          <p:nvPr/>
        </p:nvPicPr>
        <p:blipFill>
          <a:blip r:embed="rId3" cstate="print"/>
          <a:stretch>
            <a:fillRect/>
          </a:stretch>
        </p:blipFill>
        <p:spPr>
          <a:xfrm>
            <a:off x="381000" y="1600200"/>
            <a:ext cx="914400" cy="914400"/>
          </a:xfrm>
          <a:prstGeom prst="rect">
            <a:avLst/>
          </a:prstGeom>
        </p:spPr>
      </p:pic>
      <p:sp>
        <p:nvSpPr>
          <p:cNvPr id="11" name="TextBox 10"/>
          <p:cNvSpPr txBox="1"/>
          <p:nvPr/>
        </p:nvSpPr>
        <p:spPr>
          <a:xfrm>
            <a:off x="1295400" y="1600200"/>
            <a:ext cx="2590800" cy="3785652"/>
          </a:xfrm>
          <a:prstGeom prst="rect">
            <a:avLst/>
          </a:prstGeom>
          <a:noFill/>
        </p:spPr>
        <p:txBody>
          <a:bodyPr wrap="square" rtlCol="0">
            <a:spAutoFit/>
          </a:bodyPr>
          <a:lstStyle/>
          <a:p>
            <a:r>
              <a:rPr lang="en-US" sz="1600" dirty="0" smtClean="0"/>
              <a:t>Go to the Office Online PowerPoint Help and How-to website, and search using the term “slide master demo.” View the following results:</a:t>
            </a:r>
          </a:p>
          <a:p>
            <a:endParaRPr lang="en-US" sz="1600" dirty="0" smtClean="0"/>
          </a:p>
          <a:p>
            <a:pPr marL="463550" indent="-238125">
              <a:buFont typeface="Arial" pitchFamily="34" charset="0"/>
              <a:buChar char="•"/>
            </a:pPr>
            <a:r>
              <a:rPr lang="en-US" sz="1600" dirty="0" smtClean="0"/>
              <a:t>“Video: Create a new slide master in PowerPoint 2007”</a:t>
            </a:r>
          </a:p>
          <a:p>
            <a:pPr marL="463550" indent="-238125">
              <a:buFont typeface="Arial" pitchFamily="34" charset="0"/>
              <a:buChar char="•"/>
            </a:pPr>
            <a:r>
              <a:rPr lang="en-US" sz="1600" dirty="0" smtClean="0"/>
              <a:t>“What is a slide master?”</a:t>
            </a:r>
          </a:p>
          <a:p>
            <a:pPr marL="463550" indent="-238125">
              <a:buFont typeface="Arial" pitchFamily="34" charset="0"/>
              <a:buChar char="•"/>
            </a:pPr>
            <a:r>
              <a:rPr lang="en-US" sz="1600" dirty="0" smtClean="0"/>
              <a:t>“Create and customize a slide master”</a:t>
            </a:r>
          </a:p>
        </p:txBody>
      </p:sp>
      <p:pic>
        <p:nvPicPr>
          <p:cNvPr id="12" name="Picture 11" descr="help_slide master.png"/>
          <p:cNvPicPr>
            <a:picLocks noChangeAspect="1"/>
          </p:cNvPicPr>
          <p:nvPr/>
        </p:nvPicPr>
        <p:blipFill>
          <a:blip r:embed="rId4" cstate="print"/>
          <a:stretch>
            <a:fillRect/>
          </a:stretch>
        </p:blipFill>
        <p:spPr>
          <a:xfrm>
            <a:off x="3886200" y="1600200"/>
            <a:ext cx="4799810" cy="42986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371601"/>
            <a:ext cx="8229600" cy="2031325"/>
          </a:xfrm>
          <a:prstGeom prst="rect">
            <a:avLst/>
          </a:prstGeom>
          <a:noFill/>
        </p:spPr>
        <p:txBody>
          <a:bodyPr wrap="square" rtlCol="0">
            <a:spAutoFit/>
          </a:bodyPr>
          <a:lstStyle/>
          <a:p>
            <a:r>
              <a:rPr lang="en-US" dirty="0" smtClean="0"/>
              <a:t>Backgrounds are </a:t>
            </a:r>
            <a:r>
              <a:rPr lang="en-US" dirty="0" err="1" smtClean="0"/>
              <a:t>colours</a:t>
            </a:r>
            <a:r>
              <a:rPr lang="en-US" dirty="0" smtClean="0"/>
              <a:t>, pictures, or patterns that fill the slide behind your content. Using backgrounds can make your presentation stand out and grab your audience’s attention. </a:t>
            </a:r>
          </a:p>
          <a:p>
            <a:endParaRPr lang="en-US" dirty="0" smtClean="0"/>
          </a:p>
          <a:p>
            <a:r>
              <a:rPr lang="en-US" dirty="0" smtClean="0"/>
              <a:t>Be mindful of how the slide background and content work together to enhance the overall visual appeal of the slide; the background should compliment but not compete with the message.</a:t>
            </a:r>
            <a:endParaRPr lang="en-US" dirty="0"/>
          </a:p>
        </p:txBody>
      </p:sp>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Customize Backgrounds</a:t>
            </a:r>
            <a:endParaRPr lang="en-US" sz="2800"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lide_master_bar.png"/>
          <p:cNvPicPr>
            <a:picLocks noChangeAspect="1"/>
          </p:cNvPicPr>
          <p:nvPr/>
        </p:nvPicPr>
        <p:blipFill>
          <a:blip r:embed="rId3" cstate="print"/>
          <a:stretch>
            <a:fillRect/>
          </a:stretch>
        </p:blipFill>
        <p:spPr>
          <a:xfrm>
            <a:off x="457200" y="2514600"/>
            <a:ext cx="8229600" cy="1336273"/>
          </a:xfrm>
          <a:prstGeom prst="rect">
            <a:avLst/>
          </a:prstGeom>
        </p:spPr>
      </p:pic>
      <p:sp>
        <p:nvSpPr>
          <p:cNvPr id="6" name="Content Placeholder 2"/>
          <p:cNvSpPr txBox="1">
            <a:spLocks/>
          </p:cNvSpPr>
          <p:nvPr/>
        </p:nvSpPr>
        <p:spPr>
          <a:xfrm>
            <a:off x="457200" y="1371600"/>
            <a:ext cx="8229600" cy="1066800"/>
          </a:xfrm>
          <a:prstGeom prst="rect">
            <a:avLst/>
          </a:prstGeom>
        </p:spPr>
        <p:txBody>
          <a:bodyPr vert="horz" lIns="91440" tIns="45720" rIns="91440" bIns="45720" rtlCol="0">
            <a:noAutofit/>
          </a:bodyPr>
          <a:lstStyle/>
          <a:p>
            <a:r>
              <a:rPr lang="en-US" dirty="0" smtClean="0"/>
              <a:t>To apply a background, click on your slide master, and then go to the Background group under the Slide Master tab on the Ribbon. You can also access these options from the Design tab. </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Work with Backgrounds</a:t>
            </a:r>
            <a:endParaRPr lang="en-US" sz="2800" dirty="0">
              <a:latin typeface="+mj-lt"/>
            </a:endParaRPr>
          </a:p>
        </p:txBody>
      </p:sp>
      <p:pic>
        <p:nvPicPr>
          <p:cNvPr id="8" name="Picture 7" descr="cts_b_media_e.jpg"/>
          <p:cNvPicPr>
            <a:picLocks noChangeAspect="1"/>
          </p:cNvPicPr>
          <p:nvPr/>
        </p:nvPicPr>
        <p:blipFill>
          <a:blip r:embed="rId4" cstate="print"/>
          <a:stretch>
            <a:fillRect/>
          </a:stretch>
        </p:blipFill>
        <p:spPr>
          <a:xfrm>
            <a:off x="457200" y="4495800"/>
            <a:ext cx="914400" cy="914400"/>
          </a:xfrm>
          <a:prstGeom prst="rect">
            <a:avLst/>
          </a:prstGeom>
        </p:spPr>
      </p:pic>
      <p:sp>
        <p:nvSpPr>
          <p:cNvPr id="9" name="TextBox 8"/>
          <p:cNvSpPr txBox="1"/>
          <p:nvPr/>
        </p:nvSpPr>
        <p:spPr>
          <a:xfrm>
            <a:off x="1371600" y="4673025"/>
            <a:ext cx="6477000" cy="584775"/>
          </a:xfrm>
          <a:prstGeom prst="rect">
            <a:avLst/>
          </a:prstGeom>
          <a:noFill/>
        </p:spPr>
        <p:txBody>
          <a:bodyPr wrap="square" rtlCol="0">
            <a:spAutoFit/>
          </a:bodyPr>
          <a:lstStyle/>
          <a:p>
            <a:r>
              <a:rPr lang="en-US" sz="1600" dirty="0" smtClean="0"/>
              <a:t>Go to the Office Online PowerPoint Help and How-to website. Watch the demonstration “Demo: Add a background to your presentation.”</a:t>
            </a:r>
            <a:endParaRPr lang="en-US" sz="16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ooter.png"/>
          <p:cNvPicPr>
            <a:picLocks noChangeAspect="1"/>
          </p:cNvPicPr>
          <p:nvPr/>
        </p:nvPicPr>
        <p:blipFill>
          <a:blip r:embed="rId3" cstate="print"/>
          <a:stretch>
            <a:fillRect/>
          </a:stretch>
        </p:blipFill>
        <p:spPr>
          <a:xfrm>
            <a:off x="3505200" y="1371600"/>
            <a:ext cx="5144226" cy="3864868"/>
          </a:xfrm>
          <a:prstGeom prst="rect">
            <a:avLst/>
          </a:prstGeom>
        </p:spPr>
      </p:pic>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Headers and Footers</a:t>
            </a:r>
            <a:endParaRPr lang="en-US" sz="2800" dirty="0">
              <a:latin typeface="+mj-lt"/>
            </a:endParaRPr>
          </a:p>
        </p:txBody>
      </p:sp>
      <p:sp>
        <p:nvSpPr>
          <p:cNvPr id="6" name="Footer Placeholder 11"/>
          <p:cNvSpPr>
            <a:spLocks noGrp="1"/>
          </p:cNvSpPr>
          <p:nvPr>
            <p:ph type="ftr" sz="quarter" idx="11"/>
          </p:nvPr>
        </p:nvSpPr>
        <p:spPr>
          <a:xfrm>
            <a:off x="2895600" y="6248400"/>
            <a:ext cx="3352800" cy="365125"/>
          </a:xfrm>
          <a:noFill/>
          <a:ln>
            <a:solidFill>
              <a:srgbClr val="FF0000"/>
            </a:solidFill>
          </a:ln>
        </p:spPr>
        <p:txBody>
          <a:bodyPr/>
          <a:lstStyle/>
          <a:p>
            <a:pPr algn="ctr"/>
            <a:r>
              <a:rPr lang="en-US" sz="1800" dirty="0" smtClean="0"/>
              <a:t>Training Room 4 Footer</a:t>
            </a:r>
            <a:endParaRPr lang="en-US" sz="1800" dirty="0"/>
          </a:p>
        </p:txBody>
      </p:sp>
      <p:sp>
        <p:nvSpPr>
          <p:cNvPr id="5" name="TextBox 4"/>
          <p:cNvSpPr txBox="1"/>
          <p:nvPr/>
        </p:nvSpPr>
        <p:spPr>
          <a:xfrm>
            <a:off x="457200" y="1371600"/>
            <a:ext cx="2971800" cy="2862322"/>
          </a:xfrm>
          <a:prstGeom prst="rect">
            <a:avLst/>
          </a:prstGeom>
          <a:noFill/>
        </p:spPr>
        <p:txBody>
          <a:bodyPr wrap="square" rtlCol="0">
            <a:spAutoFit/>
          </a:bodyPr>
          <a:lstStyle/>
          <a:p>
            <a:r>
              <a:rPr lang="en-US" dirty="0" smtClean="0"/>
              <a:t>A Footer is text that appears at the bottom of a slide. Footers usually contain the date, the title of the presentation, and the slide number. You can add a footer to the Slide Master, to only one slide, or to all slides, even if you did not use a Slide Master.</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INF1070">
      <a:majorFont>
        <a:latin typeface="Arial"/>
        <a:ea typeface=""/>
        <a:cs typeface=""/>
      </a:majorFont>
      <a:minorFont>
        <a:latin typeface="Arial"/>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5868</TotalTime>
  <Words>2429</Words>
  <Application>Microsoft Office PowerPoint</Application>
  <PresentationFormat>On-screen Show (4:3)</PresentationFormat>
  <Paragraphs>232</Paragraphs>
  <Slides>33</Slides>
  <Notes>32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Government of Alberta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Diane.M.Campbell</dc:creator>
  <cp:lastModifiedBy>jerritt.sabiston</cp:lastModifiedBy>
  <cp:revision>693</cp:revision>
  <dcterms:created xsi:type="dcterms:W3CDTF">2009-03-22T05:13:25Z</dcterms:created>
  <dcterms:modified xsi:type="dcterms:W3CDTF">2010-07-15T20:06:13Z</dcterms:modified>
</cp:coreProperties>
</file>