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3AC1-6E65-4E62-8DB8-387DDE589CE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F7FA-675D-4223-9367-D6D85FB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64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3AC1-6E65-4E62-8DB8-387DDE589CE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F7FA-675D-4223-9367-D6D85FB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50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3AC1-6E65-4E62-8DB8-387DDE589CE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F7FA-675D-4223-9367-D6D85FB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3AC1-6E65-4E62-8DB8-387DDE589CE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F7FA-675D-4223-9367-D6D85FB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4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3AC1-6E65-4E62-8DB8-387DDE589CE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F7FA-675D-4223-9367-D6D85FB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96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3AC1-6E65-4E62-8DB8-387DDE589CE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F7FA-675D-4223-9367-D6D85FB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48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3AC1-6E65-4E62-8DB8-387DDE589CE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F7FA-675D-4223-9367-D6D85FB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6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3AC1-6E65-4E62-8DB8-387DDE589CE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F7FA-675D-4223-9367-D6D85FB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3AC1-6E65-4E62-8DB8-387DDE589CE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F7FA-675D-4223-9367-D6D85FB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07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3AC1-6E65-4E62-8DB8-387DDE589CE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F7FA-675D-4223-9367-D6D85FB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6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3AC1-6E65-4E62-8DB8-387DDE589CE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6F7FA-675D-4223-9367-D6D85FB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5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C3AC1-6E65-4E62-8DB8-387DDE589CE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6F7FA-675D-4223-9367-D6D85FB6A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9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AA2285-809D-CB74-8EDE-97B3AA9F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96" y="2710953"/>
            <a:ext cx="6516009" cy="143609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7A1805-B876-FD87-0F55-C6343109E9FD}"/>
              </a:ext>
            </a:extLst>
          </p:cNvPr>
          <p:cNvCxnSpPr/>
          <p:nvPr/>
        </p:nvCxnSpPr>
        <p:spPr>
          <a:xfrm>
            <a:off x="7326086" y="2163535"/>
            <a:ext cx="87086" cy="547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7FECE4-C6BA-0AC4-5012-0CC0C9206508}"/>
              </a:ext>
            </a:extLst>
          </p:cNvPr>
          <p:cNvSpPr txBox="1"/>
          <p:nvPr/>
        </p:nvSpPr>
        <p:spPr>
          <a:xfrm>
            <a:off x="6794274" y="1447954"/>
            <a:ext cx="207146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Find invitation to collaborate in Notifications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69582B-7408-D17E-E297-7AEB0DFF2854}"/>
              </a:ext>
            </a:extLst>
          </p:cNvPr>
          <p:cNvSpPr txBox="1"/>
          <p:nvPr/>
        </p:nvSpPr>
        <p:spPr>
          <a:xfrm>
            <a:off x="163285" y="873989"/>
            <a:ext cx="8098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Login to GitHub &amp; accept invitation as collaborator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4314EC-3443-B81E-538E-164E764A6D1E}"/>
              </a:ext>
            </a:extLst>
          </p:cNvPr>
          <p:cNvSpPr txBox="1"/>
          <p:nvPr/>
        </p:nvSpPr>
        <p:spPr>
          <a:xfrm>
            <a:off x="141514" y="163286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Submitting Assignment 4</a:t>
            </a:r>
          </a:p>
        </p:txBody>
      </p:sp>
    </p:spTree>
    <p:extLst>
      <p:ext uri="{BB962C8B-B14F-4D97-AF65-F5344CB8AC3E}">
        <p14:creationId xmlns:p14="http://schemas.microsoft.com/office/powerpoint/2010/main" val="68096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C7AE0-22E3-ECC9-217B-587B65D1C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55" y="990600"/>
            <a:ext cx="7486490" cy="5256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AE4AC-88D1-47C1-1A19-65FFA1B169A1}"/>
              </a:ext>
            </a:extLst>
          </p:cNvPr>
          <p:cNvSpPr txBox="1"/>
          <p:nvPr/>
        </p:nvSpPr>
        <p:spPr>
          <a:xfrm>
            <a:off x="348343" y="350018"/>
            <a:ext cx="879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2. After completing the assignment in google </a:t>
            </a:r>
            <a:r>
              <a:rPr lang="en-US" sz="1600" dirty="0" err="1"/>
              <a:t>colab</a:t>
            </a:r>
            <a:r>
              <a:rPr lang="en-US" sz="1600" dirty="0"/>
              <a:t>, go to File -&gt; Download -&gt; Download .</a:t>
            </a:r>
            <a:r>
              <a:rPr lang="en-US" sz="1600" dirty="0" err="1"/>
              <a:t>ipynb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AE4D8C-F4A6-14EC-3A86-A6B1D9CB7E7D}"/>
              </a:ext>
            </a:extLst>
          </p:cNvPr>
          <p:cNvSpPr/>
          <p:nvPr/>
        </p:nvSpPr>
        <p:spPr>
          <a:xfrm>
            <a:off x="1023257" y="1143000"/>
            <a:ext cx="653143" cy="326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745615-2EC5-8F76-D2A1-4A92154A8BD0}"/>
              </a:ext>
            </a:extLst>
          </p:cNvPr>
          <p:cNvSpPr/>
          <p:nvPr/>
        </p:nvSpPr>
        <p:spPr>
          <a:xfrm>
            <a:off x="1251857" y="3788228"/>
            <a:ext cx="653143" cy="326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AC3B84-FC38-9EF6-B6E5-89C389DA6D6D}"/>
              </a:ext>
            </a:extLst>
          </p:cNvPr>
          <p:cNvSpPr/>
          <p:nvPr/>
        </p:nvSpPr>
        <p:spPr>
          <a:xfrm>
            <a:off x="3407228" y="3853539"/>
            <a:ext cx="1164772" cy="326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90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1B67F8-2CA8-77C4-EABB-CC4052CB6535}"/>
              </a:ext>
            </a:extLst>
          </p:cNvPr>
          <p:cNvSpPr txBox="1"/>
          <p:nvPr/>
        </p:nvSpPr>
        <p:spPr>
          <a:xfrm>
            <a:off x="348343" y="350018"/>
            <a:ext cx="879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3. Go to the assignment submissions folder and click “Add File” then “Upload Files”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D8641-BEF0-3C7D-71D3-124DDF74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3" y="1460974"/>
            <a:ext cx="7826829" cy="300481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90A6EE6-330A-A7FB-D74F-B29FC2F5EF50}"/>
              </a:ext>
            </a:extLst>
          </p:cNvPr>
          <p:cNvSpPr/>
          <p:nvPr/>
        </p:nvSpPr>
        <p:spPr>
          <a:xfrm>
            <a:off x="7424057" y="2144485"/>
            <a:ext cx="653143" cy="326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B3DB08-B863-8109-00AA-535C08F8F537}"/>
              </a:ext>
            </a:extLst>
          </p:cNvPr>
          <p:cNvSpPr/>
          <p:nvPr/>
        </p:nvSpPr>
        <p:spPr>
          <a:xfrm>
            <a:off x="6770914" y="2625923"/>
            <a:ext cx="990600" cy="326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0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4E3E71-7C99-AF7D-9800-FFAD6732B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96" y="1371836"/>
            <a:ext cx="7554207" cy="49634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CC462-A930-9F48-3107-D2E871B24640}"/>
              </a:ext>
            </a:extLst>
          </p:cNvPr>
          <p:cNvSpPr txBox="1"/>
          <p:nvPr/>
        </p:nvSpPr>
        <p:spPr>
          <a:xfrm>
            <a:off x="348343" y="350018"/>
            <a:ext cx="87956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4. Drag and drop the file into GitHub or click on "choose your files“ and select your </a:t>
            </a:r>
            <a:r>
              <a:rPr lang="en-US" sz="1600" dirty="0" err="1"/>
              <a:t>ipynb</a:t>
            </a:r>
            <a:r>
              <a:rPr lang="en-US" sz="1600" dirty="0"/>
              <a:t> file; please make sure the file name has your first or last name in it otherwise it may overwrite another's assignment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D15744-8D10-E2E3-5BB3-22558BB83581}"/>
              </a:ext>
            </a:extLst>
          </p:cNvPr>
          <p:cNvSpPr/>
          <p:nvPr/>
        </p:nvSpPr>
        <p:spPr>
          <a:xfrm>
            <a:off x="4142015" y="3287486"/>
            <a:ext cx="990600" cy="326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2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A17C1F-65F2-98E7-A3BC-97B38B4EE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37" y="1153885"/>
            <a:ext cx="7756325" cy="5409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54D32D-8DD6-29C4-D113-CA5FB7397B36}"/>
              </a:ext>
            </a:extLst>
          </p:cNvPr>
          <p:cNvSpPr txBox="1"/>
          <p:nvPr/>
        </p:nvSpPr>
        <p:spPr>
          <a:xfrm>
            <a:off x="348343" y="350018"/>
            <a:ext cx="87956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5. Add a comment under "Commit changes" where it says "Add file via upload"; this comment can be "Student X Assignment Y Submission“; then click “Commit changes”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97D2F7-042D-9A77-DCE3-B6B17A62F951}"/>
              </a:ext>
            </a:extLst>
          </p:cNvPr>
          <p:cNvSpPr txBox="1"/>
          <p:nvPr/>
        </p:nvSpPr>
        <p:spPr>
          <a:xfrm>
            <a:off x="1349829" y="2331907"/>
            <a:ext cx="9797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File will show up here if uploaded correctly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ADEF46-AC22-FA23-9BD4-43796EFBF0F2}"/>
              </a:ext>
            </a:extLst>
          </p:cNvPr>
          <p:cNvCxnSpPr/>
          <p:nvPr/>
        </p:nvCxnSpPr>
        <p:spPr>
          <a:xfrm flipH="1">
            <a:off x="1534886" y="3505200"/>
            <a:ext cx="315685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B7EDE8D-D329-9C19-5056-A4B5A593D5D0}"/>
              </a:ext>
            </a:extLst>
          </p:cNvPr>
          <p:cNvSpPr/>
          <p:nvPr/>
        </p:nvSpPr>
        <p:spPr>
          <a:xfrm>
            <a:off x="1197428" y="4749198"/>
            <a:ext cx="2079172" cy="326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3C287E-C8EA-C66F-4746-C7E16DD0B85E}"/>
              </a:ext>
            </a:extLst>
          </p:cNvPr>
          <p:cNvSpPr/>
          <p:nvPr/>
        </p:nvSpPr>
        <p:spPr>
          <a:xfrm>
            <a:off x="1197428" y="6181411"/>
            <a:ext cx="990600" cy="3265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1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144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Beverly Rice</dc:creator>
  <cp:lastModifiedBy>Beverly Rice</cp:lastModifiedBy>
  <cp:revision>1</cp:revision>
  <dcterms:created xsi:type="dcterms:W3CDTF">2025-03-28T05:20:40Z</dcterms:created>
  <dcterms:modified xsi:type="dcterms:W3CDTF">2025-03-28T05:33:32Z</dcterms:modified>
</cp:coreProperties>
</file>