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8E0B-9476-4887-90E3-16EFBA9FA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5CC7E-68DC-4A95-A1A7-09247A6A9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E766F-6AC0-4F54-BA26-7BE771A3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AD79-CA96-4A17-8007-28926D41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D812-62CC-4FBE-B505-9FEBCB06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C268-01F7-4A35-8454-00D497F0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547C8-BC6C-424A-B1BC-4D92AD76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5E83-A278-4A14-B90C-9B27FF78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72DC-79FB-4921-B35D-A7DD00B9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48DD-BAE2-41D2-9E44-1C890130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45592-9594-4825-89AC-D649D72E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E49D-9E67-4ABD-ACDA-8F3827FC2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AB673-9719-43A4-91C6-96E1DB55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62A3-1FA2-474D-BD82-E518CB6A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B9B5-BD62-4513-AE3B-219D0E69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AF2-EF2D-48D8-B01E-5D89225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5743-9D2C-4569-ADBE-508E68F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3892-611A-4F12-BEDB-4C4F489C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2F47-F264-4D7F-A96D-C77B3A27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B868-052C-49CC-B4F0-48B6626D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6779-3A79-476B-AAAA-967A9B18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3DCF-C8AB-44AD-91B4-9DD335D2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4C8D-4C1C-49F7-98E2-25E3F723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7065-6CBF-427D-A162-5F56B4A1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CCDA-AFFB-4BBE-9CEC-E480A9BD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3D95-637A-45C5-AFB3-E0063FDA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FA8D-D66A-44D7-80A9-87321C9C7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A0C04-A90F-4A49-A74F-B5EA5DFB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5670-E15C-4617-A57F-64D96CE8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A4E8-929A-41CB-986B-0DB1DA72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56F24-A4ED-4228-B37F-1D163FC7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7B33-5FAA-4101-ABF3-437188F3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CA218-0A8C-4699-8D02-F0C9D9F31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006B-8162-43B2-B312-DDAFC0C14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33147-3CB5-4B9E-BAF9-FC1FA7B67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A7197-1564-418F-A367-94AC3D80E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21489-C0B8-47C6-A7D3-A7A09DF8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3EA9E-C087-4A58-90AF-6E3C6429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E2F4F-136B-495D-8AD6-883E1180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9BE-50F4-465D-A7CD-81EF198D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36C1B-3B93-42E9-B6D6-AEE2BAD1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09A7C-90AC-4FA0-8411-A0B22E36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4B96A-AA40-4333-825C-15916D77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3B493-5F94-4281-86B4-EA79C25F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7F8F-D03E-4E1C-8FDE-63440099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7688D-3E97-46A7-B53A-FC923DD3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6C19-D9E7-401F-84BC-389A741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12CA-F5BC-48FE-B8B6-B39819A7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77775-3BBA-456A-82B3-6DF58ECE3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735BC-4FFF-4750-AED5-4342215F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B4520-8F30-405D-8D3A-5F17DB3E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7E20-E7B6-4265-A07F-89A867AD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4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F5F5-F8FE-4FD9-8435-FE3BF91C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D25CD-427E-470C-A8A5-459A060F0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0E270-5BA4-40E7-B975-15EA2372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151FA-C72C-4759-B983-A849B18B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863DA-20A7-4A5D-BDA9-2C32FDB1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4EEC9-9476-46D7-A0BA-CA8C3EE2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DA9B-925D-4145-9B40-A40F8C04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DA4A-DF61-4432-AE30-429ED205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65D07-C11D-4AF8-B2F6-1BD3369D9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CEAC-4BD7-41F9-987C-405D3C53C22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D8E6-0939-4368-B656-4B77A2AEC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5E4F-9C19-448D-800D-43AFC640C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66CB-2616-44C6-A1A0-9AEE5E01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52292-8694-4CB1-BD06-316C3A5FF532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 News Word Cloud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1BD5C6-52E0-4BAC-ADFC-1C7DF653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1" y="2980217"/>
            <a:ext cx="5134217" cy="2890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D13C-AB24-40A8-8D4D-83101D7C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89" y="4210050"/>
            <a:ext cx="5331744" cy="130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F8BAE-913B-448A-9793-000B89E0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89" y="3839790"/>
            <a:ext cx="5331745" cy="3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4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52292-8694-4CB1-BD06-316C3A5FF532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Fake News Word Cloud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BF24AF-7414-4B28-986B-D33EC715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891160"/>
            <a:ext cx="5455917" cy="306895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E80987F-DBD2-48E5-BFE9-CDF74959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92744"/>
            <a:ext cx="5455917" cy="16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96B19-39B1-4F84-B3C2-DCA7126E1A73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for all data, fake and true.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D0B168B-3749-4EC5-A2BB-ED798104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884340"/>
            <a:ext cx="5455917" cy="308259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4E8496-F860-4FB5-81B4-3C6B22F2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66329"/>
            <a:ext cx="5455917" cy="1718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F95EF-9DFA-4FFA-9CA2-C36F5D519ACE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>
                  <a:alpha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766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Jackson</dc:creator>
  <cp:lastModifiedBy>Grant Jackson</cp:lastModifiedBy>
  <cp:revision>1</cp:revision>
  <dcterms:created xsi:type="dcterms:W3CDTF">2021-09-07T13:19:53Z</dcterms:created>
  <dcterms:modified xsi:type="dcterms:W3CDTF">2021-09-07T16:18:34Z</dcterms:modified>
</cp:coreProperties>
</file>