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4T08:24:14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0113-9591-416B-9C28-030C2FF9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BDD8B-3277-4D6C-8EC0-549F74E5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D883-897A-4233-9FC7-2913DE24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FAA-D3DD-41E6-AA26-2082ED2D918D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0F2A-C0A8-43BA-8288-44007606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A5573-924D-4C48-808B-C18E925D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7320-ED28-4CD4-B240-5D149B1B0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5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C7-6311-4A6B-8B74-BCCE8148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F66C9-E1D2-446F-9FAD-0052B9698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CABA-38C4-4688-A048-A4346C13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FAA-D3DD-41E6-AA26-2082ED2D918D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CA9D-D0F9-49FB-9CB4-036DDEE6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A48D-4F81-4E85-ABAE-0816F332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7320-ED28-4CD4-B240-5D149B1B0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6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089B7-4ED8-43C8-A859-4B1DF9852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7ED96-434B-4A94-BFDA-8C9E8B0D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55FAC-429E-4FBC-A766-B9589E7F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FAA-D3DD-41E6-AA26-2082ED2D918D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B4753-2433-4E84-84B3-2FC9D7BE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EA07-4209-4F34-9446-E3B81F0E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7320-ED28-4CD4-B240-5D149B1B0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8664-20A9-4833-A1F7-0CFCB652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DB9C9-1370-47EA-8176-EEFA8244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EF219-5DAD-40EB-B926-679909A3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FAA-D3DD-41E6-AA26-2082ED2D918D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D54B-D935-4CE6-87DB-7D11899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670A-B685-42D6-99C1-33D2307B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7320-ED28-4CD4-B240-5D149B1B0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243F-261E-4356-A212-E40612EC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2ACAC-0739-498E-8BF9-0D70B6B7E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2124-1515-42D0-9EB1-D9679C12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FAA-D3DD-41E6-AA26-2082ED2D918D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BE3B8-479A-475D-9C6E-E82181FD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3CE7-B930-4356-A774-1FC4FBFC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7320-ED28-4CD4-B240-5D149B1B0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2B52-0647-46D7-B008-A686F9F2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CFF4-36C9-488A-AF10-241BC634A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63798-1E6D-49E9-8EAD-08C9452A0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4B08E-918E-49DB-B001-DA372401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FAA-D3DD-41E6-AA26-2082ED2D918D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71095-CBBE-46BE-803F-7343D718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581A1-2927-4606-8639-08699009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7320-ED28-4CD4-B240-5D149B1B0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7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5EBE-8C80-4831-9F04-659C6AF3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A4FBD-3E65-4BA9-AEAC-5BF9EF5F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08F3A-5C72-46AE-9638-7E06C9F7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877B0-E5D9-456E-A8C9-CEF61C7BE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4F992-4837-4B6F-845C-BA2C0F886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FB996-C7E9-46CF-BEBC-E628FCBD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FAA-D3DD-41E6-AA26-2082ED2D918D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E800F-6DD6-4B77-AEE0-B120F60B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43E1B-97B0-43D4-9BD4-9DE5387F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7320-ED28-4CD4-B240-5D149B1B0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75B7-2E0D-499C-AE2B-C708955A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2D803-77BA-4B7E-B7CA-0D792315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FAA-D3DD-41E6-AA26-2082ED2D918D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74000-C075-4693-880F-FC4596A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EFF51-CA66-4C86-963A-6AE4C667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7320-ED28-4CD4-B240-5D149B1B0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C5C4F-E00F-4DF3-8DA5-DB7A766F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FAA-D3DD-41E6-AA26-2082ED2D918D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80415-D057-4F47-AB91-D8B262B9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A5FD3-D82F-4556-BCDF-7D114468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7320-ED28-4CD4-B240-5D149B1B0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0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C69E-2AD1-481E-8CC9-45D318A0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ADAC-91CC-4C83-B534-FBA7043E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FDD94-BA8C-4D39-AF6E-BBD5068DC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59B56-9CEF-464C-95FF-B6D70B6A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FAA-D3DD-41E6-AA26-2082ED2D918D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70577-2C0F-4402-98F7-90717FE8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74C24-C553-491F-BCAF-A907D204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7320-ED28-4CD4-B240-5D149B1B0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9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9A39-0022-4AFF-BA33-1AB8B2A5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4B71C-703C-46B5-AF00-A4C938269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33914-B30B-4128-A082-DE9E7060F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EF074-CF94-49A4-B845-68B63676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FAA-D3DD-41E6-AA26-2082ED2D918D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9BCF9-D01E-4D25-A188-DE4064D0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C1A7-061F-42DD-84D7-B71733E8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7320-ED28-4CD4-B240-5D149B1B0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5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31E70-05A3-4353-B62B-8C0962F9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9DEAD-B9BF-4E36-92E0-ACBF2ADB0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2E92-C750-40E0-86EA-7F14691C4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2FAA-D3DD-41E6-AA26-2082ED2D918D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F5D6-BB41-4534-8C02-853E0FA50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3E8B6-C442-4112-BA2E-46097C9DA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7320-ED28-4CD4-B240-5D149B1B0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4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0B1B95-1202-4C15-8746-1E1FC155D349}"/>
              </a:ext>
            </a:extLst>
          </p:cNvPr>
          <p:cNvSpPr/>
          <p:nvPr/>
        </p:nvSpPr>
        <p:spPr>
          <a:xfrm>
            <a:off x="8497023" y="554979"/>
            <a:ext cx="2018581" cy="1026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 vs. Wind Speed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A8274-977D-4C74-8A34-613A2C376CB3}"/>
              </a:ext>
            </a:extLst>
          </p:cNvPr>
          <p:cNvSpPr/>
          <p:nvPr/>
        </p:nvSpPr>
        <p:spPr>
          <a:xfrm>
            <a:off x="8836331" y="818072"/>
            <a:ext cx="2018581" cy="1026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 vs. Cloudiness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5F0F6F-64BB-4FED-B573-6D31827F2B02}"/>
              </a:ext>
            </a:extLst>
          </p:cNvPr>
          <p:cNvSpPr/>
          <p:nvPr/>
        </p:nvSpPr>
        <p:spPr>
          <a:xfrm>
            <a:off x="9167006" y="1141584"/>
            <a:ext cx="2018581" cy="1026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 vs. Humidity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EC0AE-9237-4014-858F-B927018F0593}"/>
              </a:ext>
            </a:extLst>
          </p:cNvPr>
          <p:cNvSpPr/>
          <p:nvPr/>
        </p:nvSpPr>
        <p:spPr>
          <a:xfrm>
            <a:off x="9506314" y="1414735"/>
            <a:ext cx="2018581" cy="1026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 vs. Temp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7A8F65D-E8A7-411A-B83B-71A6546AC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57308"/>
              </p:ext>
            </p:extLst>
          </p:nvPr>
        </p:nvGraphicFramePr>
        <p:xfrm>
          <a:off x="4107691" y="908003"/>
          <a:ext cx="362741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02">
                  <a:extLst>
                    <a:ext uri="{9D8B030D-6E8A-4147-A177-3AD203B41FA5}">
                      <a16:colId xmlns:a16="http://schemas.microsoft.com/office/drawing/2014/main" val="72959563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166687316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92107736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499599058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4002593358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1916140901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3219852058"/>
                    </a:ext>
                  </a:extLst>
                </a:gridCol>
              </a:tblGrid>
              <a:tr h="264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34408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4153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43316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26340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7031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87276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846401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9331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36B1497-2BBE-4D7F-992C-B55E27290A6E}"/>
              </a:ext>
            </a:extLst>
          </p:cNvPr>
          <p:cNvSpPr/>
          <p:nvPr/>
        </p:nvSpPr>
        <p:spPr>
          <a:xfrm>
            <a:off x="8485519" y="2631060"/>
            <a:ext cx="2018581" cy="1026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 vs. Wind Speed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B4AE6C-FDE1-491B-8B5F-E6BFF2A3F396}"/>
              </a:ext>
            </a:extLst>
          </p:cNvPr>
          <p:cNvSpPr/>
          <p:nvPr/>
        </p:nvSpPr>
        <p:spPr>
          <a:xfrm>
            <a:off x="8824827" y="2894153"/>
            <a:ext cx="2018581" cy="1026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 vs. Cloudiness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62B5CB-56A6-44E2-8B41-78FFDD28A575}"/>
              </a:ext>
            </a:extLst>
          </p:cNvPr>
          <p:cNvSpPr/>
          <p:nvPr/>
        </p:nvSpPr>
        <p:spPr>
          <a:xfrm>
            <a:off x="9155502" y="3217665"/>
            <a:ext cx="2018581" cy="1026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 vs. Humidity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03F5F-B72A-446C-8282-BA2661711824}"/>
              </a:ext>
            </a:extLst>
          </p:cNvPr>
          <p:cNvSpPr/>
          <p:nvPr/>
        </p:nvSpPr>
        <p:spPr>
          <a:xfrm>
            <a:off x="9494810" y="3490816"/>
            <a:ext cx="2018581" cy="1026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 vs. Temp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CE2838-3888-4A8D-BBBC-15C2D063C5EB}"/>
              </a:ext>
            </a:extLst>
          </p:cNvPr>
          <p:cNvSpPr/>
          <p:nvPr/>
        </p:nvSpPr>
        <p:spPr>
          <a:xfrm>
            <a:off x="8508528" y="4793411"/>
            <a:ext cx="2018581" cy="1026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 vs. Wind Speed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E94123-E1AB-41E7-A2B5-A13D547D88CF}"/>
              </a:ext>
            </a:extLst>
          </p:cNvPr>
          <p:cNvSpPr/>
          <p:nvPr/>
        </p:nvSpPr>
        <p:spPr>
          <a:xfrm>
            <a:off x="8847836" y="5056504"/>
            <a:ext cx="2018581" cy="1026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 vs. Cloudiness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922F9E-5373-4C15-952E-0D07286E4456}"/>
              </a:ext>
            </a:extLst>
          </p:cNvPr>
          <p:cNvSpPr/>
          <p:nvPr/>
        </p:nvSpPr>
        <p:spPr>
          <a:xfrm>
            <a:off x="9178511" y="5380016"/>
            <a:ext cx="2018581" cy="1026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 vs. Humidity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59BD1F-DA83-40A9-B59E-6EA1E34D5F5D}"/>
              </a:ext>
            </a:extLst>
          </p:cNvPr>
          <p:cNvSpPr/>
          <p:nvPr/>
        </p:nvSpPr>
        <p:spPr>
          <a:xfrm>
            <a:off x="9517819" y="5653167"/>
            <a:ext cx="2018581" cy="1026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 vs. Temp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5D0AFA-88CB-4503-97A0-47BD577D7CC6}"/>
              </a:ext>
            </a:extLst>
          </p:cNvPr>
          <p:cNvSpPr/>
          <p:nvPr/>
        </p:nvSpPr>
        <p:spPr>
          <a:xfrm>
            <a:off x="218529" y="411929"/>
            <a:ext cx="3191773" cy="18652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– Proof of Concept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(just one city – Richmond, VA)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API site for URL query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 API query (URL, city, units)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requests.get(query_url).json()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Traverse to identify keys &amp; values to extract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value(s) and assign to variable(s)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1EBBE7-C81E-4836-B34B-BA4320440B56}"/>
              </a:ext>
            </a:extLst>
          </p:cNvPr>
          <p:cNvSpPr/>
          <p:nvPr/>
        </p:nvSpPr>
        <p:spPr>
          <a:xfrm>
            <a:off x="218530" y="2435469"/>
            <a:ext cx="3191773" cy="1222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Cities List (start with 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np.random.uniform() to generate 1500 lat,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lng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 lat,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lng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to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citypy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transform to city names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cities = list of 1500 cities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84CEA9-84C6-4B8B-B5E0-52E43D6F87F0}"/>
              </a:ext>
            </a:extLst>
          </p:cNvPr>
          <p:cNvCxnSpPr>
            <a:cxnSpLocks/>
          </p:cNvCxnSpPr>
          <p:nvPr/>
        </p:nvCxnSpPr>
        <p:spPr>
          <a:xfrm>
            <a:off x="3597215" y="414068"/>
            <a:ext cx="0" cy="35066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84670D-5DD2-44B5-B063-5B3D9090F4C2}"/>
              </a:ext>
            </a:extLst>
          </p:cNvPr>
          <p:cNvCxnSpPr/>
          <p:nvPr/>
        </p:nvCxnSpPr>
        <p:spPr>
          <a:xfrm>
            <a:off x="8321615" y="414068"/>
            <a:ext cx="0" cy="626564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C85129-7E11-442B-9859-A45B2C2061B2}"/>
              </a:ext>
            </a:extLst>
          </p:cNvPr>
          <p:cNvSpPr txBox="1"/>
          <p:nvPr/>
        </p:nvSpPr>
        <p:spPr>
          <a:xfrm>
            <a:off x="793567" y="58996"/>
            <a:ext cx="216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Extract Data from 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0B5803-1EEB-4F3F-BD74-0605D9F32759}"/>
              </a:ext>
            </a:extLst>
          </p:cNvPr>
          <p:cNvSpPr txBox="1"/>
          <p:nvPr/>
        </p:nvSpPr>
        <p:spPr>
          <a:xfrm>
            <a:off x="3982463" y="73375"/>
            <a:ext cx="3828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Transform Data and Load to DataFrame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4A0733-733C-44C2-B563-95F407287E4C}"/>
              </a:ext>
            </a:extLst>
          </p:cNvPr>
          <p:cNvSpPr txBox="1"/>
          <p:nvPr/>
        </p:nvSpPr>
        <p:spPr>
          <a:xfrm>
            <a:off x="8672346" y="61878"/>
            <a:ext cx="316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Visualize Data &amp;  Save to Output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D04941-D7D9-4575-BFB7-DA1EBC287D10}"/>
              </a:ext>
            </a:extLst>
          </p:cNvPr>
          <p:cNvSpPr/>
          <p:nvPr/>
        </p:nvSpPr>
        <p:spPr>
          <a:xfrm>
            <a:off x="4363528" y="446915"/>
            <a:ext cx="3191773" cy="359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DataFrame to_csv file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used by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VacationPY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E8BE5-D5D2-4BAD-8DB3-00A88A144D40}"/>
              </a:ext>
            </a:extLst>
          </p:cNvPr>
          <p:cNvSpPr txBox="1"/>
          <p:nvPr/>
        </p:nvSpPr>
        <p:spPr>
          <a:xfrm>
            <a:off x="9813999" y="3897663"/>
            <a:ext cx="1553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Northern Hemisphere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4EB271-1928-4EF2-901C-88FA56634E9E}"/>
              </a:ext>
            </a:extLst>
          </p:cNvPr>
          <p:cNvSpPr txBox="1"/>
          <p:nvPr/>
        </p:nvSpPr>
        <p:spPr>
          <a:xfrm>
            <a:off x="9815602" y="6143467"/>
            <a:ext cx="1551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Southern Hemisphere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47C10A-BECB-4EF3-8FC3-ED76BBD31ED1}"/>
              </a:ext>
            </a:extLst>
          </p:cNvPr>
          <p:cNvSpPr/>
          <p:nvPr/>
        </p:nvSpPr>
        <p:spPr>
          <a:xfrm>
            <a:off x="3743009" y="4088790"/>
            <a:ext cx="4437309" cy="258245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See Day 3: Activity 05-stu_Google_Complex for similar code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Dictionary {key: values}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City: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Latitude: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Longitude: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Temperature (max):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Humidity: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Cloudiness: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Wind Speed: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85D2EE-9434-4508-BCC0-A1E6CAC5287D}"/>
              </a:ext>
            </a:extLst>
          </p:cNvPr>
          <p:cNvSpPr/>
          <p:nvPr/>
        </p:nvSpPr>
        <p:spPr>
          <a:xfrm>
            <a:off x="227777" y="3870769"/>
            <a:ext cx="3191773" cy="2871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API Calls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city in cities: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Count API requests made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Name of city found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 API query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dictionary of key: values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 dictionary to empty list</a:t>
            </a:r>
          </a:p>
          <a:p>
            <a:pPr lvl="1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Except: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 city not found. skipping)</a:t>
            </a:r>
          </a:p>
          <a:p>
            <a:pPr lvl="1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17077C-EA04-472A-A7F3-B903B1D0E31A}"/>
              </a:ext>
            </a:extLst>
          </p:cNvPr>
          <p:cNvCxnSpPr>
            <a:cxnSpLocks/>
          </p:cNvCxnSpPr>
          <p:nvPr/>
        </p:nvCxnSpPr>
        <p:spPr>
          <a:xfrm>
            <a:off x="3597215" y="3920697"/>
            <a:ext cx="472439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733441-0D1A-4A75-90CA-94A6F14E2E39}"/>
              </a:ext>
            </a:extLst>
          </p:cNvPr>
          <p:cNvSpPr txBox="1"/>
          <p:nvPr/>
        </p:nvSpPr>
        <p:spPr>
          <a:xfrm>
            <a:off x="5595283" y="4098236"/>
            <a:ext cx="22942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Items we need from json request: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(these come from prototype)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Latitude: ['coord']['lat']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Longitude: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weather_response['coord']['lon']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Max_Temperature: ['main']['temp']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Humidity" ['main']['humidity']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Cloudiness: ['clouds']['all']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Wind_Speed: ['wind']['speed']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Country: ['sys']['country']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F4ECB9C-B41B-4F03-9DAB-A5B42268D9E5}"/>
                  </a:ext>
                </a:extLst>
              </p14:cNvPr>
              <p14:cNvContentPartPr/>
              <p14:nvPr/>
            </p14:nvContentPartPr>
            <p14:xfrm>
              <a:off x="3734742" y="4528671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F4ECB9C-B41B-4F03-9DAB-A5B42268D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6102" y="452003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4125720-B1CC-4C26-B972-AEE8D04C1DC1}"/>
              </a:ext>
            </a:extLst>
          </p:cNvPr>
          <p:cNvSpPr/>
          <p:nvPr/>
        </p:nvSpPr>
        <p:spPr>
          <a:xfrm>
            <a:off x="577970" y="4706073"/>
            <a:ext cx="2638819" cy="1652660"/>
          </a:xfrm>
          <a:prstGeom prst="rect">
            <a:avLst/>
          </a:prstGeom>
          <a:solidFill>
            <a:schemeClr val="accent1">
              <a:lumMod val="20000"/>
              <a:lumOff val="8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EB0E8C-37B5-46C8-B681-983ED150568A}"/>
              </a:ext>
            </a:extLst>
          </p:cNvPr>
          <p:cNvCxnSpPr>
            <a:cxnSpLocks/>
          </p:cNvCxnSpPr>
          <p:nvPr/>
        </p:nvCxnSpPr>
        <p:spPr>
          <a:xfrm flipV="1">
            <a:off x="3216789" y="4088791"/>
            <a:ext cx="514715" cy="625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2562F7-54D9-40CC-BD75-A246057A5DC1}"/>
              </a:ext>
            </a:extLst>
          </p:cNvPr>
          <p:cNvCxnSpPr>
            <a:cxnSpLocks/>
          </p:cNvCxnSpPr>
          <p:nvPr/>
        </p:nvCxnSpPr>
        <p:spPr>
          <a:xfrm>
            <a:off x="3212853" y="6358733"/>
            <a:ext cx="530156" cy="31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ptagon 53">
            <a:extLst>
              <a:ext uri="{FF2B5EF4-FFF2-40B4-BE49-F238E27FC236}">
                <a16:creationId xmlns:a16="http://schemas.microsoft.com/office/drawing/2014/main" id="{7C873552-E8B1-4A9F-A78B-10FEE1872844}"/>
              </a:ext>
            </a:extLst>
          </p:cNvPr>
          <p:cNvSpPr/>
          <p:nvPr/>
        </p:nvSpPr>
        <p:spPr>
          <a:xfrm>
            <a:off x="74699" y="276778"/>
            <a:ext cx="350087" cy="275096"/>
          </a:xfrm>
          <a:prstGeom prst="hept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Heptagon 55">
            <a:extLst>
              <a:ext uri="{FF2B5EF4-FFF2-40B4-BE49-F238E27FC236}">
                <a16:creationId xmlns:a16="http://schemas.microsoft.com/office/drawing/2014/main" id="{CA8305B8-4F13-4548-A1BC-86EFF0634072}"/>
              </a:ext>
            </a:extLst>
          </p:cNvPr>
          <p:cNvSpPr/>
          <p:nvPr/>
        </p:nvSpPr>
        <p:spPr>
          <a:xfrm>
            <a:off x="80450" y="3862484"/>
            <a:ext cx="350087" cy="275096"/>
          </a:xfrm>
          <a:prstGeom prst="hept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Heptagon 56">
            <a:extLst>
              <a:ext uri="{FF2B5EF4-FFF2-40B4-BE49-F238E27FC236}">
                <a16:creationId xmlns:a16="http://schemas.microsoft.com/office/drawing/2014/main" id="{97A45CDB-9F18-4571-8D03-773E5E7FEE2A}"/>
              </a:ext>
            </a:extLst>
          </p:cNvPr>
          <p:cNvSpPr/>
          <p:nvPr/>
        </p:nvSpPr>
        <p:spPr>
          <a:xfrm>
            <a:off x="86202" y="2375865"/>
            <a:ext cx="350087" cy="275096"/>
          </a:xfrm>
          <a:prstGeom prst="hept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Heptagon 57">
            <a:extLst>
              <a:ext uri="{FF2B5EF4-FFF2-40B4-BE49-F238E27FC236}">
                <a16:creationId xmlns:a16="http://schemas.microsoft.com/office/drawing/2014/main" id="{356FB42A-0862-4F18-86CA-BBD6B28FC453}"/>
              </a:ext>
            </a:extLst>
          </p:cNvPr>
          <p:cNvSpPr/>
          <p:nvPr/>
        </p:nvSpPr>
        <p:spPr>
          <a:xfrm>
            <a:off x="3691723" y="1357092"/>
            <a:ext cx="350087" cy="275096"/>
          </a:xfrm>
          <a:prstGeom prst="hept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Heptagon 58">
            <a:extLst>
              <a:ext uri="{FF2B5EF4-FFF2-40B4-BE49-F238E27FC236}">
                <a16:creationId xmlns:a16="http://schemas.microsoft.com/office/drawing/2014/main" id="{843E0188-436E-4D69-89E5-896187D7FC56}"/>
              </a:ext>
            </a:extLst>
          </p:cNvPr>
          <p:cNvSpPr/>
          <p:nvPr/>
        </p:nvSpPr>
        <p:spPr>
          <a:xfrm>
            <a:off x="3701175" y="446915"/>
            <a:ext cx="350087" cy="275096"/>
          </a:xfrm>
          <a:prstGeom prst="hept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0" name="Heptagon 59">
            <a:extLst>
              <a:ext uri="{FF2B5EF4-FFF2-40B4-BE49-F238E27FC236}">
                <a16:creationId xmlns:a16="http://schemas.microsoft.com/office/drawing/2014/main" id="{2FFABB16-3F7A-49DC-9002-20B501FB4E5B}"/>
              </a:ext>
            </a:extLst>
          </p:cNvPr>
          <p:cNvSpPr/>
          <p:nvPr/>
        </p:nvSpPr>
        <p:spPr>
          <a:xfrm>
            <a:off x="8383082" y="391598"/>
            <a:ext cx="350087" cy="275096"/>
          </a:xfrm>
          <a:prstGeom prst="hept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1" name="Heptagon 60">
            <a:extLst>
              <a:ext uri="{FF2B5EF4-FFF2-40B4-BE49-F238E27FC236}">
                <a16:creationId xmlns:a16="http://schemas.microsoft.com/office/drawing/2014/main" id="{252C3E79-75C3-4670-B539-3976112B81E8}"/>
              </a:ext>
            </a:extLst>
          </p:cNvPr>
          <p:cNvSpPr/>
          <p:nvPr/>
        </p:nvSpPr>
        <p:spPr>
          <a:xfrm>
            <a:off x="8433722" y="4000032"/>
            <a:ext cx="350087" cy="275096"/>
          </a:xfrm>
          <a:prstGeom prst="hept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7638F4-4243-46E6-8771-12AF3C90F7AC}"/>
              </a:ext>
            </a:extLst>
          </p:cNvPr>
          <p:cNvSpPr txBox="1"/>
          <p:nvPr/>
        </p:nvSpPr>
        <p:spPr>
          <a:xfrm>
            <a:off x="8402721" y="2019573"/>
            <a:ext cx="7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Save figures</a:t>
            </a:r>
          </a:p>
        </p:txBody>
      </p:sp>
      <p:sp>
        <p:nvSpPr>
          <p:cNvPr id="63" name="Heptagon 62">
            <a:extLst>
              <a:ext uri="{FF2B5EF4-FFF2-40B4-BE49-F238E27FC236}">
                <a16:creationId xmlns:a16="http://schemas.microsoft.com/office/drawing/2014/main" id="{B2F5C8B6-555B-42E4-803A-EB94C41EC6C1}"/>
              </a:ext>
            </a:extLst>
          </p:cNvPr>
          <p:cNvSpPr/>
          <p:nvPr/>
        </p:nvSpPr>
        <p:spPr>
          <a:xfrm>
            <a:off x="8465354" y="1806052"/>
            <a:ext cx="350087" cy="275096"/>
          </a:xfrm>
          <a:prstGeom prst="hept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ED202E-A3EE-42C0-88AA-A70FD2138C62}"/>
              </a:ext>
            </a:extLst>
          </p:cNvPr>
          <p:cNvSpPr txBox="1"/>
          <p:nvPr/>
        </p:nvSpPr>
        <p:spPr>
          <a:xfrm>
            <a:off x="8367200" y="4252239"/>
            <a:ext cx="98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Hemisphere Analysis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197DAAC-843F-47BA-8DEC-5142728F621B}"/>
              </a:ext>
            </a:extLst>
          </p:cNvPr>
          <p:cNvSpPr/>
          <p:nvPr/>
        </p:nvSpPr>
        <p:spPr>
          <a:xfrm>
            <a:off x="4325511" y="1665640"/>
            <a:ext cx="3191773" cy="16900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 built using dictionary of key value pairs created from API requests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	City: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	Latitude: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	 Longitude: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	Temperature (max):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	Humidity: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	Cloudiness: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	Wind Speed: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3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400</Words>
  <Application>Microsoft Office PowerPoint</Application>
  <PresentationFormat>Widescreen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Jamie Miller</cp:lastModifiedBy>
  <cp:revision>15</cp:revision>
  <dcterms:created xsi:type="dcterms:W3CDTF">2021-04-24T07:30:17Z</dcterms:created>
  <dcterms:modified xsi:type="dcterms:W3CDTF">2021-04-24T13:14:31Z</dcterms:modified>
</cp:coreProperties>
</file>