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197" d="100"/>
          <a:sy n="197" d="100"/>
        </p:scale>
        <p:origin x="170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CA3E-2DAD-1E48-DE33-06106E3CE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DC36E-8521-FF8E-E90E-D2C0AC781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9E953-1DE8-3353-638F-7CB5A5C4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98BA-AFA7-09FB-D45C-15E4EDB6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B23C2-8854-06C9-A20F-9A39DC52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6BB2-93EB-3D3E-BED3-F4AC31E7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1FE5D-E94F-A6C4-5D57-9DC83165F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CBE8C-E4DE-1374-FF28-AD3CE188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FDA1-AB62-5A7E-253C-2F4B2622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CEE2-4799-4075-F512-61820F4D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33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9AB1-08A9-CD1F-52EC-B7EFDB376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B9A709-9CC1-B2CA-29C4-55B13966B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58D7F-4095-CF00-7406-4980280A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7CA2-EAE1-26E0-FC4C-52B08706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50133-9188-F92E-44C4-EB5E0F5B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1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2B61-49B5-026B-79AA-6CDCE985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B159-6C44-E04A-5D2E-1E4B1E0F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0454C-F171-81A2-6048-004FD81AF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124F6-FB85-9D18-4F7E-3C821B87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A0845-2A80-7DB1-FB41-70792550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E2DC-A99E-9B29-EBDE-EA9BBB93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C5D0C-8E6C-07AB-ADD2-7E1C3A854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5D91E-099C-CE90-2B55-6D4AB9A3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A15A-B0A4-693D-4BB8-C2B15044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7A42-8AF6-D4FB-6417-FB1C4D3D5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7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A42B-E23C-02E7-82A7-3C52A540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DFEF6-282A-07C2-9499-E14647DA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7C60B-C529-2ECB-B016-F571B2216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1B248-3160-5339-7BA4-BD879C690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FFB8C-8394-E2F0-3176-47024A303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B0BBE-5169-643F-63E6-98CA949F3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8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BE7F-0657-6C2D-3C42-4B675EF7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93385-D7B3-3C10-255C-CCF34F6E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4562-E53F-6FD2-1D5F-8D9E1EDCE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8823C-F688-2F5F-64D9-1DEB51FA4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B23C6-E81C-0C09-8310-3B6362081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83E17-5CFB-6673-D7F4-7CC33AAED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C33C0F-40F0-0E28-04A4-4D459818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23A6F-3E52-76BB-AABE-5F0A06EF7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4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F0FF-5C29-DDAB-2523-93D41F5C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28909-E4BA-3C42-BF6D-3D9C1D30A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C1673E-429A-5CB5-7FC3-2CE2966D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1FB2D-242B-EFE3-4DC0-903FB75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9BF0A-967A-BB44-377E-EB4955F9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6CFB2-E886-CF7B-F259-6A80B75C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FEB87-B608-8F99-30B7-60B195EE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E127-ECB6-ED3C-7589-0E4A3687C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5234-660B-B756-AD5C-5C191899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3522B-E6BC-7114-B6DA-7891B7CA9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707F5-3EB4-EB2A-33CB-4820746B3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C70D2-D0BB-298A-2DE2-92E7BB02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A64B4-4A78-D559-D88D-2AA5F05B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8DC0-FDF9-DD0E-446A-84083746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1551A3-16EF-7E9B-FCE6-4201F7FB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FAAE5-CD09-F098-F41A-53F4ADC2B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74AF5-504D-BCA3-AF11-0F7FCADD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54E4B-C368-1739-ED5A-19C61D7B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93975-DEDA-96E0-FA85-67A988E4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4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32C9E-3F75-5D3B-E444-C80100DB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FC7FA-34E2-7A03-5A83-88D6D14DC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B9C2-99A8-56E4-B760-B5517D419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E7FE0-0DEB-614F-BE13-82654B0D30FC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338D-9EFF-1227-E4B7-1E9419697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7FF49-91D3-B12C-FF7A-AB67374B4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5DA8E-085D-9246-BE8E-1DAB6E56E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9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924CC-9652-09E5-0B67-05A441C18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CBA17A-91DD-DAFC-02D6-5EA4820D5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2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555B-952B-91AD-3E78-4650D5E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B2A9F-CB3E-921A-8959-D0AA31C1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Introducing MCP: Briefly explain the Model Context Protocol as a "USB-C for Al" that standardizes interactions between Al models and legacy financial systems.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Enabling Interoperability: Discuss how MCP can allow financial institutions and fintech platforms to more easily exchange data, improve onboarding,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realtime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fraud monitoring, and personalized customer support.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Implications for Fintech Innovation: Highlight examples such as how companies like Block, Sardine, or even speculative "Plaid MCP" integrations could revolutionize digital banking and payments by reducing friction in connecting disparate systems.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2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Macintosh PowerPoint</Application>
  <PresentationFormat>Widescreen</PresentationFormat>
  <Paragraphs>4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Bevan Venter</dc:creator>
  <cp:lastModifiedBy>Bevan Venter</cp:lastModifiedBy>
  <cp:revision>2</cp:revision>
  <dcterms:created xsi:type="dcterms:W3CDTF">2025-05-20T23:08:14Z</dcterms:created>
  <dcterms:modified xsi:type="dcterms:W3CDTF">2025-05-20T23:15:08Z</dcterms:modified>
</cp:coreProperties>
</file>