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7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1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68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0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2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1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52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3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8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5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4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81A4EC-62D4-4374-853C-C50E21763A4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0BB023-DC24-4126-9AC1-F41F87542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7" Type="http://schemas.openxmlformats.org/officeDocument/2006/relationships/hyperlink" Target="https://github.com/pygame/pygame/" TargetMode="External"/><Relationship Id="rId2" Type="http://schemas.openxmlformats.org/officeDocument/2006/relationships/hyperlink" Target="https://en.wikipedia.org/wiki/Cross-platf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brary_(computing)" TargetMode="External"/><Relationship Id="rId5" Type="http://schemas.openxmlformats.org/officeDocument/2006/relationships/hyperlink" Target="https://en.wikipedia.org/wiki/Computer_graphics" TargetMode="External"/><Relationship Id="rId4" Type="http://schemas.openxmlformats.org/officeDocument/2006/relationships/hyperlink" Target="https://en.wikipedia.org/wiki/Video_ga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496" y="1603904"/>
            <a:ext cx="6274158" cy="182509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FLAPPY ANGRY BIRD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88" y="947081"/>
            <a:ext cx="2840727" cy="4680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2" y="1837226"/>
            <a:ext cx="635347" cy="622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7460" y="5628067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By: Bikesh Sitikhu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31065"/>
            <a:ext cx="10018713" cy="5160135"/>
          </a:xfrm>
        </p:spPr>
        <p:txBody>
          <a:bodyPr/>
          <a:lstStyle/>
          <a:p>
            <a:pPr lvl="1"/>
            <a:r>
              <a:rPr lang="en-US" dirty="0" smtClean="0"/>
              <a:t>Score check and update if the mid position of the player crosses the mid </a:t>
            </a:r>
            <a:r>
              <a:rPr lang="en-US" dirty="0" err="1" smtClean="0"/>
              <a:t>postion</a:t>
            </a:r>
            <a:r>
              <a:rPr lang="en-US" dirty="0" smtClean="0"/>
              <a:t> of the pipes</a:t>
            </a:r>
          </a:p>
          <a:p>
            <a:pPr lvl="1"/>
            <a:r>
              <a:rPr lang="en-US" dirty="0" smtClean="0"/>
              <a:t>If score equals 10, difficulty level is increased by increasing the velocity of pipe</a:t>
            </a:r>
          </a:p>
          <a:p>
            <a:pPr lvl="1"/>
            <a:r>
              <a:rPr lang="en-US" dirty="0"/>
              <a:t>If again score equals 20, difficulty level is again increased </a:t>
            </a:r>
          </a:p>
          <a:p>
            <a:pPr lvl="1"/>
            <a:r>
              <a:rPr lang="en-US" dirty="0"/>
              <a:t>Moves the lower and upper pipes</a:t>
            </a:r>
          </a:p>
          <a:p>
            <a:pPr lvl="2"/>
            <a:r>
              <a:rPr lang="en-US" dirty="0" smtClean="0"/>
              <a:t>By decreasing the x coordinates of pipes</a:t>
            </a:r>
            <a:endParaRPr lang="en-US" dirty="0"/>
          </a:p>
          <a:p>
            <a:pPr lvl="2"/>
            <a:r>
              <a:rPr lang="en-US" dirty="0" smtClean="0"/>
              <a:t>And at certain condition the new set of pipe is generated</a:t>
            </a:r>
          </a:p>
          <a:p>
            <a:pPr lvl="1"/>
            <a:r>
              <a:rPr lang="en-US" dirty="0"/>
              <a:t>All the image generated and loaded is rendered in the screen using </a:t>
            </a:r>
            <a:r>
              <a:rPr lang="en-US" dirty="0" err="1"/>
              <a:t>blit</a:t>
            </a:r>
            <a:r>
              <a:rPr lang="en-US" dirty="0"/>
              <a:t> function at the pre defined FPS </a:t>
            </a:r>
          </a:p>
        </p:txBody>
      </p:sp>
    </p:spTree>
    <p:extLst>
      <p:ext uri="{BB962C8B-B14F-4D97-AF65-F5344CB8AC3E}">
        <p14:creationId xmlns:p14="http://schemas.microsoft.com/office/powerpoint/2010/main" val="6359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601" y="0"/>
            <a:ext cx="10018713" cy="83390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692" y="833907"/>
            <a:ext cx="9117802" cy="512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75" y="515153"/>
            <a:ext cx="10004336" cy="56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8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6214" y="1048382"/>
            <a:ext cx="70031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You!!!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48" y="1048382"/>
            <a:ext cx="1961857" cy="17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43945"/>
            <a:ext cx="10018713" cy="5147256"/>
          </a:xfrm>
        </p:spPr>
        <p:txBody>
          <a:bodyPr/>
          <a:lstStyle/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sz="2800" u="sng" dirty="0" smtClean="0"/>
              <a:t>Content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Used Library</a:t>
            </a:r>
          </a:p>
          <a:p>
            <a:r>
              <a:rPr lang="en-US" dirty="0" smtClean="0"/>
              <a:t>Variables used</a:t>
            </a:r>
          </a:p>
          <a:p>
            <a:r>
              <a:rPr lang="en-US" dirty="0" smtClean="0"/>
              <a:t>Build-in function used</a:t>
            </a:r>
          </a:p>
          <a:p>
            <a:r>
              <a:rPr lang="en-US" dirty="0" smtClean="0"/>
              <a:t>User define functions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432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Flappy Angry Bird is the computer game written in Python.</a:t>
            </a:r>
          </a:p>
          <a:p>
            <a:r>
              <a:rPr lang="en-US" dirty="0" smtClean="0"/>
              <a:t>Developed using </a:t>
            </a:r>
            <a:r>
              <a:rPr lang="en-US" dirty="0" err="1" smtClean="0"/>
              <a:t>pygame</a:t>
            </a:r>
            <a:r>
              <a:rPr lang="en-US" dirty="0" smtClean="0"/>
              <a:t> a python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14401"/>
            <a:ext cx="10018713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Pygame</a:t>
            </a:r>
            <a:endParaRPr lang="en-US" sz="2800" dirty="0" smtClean="0"/>
          </a:p>
          <a:p>
            <a:r>
              <a:rPr lang="en-GB" dirty="0">
                <a:hlinkClick r:id="rId2" tooltip="Cross-platform"/>
              </a:rPr>
              <a:t>cross-platform</a:t>
            </a:r>
            <a:r>
              <a:rPr lang="en-GB" dirty="0"/>
              <a:t> set of </a:t>
            </a:r>
            <a:r>
              <a:rPr lang="en-GB" dirty="0">
                <a:hlinkClick r:id="rId3" tooltip="Python (programming language)"/>
              </a:rPr>
              <a:t>Python</a:t>
            </a:r>
            <a:r>
              <a:rPr lang="en-GB" dirty="0"/>
              <a:t> </a:t>
            </a:r>
            <a:r>
              <a:rPr lang="en-GB" dirty="0" smtClean="0"/>
              <a:t>modules</a:t>
            </a:r>
          </a:p>
          <a:p>
            <a:r>
              <a:rPr lang="en-GB" dirty="0"/>
              <a:t>designed for writing </a:t>
            </a:r>
            <a:r>
              <a:rPr lang="en-GB" u="sng" dirty="0">
                <a:hlinkClick r:id="rId4"/>
              </a:rPr>
              <a:t>video </a:t>
            </a:r>
            <a:r>
              <a:rPr lang="en-GB" u="sng" dirty="0" smtClean="0">
                <a:hlinkClick r:id="rId4"/>
              </a:rPr>
              <a:t>games</a:t>
            </a:r>
            <a:endParaRPr lang="en-GB" u="sng" dirty="0" smtClean="0"/>
          </a:p>
          <a:p>
            <a:r>
              <a:rPr lang="en-GB" dirty="0"/>
              <a:t>includes </a:t>
            </a:r>
            <a:r>
              <a:rPr lang="en-GB" u="sng" dirty="0">
                <a:hlinkClick r:id="rId5" tooltip="Computer graphics"/>
              </a:rPr>
              <a:t>computer</a:t>
            </a:r>
            <a:r>
              <a:rPr lang="en-GB" dirty="0">
                <a:hlinkClick r:id="rId5" tooltip="Computer graphics"/>
              </a:rPr>
              <a:t> graphics</a:t>
            </a:r>
            <a:r>
              <a:rPr lang="en-GB" dirty="0"/>
              <a:t> and sound </a:t>
            </a:r>
            <a:r>
              <a:rPr lang="en-GB" dirty="0" smtClean="0">
                <a:hlinkClick r:id="rId6" tooltip="Library (computing)"/>
              </a:rPr>
              <a:t>libraries</a:t>
            </a:r>
            <a:endParaRPr lang="en-GB" dirty="0" smtClean="0"/>
          </a:p>
          <a:p>
            <a:r>
              <a:rPr lang="en-US" u="sng" dirty="0"/>
              <a:t>API</a:t>
            </a:r>
            <a:endParaRPr lang="en-US" dirty="0" smtClean="0"/>
          </a:p>
          <a:p>
            <a:r>
              <a:rPr lang="en-US" dirty="0" smtClean="0"/>
              <a:t>Repository: </a:t>
            </a:r>
            <a:r>
              <a:rPr lang="en-US" u="sng" dirty="0" smtClean="0">
                <a:hlinkClick r:id="rId7"/>
              </a:rPr>
              <a:t>https</a:t>
            </a:r>
            <a:r>
              <a:rPr lang="en-US" u="sng" dirty="0">
                <a:hlinkClick r:id="rId7"/>
              </a:rPr>
              <a:t>://</a:t>
            </a:r>
            <a:r>
              <a:rPr lang="en-US" u="sng" dirty="0" smtClean="0">
                <a:hlinkClick r:id="rId7"/>
              </a:rPr>
              <a:t>github.com/pygame/pygame/</a:t>
            </a:r>
            <a:endParaRPr lang="en-US" dirty="0" smtClean="0"/>
          </a:p>
          <a:p>
            <a:r>
              <a:rPr lang="en-US" dirty="0" smtClean="0"/>
              <a:t>Website: www.pygame.org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897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31065"/>
            <a:ext cx="10018713" cy="516013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Used library</a:t>
            </a:r>
          </a:p>
          <a:p>
            <a:r>
              <a:rPr lang="en-US" dirty="0" smtClean="0"/>
              <a:t>Random</a:t>
            </a:r>
          </a:p>
          <a:p>
            <a:r>
              <a:rPr lang="en-US" dirty="0" smtClean="0"/>
              <a:t>Sys</a:t>
            </a:r>
          </a:p>
          <a:p>
            <a:r>
              <a:rPr lang="en-US" dirty="0" err="1" smtClean="0"/>
              <a:t>Pygame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31065"/>
            <a:ext cx="10018713" cy="51601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Variable used</a:t>
            </a:r>
          </a:p>
          <a:p>
            <a:r>
              <a:rPr lang="en-US" dirty="0"/>
              <a:t>FPS = 32</a:t>
            </a:r>
          </a:p>
          <a:p>
            <a:r>
              <a:rPr lang="en-US" dirty="0"/>
              <a:t>SCREENWIDTH = 1000</a:t>
            </a:r>
          </a:p>
          <a:p>
            <a:r>
              <a:rPr lang="en-US" dirty="0"/>
              <a:t>SCREENHEIGTH = 500</a:t>
            </a:r>
          </a:p>
          <a:p>
            <a:r>
              <a:rPr lang="en-US" dirty="0"/>
              <a:t>SCREEN = </a:t>
            </a:r>
            <a:r>
              <a:rPr lang="en-US" dirty="0" err="1"/>
              <a:t>pygame.display.set_mode</a:t>
            </a:r>
            <a:r>
              <a:rPr lang="en-US" dirty="0"/>
              <a:t>((SCREENWIDTH, SCREENHEIGTH))</a:t>
            </a:r>
          </a:p>
          <a:p>
            <a:r>
              <a:rPr lang="en-US" dirty="0"/>
              <a:t>GROUND_Y = SCREENHEIGTH * 0.8</a:t>
            </a:r>
          </a:p>
          <a:p>
            <a:r>
              <a:rPr lang="en-US" dirty="0"/>
              <a:t>GAME_IMAGES = {}</a:t>
            </a:r>
          </a:p>
          <a:p>
            <a:r>
              <a:rPr lang="en-US" dirty="0"/>
              <a:t>GAME_SOUNDS = {}</a:t>
            </a:r>
          </a:p>
          <a:p>
            <a:r>
              <a:rPr lang="en-US" dirty="0"/>
              <a:t>PLAYER = 'media/</a:t>
            </a:r>
            <a:r>
              <a:rPr lang="en-US" dirty="0" err="1"/>
              <a:t>img</a:t>
            </a:r>
            <a:r>
              <a:rPr lang="en-US" dirty="0"/>
              <a:t>/player1.png'</a:t>
            </a:r>
          </a:p>
          <a:p>
            <a:r>
              <a:rPr lang="en-US" dirty="0"/>
              <a:t>BACKGROUND = 'media/</a:t>
            </a:r>
            <a:r>
              <a:rPr lang="en-US" dirty="0" err="1"/>
              <a:t>img</a:t>
            </a:r>
            <a:r>
              <a:rPr lang="en-US" dirty="0"/>
              <a:t>/background.jpg'</a:t>
            </a:r>
          </a:p>
          <a:p>
            <a:r>
              <a:rPr lang="en-US" dirty="0"/>
              <a:t>PIPES = 'media/</a:t>
            </a:r>
            <a:r>
              <a:rPr lang="en-US" dirty="0" err="1"/>
              <a:t>img</a:t>
            </a:r>
            <a:r>
              <a:rPr lang="en-US" dirty="0"/>
              <a:t>/pipe.png</a:t>
            </a:r>
            <a:r>
              <a:rPr lang="en-US" dirty="0" smtClean="0"/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31065"/>
            <a:ext cx="10018713" cy="5160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Built-in functions used</a:t>
            </a:r>
          </a:p>
          <a:p>
            <a:r>
              <a:rPr lang="en-US" dirty="0" smtClean="0"/>
              <a:t>To set caption of the game</a:t>
            </a:r>
          </a:p>
          <a:p>
            <a:pPr lvl="1"/>
            <a:r>
              <a:rPr lang="en-US" dirty="0" err="1" smtClean="0"/>
              <a:t>pygame.display.set_caption</a:t>
            </a:r>
            <a:r>
              <a:rPr lang="en-US" dirty="0" smtClean="0"/>
              <a:t>('Flappy Angry Bird')</a:t>
            </a:r>
          </a:p>
          <a:p>
            <a:r>
              <a:rPr lang="en-US" dirty="0" smtClean="0"/>
              <a:t>To load image</a:t>
            </a:r>
          </a:p>
          <a:p>
            <a:pPr lvl="1"/>
            <a:r>
              <a:rPr lang="en-US" dirty="0" err="1" smtClean="0"/>
              <a:t>Pygame.image.load</a:t>
            </a:r>
            <a:r>
              <a:rPr lang="en-US" dirty="0" smtClean="0"/>
              <a:t>(</a:t>
            </a:r>
            <a:r>
              <a:rPr lang="en-US" dirty="0" err="1" smtClean="0"/>
              <a:t>image_path</a:t>
            </a:r>
            <a:r>
              <a:rPr lang="en-US" dirty="0" smtClean="0"/>
              <a:t>).</a:t>
            </a:r>
            <a:r>
              <a:rPr lang="en-US" dirty="0" err="1" smtClean="0"/>
              <a:t>convert_alpha</a:t>
            </a:r>
            <a:r>
              <a:rPr lang="en-US" dirty="0" smtClean="0"/>
              <a:t>()</a:t>
            </a:r>
          </a:p>
          <a:p>
            <a:r>
              <a:rPr lang="en-US" dirty="0"/>
              <a:t>To </a:t>
            </a:r>
            <a:r>
              <a:rPr lang="en-US" dirty="0" smtClean="0"/>
              <a:t>rotate image of pipe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pygame.transform.rotate</a:t>
            </a:r>
            <a:r>
              <a:rPr lang="en-US" dirty="0"/>
              <a:t>(</a:t>
            </a:r>
            <a:r>
              <a:rPr lang="en-US" dirty="0" err="1"/>
              <a:t>pygame.image.load</a:t>
            </a:r>
            <a:r>
              <a:rPr lang="en-US" dirty="0"/>
              <a:t>(PIPES).</a:t>
            </a:r>
            <a:r>
              <a:rPr lang="en-US" dirty="0" err="1"/>
              <a:t>convert_alpha</a:t>
            </a:r>
            <a:r>
              <a:rPr lang="en-US" dirty="0"/>
              <a:t>(), </a:t>
            </a:r>
            <a:r>
              <a:rPr lang="en-US" dirty="0" smtClean="0"/>
              <a:t>180)</a:t>
            </a:r>
          </a:p>
          <a:p>
            <a:pPr marL="285750" lvl="1"/>
            <a:r>
              <a:rPr lang="en-US" sz="2400" dirty="0"/>
              <a:t>To load the sounds</a:t>
            </a:r>
          </a:p>
          <a:p>
            <a:pPr lvl="1"/>
            <a:r>
              <a:rPr lang="en-US" dirty="0" smtClean="0"/>
              <a:t>GAME_SOUND[‘action’] = </a:t>
            </a:r>
            <a:r>
              <a:rPr lang="en-US" dirty="0" err="1" smtClean="0"/>
              <a:t>pygame.mixer.Sound</a:t>
            </a:r>
            <a:r>
              <a:rPr lang="en-US" dirty="0" smtClean="0"/>
              <a:t>(</a:t>
            </a:r>
            <a:r>
              <a:rPr lang="en-US" dirty="0" err="1" smtClean="0"/>
              <a:t>audio_path</a:t>
            </a:r>
            <a:r>
              <a:rPr lang="en-US" dirty="0" smtClean="0"/>
              <a:t>)</a:t>
            </a:r>
          </a:p>
          <a:p>
            <a:pPr marL="285750" lvl="1"/>
            <a:r>
              <a:rPr lang="en-US" sz="2400" dirty="0" smtClean="0"/>
              <a:t>To render image in screen</a:t>
            </a:r>
          </a:p>
          <a:p>
            <a:pPr marL="742950" lvl="2"/>
            <a:r>
              <a:rPr lang="en-US" sz="2000" dirty="0" err="1"/>
              <a:t>SCREEN.blit</a:t>
            </a:r>
            <a:r>
              <a:rPr lang="en-US" sz="2000" dirty="0"/>
              <a:t>(</a:t>
            </a:r>
            <a:r>
              <a:rPr lang="en-US" sz="2000" dirty="0" err="1"/>
              <a:t>image_name</a:t>
            </a:r>
            <a:r>
              <a:rPr lang="en-US" sz="2000" dirty="0"/>
              <a:t>, (</a:t>
            </a:r>
            <a:r>
              <a:rPr lang="en-US" sz="2000" dirty="0" err="1"/>
              <a:t>x,y</a:t>
            </a:r>
            <a:r>
              <a:rPr lang="en-US" sz="2000" dirty="0"/>
              <a:t>))</a:t>
            </a:r>
          </a:p>
          <a:p>
            <a:pPr marL="457200" lvl="2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323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31065"/>
            <a:ext cx="10018713" cy="5160135"/>
          </a:xfrm>
        </p:spPr>
        <p:txBody>
          <a:bodyPr/>
          <a:lstStyle/>
          <a:p>
            <a:pPr marL="285750" lvl="1"/>
            <a:r>
              <a:rPr lang="en-US" sz="2400" dirty="0"/>
              <a:t>To play sound</a:t>
            </a:r>
          </a:p>
          <a:p>
            <a:pPr marL="742950" lvl="2"/>
            <a:r>
              <a:rPr lang="en-US" sz="2000" dirty="0"/>
              <a:t>GAME_SOUND[‘action’].play</a:t>
            </a:r>
            <a:r>
              <a:rPr lang="en-US" sz="2000" dirty="0" smtClean="0"/>
              <a:t>()</a:t>
            </a:r>
          </a:p>
          <a:p>
            <a:pPr marL="285750" lvl="1"/>
            <a:r>
              <a:rPr lang="en-US" sz="2400" dirty="0"/>
              <a:t>To </a:t>
            </a:r>
            <a:r>
              <a:rPr lang="en-US" sz="2400" dirty="0" smtClean="0"/>
              <a:t>update display</a:t>
            </a:r>
          </a:p>
          <a:p>
            <a:pPr lvl="1"/>
            <a:r>
              <a:rPr lang="en-US" dirty="0" err="1"/>
              <a:t>pygame.display.update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FPSCLOCK.tick</a:t>
            </a:r>
            <a:r>
              <a:rPr lang="en-US" dirty="0" smtClean="0"/>
              <a:t>(FPS)</a:t>
            </a:r>
          </a:p>
          <a:p>
            <a:pPr marL="0" indent="0">
              <a:buNone/>
            </a:pPr>
            <a:endParaRPr lang="en-US" dirty="0"/>
          </a:p>
          <a:p>
            <a:pPr marL="285750" lvl="1"/>
            <a:endParaRPr lang="en-US" sz="2000" dirty="0"/>
          </a:p>
          <a:p>
            <a:pPr marL="457200" lvl="2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31065"/>
            <a:ext cx="10018713" cy="516013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User define functions</a:t>
            </a:r>
          </a:p>
          <a:p>
            <a:r>
              <a:rPr lang="en-US" dirty="0" err="1" smtClean="0"/>
              <a:t>welcomeScreen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Handles the type event, key event</a:t>
            </a:r>
          </a:p>
          <a:p>
            <a:r>
              <a:rPr lang="en-US" dirty="0" err="1" smtClean="0"/>
              <a:t>mainGame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Defines the position of player</a:t>
            </a:r>
          </a:p>
          <a:p>
            <a:pPr lvl="1"/>
            <a:r>
              <a:rPr lang="en-US" dirty="0" smtClean="0"/>
              <a:t>Generates random pipes using </a:t>
            </a:r>
            <a:r>
              <a:rPr lang="en-US" dirty="0" err="1" smtClean="0"/>
              <a:t>getRandomPipe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Generates 10 random pipes </a:t>
            </a:r>
          </a:p>
          <a:p>
            <a:pPr lvl="2"/>
            <a:r>
              <a:rPr lang="en-US" dirty="0"/>
              <a:t>5</a:t>
            </a:r>
            <a:r>
              <a:rPr lang="en-US" dirty="0" smtClean="0"/>
              <a:t> as a upper pipe</a:t>
            </a:r>
          </a:p>
          <a:p>
            <a:pPr lvl="2"/>
            <a:r>
              <a:rPr lang="en-US" dirty="0" smtClean="0"/>
              <a:t>5 as a lower pipe </a:t>
            </a:r>
          </a:p>
        </p:txBody>
      </p:sp>
    </p:spTree>
    <p:extLst>
      <p:ext uri="{BB962C8B-B14F-4D97-AF65-F5344CB8AC3E}">
        <p14:creationId xmlns:p14="http://schemas.microsoft.com/office/powerpoint/2010/main" val="34078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</TotalTime>
  <Words>290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FLAPPY ANGRY BIRD</vt:lpstr>
      <vt:lpstr>PowerPoint Presentation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ANGRY BIRD</dc:title>
  <dc:creator>Bikesh Sitikhu</dc:creator>
  <cp:lastModifiedBy>Bikesh Sitikhu</cp:lastModifiedBy>
  <cp:revision>17</cp:revision>
  <dcterms:created xsi:type="dcterms:W3CDTF">2020-03-04T06:31:37Z</dcterms:created>
  <dcterms:modified xsi:type="dcterms:W3CDTF">2020-03-06T15:35:49Z</dcterms:modified>
</cp:coreProperties>
</file>