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49" r:id="rId5"/>
    <p:sldMasterId id="2147483650" r:id="rId6"/>
    <p:sldMasterId id="2147483651" r:id="rId7"/>
    <p:sldMasterId id="2147483652" r:id="rId8"/>
    <p:sldMasterId id="2147483653" r:id="rId9"/>
    <p:sldMasterId id="2147483654" r:id="rId10"/>
    <p:sldMasterId id="2147483655" r:id="rId11"/>
    <p:sldMasterId id="2147483656" r:id="rId12"/>
    <p:sldMasterId id="2147483657" r:id="rId13"/>
    <p:sldMasterId id="2147483658" r:id="rId14"/>
    <p:sldMasterId id="2147483659" r:id="rId15"/>
    <p:sldMasterId id="2147483660" r:id="rId16"/>
    <p:sldMasterId id="2147483661" r:id="rId17"/>
  </p:sldMasterIdLst>
  <p:notesMasterIdLst>
    <p:notesMasterId r:id="rId26"/>
  </p:notesMasterIdLst>
  <p:sldIdLst>
    <p:sldId id="256" r:id="rId18"/>
    <p:sldId id="307" r:id="rId19"/>
    <p:sldId id="308" r:id="rId20"/>
    <p:sldId id="314" r:id="rId21"/>
    <p:sldId id="310" r:id="rId22"/>
    <p:sldId id="312" r:id="rId23"/>
    <p:sldId id="311" r:id="rId24"/>
    <p:sldId id="315" r:id="rId25"/>
  </p:sldIdLst>
  <p:sldSz cx="24384000" cy="13716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8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1pPr>
    <a:lvl2pPr marL="457200" algn="ctr" rtl="0" fontAlgn="base">
      <a:spcBef>
        <a:spcPct val="0"/>
      </a:spcBef>
      <a:spcAft>
        <a:spcPct val="0"/>
      </a:spcAft>
      <a:defRPr sz="58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2pPr>
    <a:lvl3pPr marL="914400" algn="ctr" rtl="0" fontAlgn="base">
      <a:spcBef>
        <a:spcPct val="0"/>
      </a:spcBef>
      <a:spcAft>
        <a:spcPct val="0"/>
      </a:spcAft>
      <a:defRPr sz="58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3pPr>
    <a:lvl4pPr marL="1371600" algn="ctr" rtl="0" fontAlgn="base">
      <a:spcBef>
        <a:spcPct val="0"/>
      </a:spcBef>
      <a:spcAft>
        <a:spcPct val="0"/>
      </a:spcAft>
      <a:defRPr sz="58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4pPr>
    <a:lvl5pPr marL="1828800" algn="ctr" rtl="0" fontAlgn="base">
      <a:spcBef>
        <a:spcPct val="0"/>
      </a:spcBef>
      <a:spcAft>
        <a:spcPct val="0"/>
      </a:spcAft>
      <a:defRPr sz="58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5pPr>
    <a:lvl6pPr marL="2286000" algn="l" defTabSz="914400" rtl="0" eaLnBrk="1" latinLnBrk="0" hangingPunct="1">
      <a:defRPr sz="58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6pPr>
    <a:lvl7pPr marL="2743200" algn="l" defTabSz="914400" rtl="0" eaLnBrk="1" latinLnBrk="0" hangingPunct="1">
      <a:defRPr sz="58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7pPr>
    <a:lvl8pPr marL="3200400" algn="l" defTabSz="914400" rtl="0" eaLnBrk="1" latinLnBrk="0" hangingPunct="1">
      <a:defRPr sz="58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8pPr>
    <a:lvl9pPr marL="3657600" algn="l" defTabSz="914400" rtl="0" eaLnBrk="1" latinLnBrk="0" hangingPunct="1">
      <a:defRPr sz="5800" kern="1200">
        <a:solidFill>
          <a:srgbClr val="000000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1023" autoAdjust="0"/>
  </p:normalViewPr>
  <p:slideViewPr>
    <p:cSldViewPr>
      <p:cViewPr varScale="1">
        <p:scale>
          <a:sx n="38" d="100"/>
          <a:sy n="38" d="100"/>
        </p:scale>
        <p:origin x="-1112" y="-128"/>
      </p:cViewPr>
      <p:guideLst>
        <p:guide orient="horz" pos="4320"/>
        <p:guide pos="76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6.xml"/><Relationship Id="rId20" Type="http://schemas.openxmlformats.org/officeDocument/2006/relationships/slide" Target="slides/slide3.xml"/><Relationship Id="rId21" Type="http://schemas.openxmlformats.org/officeDocument/2006/relationships/slide" Target="slides/slide4.xml"/><Relationship Id="rId22" Type="http://schemas.openxmlformats.org/officeDocument/2006/relationships/slide" Target="slides/slide5.xml"/><Relationship Id="rId23" Type="http://schemas.openxmlformats.org/officeDocument/2006/relationships/slide" Target="slides/slide6.xml"/><Relationship Id="rId24" Type="http://schemas.openxmlformats.org/officeDocument/2006/relationships/slide" Target="slides/slide7.xml"/><Relationship Id="rId25" Type="http://schemas.openxmlformats.org/officeDocument/2006/relationships/slide" Target="slides/slide8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1" Type="http://schemas.openxmlformats.org/officeDocument/2006/relationships/slideMaster" Target="slideMasters/slideMaster8.xml"/><Relationship Id="rId12" Type="http://schemas.openxmlformats.org/officeDocument/2006/relationships/slideMaster" Target="slideMasters/slideMaster9.xml"/><Relationship Id="rId13" Type="http://schemas.openxmlformats.org/officeDocument/2006/relationships/slideMaster" Target="slideMasters/slideMaster10.xml"/><Relationship Id="rId14" Type="http://schemas.openxmlformats.org/officeDocument/2006/relationships/slideMaster" Target="slideMasters/slideMaster11.xml"/><Relationship Id="rId15" Type="http://schemas.openxmlformats.org/officeDocument/2006/relationships/slideMaster" Target="slideMasters/slideMaster12.xml"/><Relationship Id="rId16" Type="http://schemas.openxmlformats.org/officeDocument/2006/relationships/slideMaster" Target="slideMasters/slideMaster13.xml"/><Relationship Id="rId17" Type="http://schemas.openxmlformats.org/officeDocument/2006/relationships/slideMaster" Target="slideMasters/slideMaster14.xml"/><Relationship Id="rId18" Type="http://schemas.openxmlformats.org/officeDocument/2006/relationships/slide" Target="slides/slide1.xml"/><Relationship Id="rId19" Type="http://schemas.openxmlformats.org/officeDocument/2006/relationships/slide" Target="slides/slide2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2B711-94EA-4849-9CDF-C10517F75A29}" type="datetimeFigureOut">
              <a:rPr lang="en-GB" smtClean="0"/>
              <a:pPr/>
              <a:t>10/11/14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9651-2477-48DD-AF2D-E78D205C91F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15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39651-2477-48DD-AF2D-E78D205C91F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500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39651-2477-48DD-AF2D-E78D205C91F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62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39651-2477-48DD-AF2D-E78D205C91F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050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39651-2477-48DD-AF2D-E78D205C91F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364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39651-2477-48DD-AF2D-E78D205C91F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446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39651-2477-48DD-AF2D-E78D205C91F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315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39651-2477-48DD-AF2D-E78D205C91F2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692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39651-2477-48DD-AF2D-E78D205C91F2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50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90230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11699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82526"/>
      </p:ext>
    </p:extLst>
  </p:cSld>
  <p:clrMapOvr>
    <a:masterClrMapping/>
  </p:clrMapOvr>
  <p:transition xmlns:p14="http://schemas.microsoft.com/office/powerpoint/2010/main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64998"/>
      </p:ext>
    </p:extLst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801717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02326"/>
      </p:ext>
    </p:extLst>
  </p:cSld>
  <p:clrMapOvr>
    <a:masterClrMapping/>
  </p:clrMapOvr>
  <p:transition xmlns:p14="http://schemas.microsoft.com/office/powerpoint/2010/main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52768"/>
      </p:ext>
    </p:extLst>
  </p:cSld>
  <p:clrMapOvr>
    <a:masterClrMapping/>
  </p:clrMapOvr>
  <p:transition xmlns:p14="http://schemas.microsoft.com/office/powerpoint/2010/main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02888"/>
      </p:ext>
    </p:extLst>
  </p:cSld>
  <p:clrMapOvr>
    <a:masterClrMapping/>
  </p:clrMapOvr>
  <p:transition xmlns:p14="http://schemas.microsoft.com/office/powerpoint/2010/main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214242"/>
      </p:ext>
    </p:extLst>
  </p:cSld>
  <p:clrMapOvr>
    <a:masterClrMapping/>
  </p:clrMapOvr>
  <p:transition xmlns:p14="http://schemas.microsoft.com/office/powerpoint/2010/main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6059453"/>
      </p:ext>
    </p:extLst>
  </p:cSld>
  <p:clrMapOvr>
    <a:masterClrMapping/>
  </p:clrMapOvr>
  <p:transition xmlns:p14="http://schemas.microsoft.com/office/powerpoint/2010/main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0241471"/>
      </p:ext>
    </p:extLst>
  </p:cSld>
  <p:clrMapOvr>
    <a:masterClrMapping/>
  </p:clrMapOvr>
  <p:transition xmlns:p14="http://schemas.microsoft.com/office/powerpoint/2010/main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53724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103725" y="0"/>
            <a:ext cx="4905375" cy="137160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7600" y="0"/>
            <a:ext cx="14563725" cy="137160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97854"/>
      </p:ext>
    </p:extLst>
  </p:cSld>
  <p:clrMapOvr>
    <a:masterClrMapping/>
  </p:clrMapOvr>
  <p:transition xmlns:p14="http://schemas.microsoft.com/office/powerpoint/2010/main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549275"/>
            <a:ext cx="5486400" cy="11703050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49275"/>
            <a:ext cx="16306800" cy="11703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37218"/>
      </p:ext>
    </p:extLst>
  </p:cSld>
  <p:clrMapOvr>
    <a:masterClrMapping/>
  </p:clrMapOvr>
  <p:transition xmlns:p14="http://schemas.microsoft.com/office/powerpoint/2010/main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89510"/>
      </p:ext>
    </p:extLst>
  </p:cSld>
  <p:clrMapOvr>
    <a:masterClrMapping/>
  </p:clrMapOvr>
  <p:transition xmlns:p14="http://schemas.microsoft.com/office/powerpoint/2010/main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33496"/>
      </p:ext>
    </p:extLst>
  </p:cSld>
  <p:clrMapOvr>
    <a:masterClrMapping/>
  </p:clrMapOvr>
  <p:transition xmlns:p14="http://schemas.microsoft.com/office/powerpoint/2010/main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2417017"/>
      </p:ext>
    </p:extLst>
  </p:cSld>
  <p:clrMapOvr>
    <a:masterClrMapping/>
  </p:clrMapOvr>
  <p:transition xmlns:p14="http://schemas.microsoft.com/office/powerpoint/2010/main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7600" y="3803650"/>
            <a:ext cx="4648200" cy="822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200" y="3803650"/>
            <a:ext cx="4648200" cy="822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07140"/>
      </p:ext>
    </p:extLst>
  </p:cSld>
  <p:clrMapOvr>
    <a:masterClrMapping/>
  </p:clrMapOvr>
  <p:transition xmlns:p14="http://schemas.microsoft.com/office/powerpoint/2010/main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31857"/>
      </p:ext>
    </p:extLst>
  </p:cSld>
  <p:clrMapOvr>
    <a:masterClrMapping/>
  </p:clrMapOvr>
  <p:transition xmlns:p14="http://schemas.microsoft.com/office/powerpoint/2010/main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87404"/>
      </p:ext>
    </p:extLst>
  </p:cSld>
  <p:clrMapOvr>
    <a:masterClrMapping/>
  </p:clrMapOvr>
  <p:transition xmlns:p14="http://schemas.microsoft.com/office/powerpoint/2010/main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99633"/>
      </p:ext>
    </p:extLst>
  </p:cSld>
  <p:clrMapOvr>
    <a:masterClrMapping/>
  </p:clrMapOvr>
  <p:transition xmlns:p14="http://schemas.microsoft.com/office/powerpoint/2010/main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2256336"/>
      </p:ext>
    </p:extLst>
  </p:cSld>
  <p:clrMapOvr>
    <a:masterClrMapping/>
  </p:clrMapOvr>
  <p:transition xmlns:p14="http://schemas.microsoft.com/office/powerpoint/2010/main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667974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65014"/>
      </p:ext>
    </p:extLst>
  </p:cSld>
  <p:clrMapOvr>
    <a:masterClrMapping/>
  </p:clrMapOvr>
  <p:transition xmlns:p14="http://schemas.microsoft.com/office/powerpoint/2010/main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2455"/>
      </p:ext>
    </p:extLst>
  </p:cSld>
  <p:clrMapOvr>
    <a:masterClrMapping/>
  </p:clrMapOvr>
  <p:transition xmlns:p14="http://schemas.microsoft.com/office/powerpoint/2010/main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103725" y="334963"/>
            <a:ext cx="4905375" cy="116967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7600" y="334963"/>
            <a:ext cx="14563725" cy="116967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80974"/>
      </p:ext>
    </p:extLst>
  </p:cSld>
  <p:clrMapOvr>
    <a:masterClrMapping/>
  </p:clrMapOvr>
  <p:transition xmlns:p14="http://schemas.microsoft.com/office/powerpoint/2010/main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48661"/>
      </p:ext>
    </p:extLst>
  </p:cSld>
  <p:clrMapOvr>
    <a:masterClrMapping/>
  </p:clrMapOvr>
  <p:transition xmlns:p14="http://schemas.microsoft.com/office/powerpoint/2010/main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67604"/>
      </p:ext>
    </p:extLst>
  </p:cSld>
  <p:clrMapOvr>
    <a:masterClrMapping/>
  </p:clrMapOvr>
  <p:transition xmlns:p14="http://schemas.microsoft.com/office/powerpoint/2010/main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015220"/>
      </p:ext>
    </p:extLst>
  </p:cSld>
  <p:clrMapOvr>
    <a:masterClrMapping/>
  </p:clrMapOvr>
  <p:transition xmlns:p14="http://schemas.microsoft.com/office/powerpoint/2010/main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7600" y="3898900"/>
            <a:ext cx="9734550" cy="981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74550" y="3898900"/>
            <a:ext cx="9734550" cy="981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28726"/>
      </p:ext>
    </p:extLst>
  </p:cSld>
  <p:clrMapOvr>
    <a:masterClrMapping/>
  </p:clrMapOvr>
  <p:transition xmlns:p14="http://schemas.microsoft.com/office/powerpoint/2010/main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58330"/>
      </p:ext>
    </p:extLst>
  </p:cSld>
  <p:clrMapOvr>
    <a:masterClrMapping/>
  </p:clrMapOvr>
  <p:transition xmlns:p14="http://schemas.microsoft.com/office/powerpoint/2010/main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2061"/>
      </p:ext>
    </p:extLst>
  </p:cSld>
  <p:clrMapOvr>
    <a:masterClrMapping/>
  </p:clrMapOvr>
  <p:transition xmlns:p14="http://schemas.microsoft.com/office/powerpoint/2010/main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3252021"/>
      </p:ext>
    </p:extLst>
  </p:cSld>
  <p:clrMapOvr>
    <a:masterClrMapping/>
  </p:clrMapOvr>
  <p:transition xmlns:p14="http://schemas.microsoft.com/office/powerpoint/2010/main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3739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75158"/>
      </p:ext>
    </p:extLst>
  </p:cSld>
  <p:clrMapOvr>
    <a:masterClrMapping/>
  </p:clrMapOvr>
  <p:transition xmlns:p14="http://schemas.microsoft.com/office/powerpoint/2010/main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8661679"/>
      </p:ext>
    </p:extLst>
  </p:cSld>
  <p:clrMapOvr>
    <a:masterClrMapping/>
  </p:clrMapOvr>
  <p:transition xmlns:p14="http://schemas.microsoft.com/office/powerpoint/2010/main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41363"/>
      </p:ext>
    </p:extLst>
  </p:cSld>
  <p:clrMapOvr>
    <a:masterClrMapping/>
  </p:clrMapOvr>
  <p:transition xmlns:p14="http://schemas.microsoft.com/office/powerpoint/2010/main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103725" y="241300"/>
            <a:ext cx="4905375" cy="134747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7600" y="241300"/>
            <a:ext cx="14563725" cy="134747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77133"/>
      </p:ext>
    </p:extLst>
  </p:cSld>
  <p:clrMapOvr>
    <a:masterClrMapping/>
  </p:clrMapOvr>
  <p:transition xmlns:p14="http://schemas.microsoft.com/office/powerpoint/2010/main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03742"/>
      </p:ext>
    </p:extLst>
  </p:cSld>
  <p:clrMapOvr>
    <a:masterClrMapping/>
  </p:clrMapOvr>
  <p:transition xmlns:p14="http://schemas.microsoft.com/office/powerpoint/2010/main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74187"/>
      </p:ext>
    </p:extLst>
  </p:cSld>
  <p:clrMapOvr>
    <a:masterClrMapping/>
  </p:clrMapOvr>
  <p:transition xmlns:p14="http://schemas.microsoft.com/office/powerpoint/2010/main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2056698"/>
      </p:ext>
    </p:extLst>
  </p:cSld>
  <p:clrMapOvr>
    <a:masterClrMapping/>
  </p:clrMapOvr>
  <p:transition xmlns:p14="http://schemas.microsoft.com/office/powerpoint/2010/main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79600" y="3803650"/>
            <a:ext cx="3638550" cy="822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70550" y="3803650"/>
            <a:ext cx="3638550" cy="822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05758"/>
      </p:ext>
    </p:extLst>
  </p:cSld>
  <p:clrMapOvr>
    <a:masterClrMapping/>
  </p:clrMapOvr>
  <p:transition xmlns:p14="http://schemas.microsoft.com/office/powerpoint/2010/main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47957"/>
      </p:ext>
    </p:extLst>
  </p:cSld>
  <p:clrMapOvr>
    <a:masterClrMapping/>
  </p:clrMapOvr>
  <p:transition xmlns:p14="http://schemas.microsoft.com/office/powerpoint/2010/main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91955"/>
      </p:ext>
    </p:extLst>
  </p:cSld>
  <p:clrMapOvr>
    <a:masterClrMapping/>
  </p:clrMapOvr>
  <p:transition xmlns:p14="http://schemas.microsoft.com/office/powerpoint/2010/main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657214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136063"/>
      </p:ext>
    </p:extLst>
  </p:cSld>
  <p:clrMapOvr>
    <a:masterClrMapping/>
  </p:clrMapOvr>
  <p:transition xmlns:p14="http://schemas.microsoft.com/office/powerpoint/2010/main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6586216"/>
      </p:ext>
    </p:extLst>
  </p:cSld>
  <p:clrMapOvr>
    <a:masterClrMapping/>
  </p:clrMapOvr>
  <p:transition xmlns:p14="http://schemas.microsoft.com/office/powerpoint/2010/main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6253121"/>
      </p:ext>
    </p:extLst>
  </p:cSld>
  <p:clrMapOvr>
    <a:masterClrMapping/>
  </p:clrMapOvr>
  <p:transition xmlns:p14="http://schemas.microsoft.com/office/powerpoint/2010/main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87238"/>
      </p:ext>
    </p:extLst>
  </p:cSld>
  <p:clrMapOvr>
    <a:masterClrMapping/>
  </p:clrMapOvr>
  <p:transition xmlns:p14="http://schemas.microsoft.com/office/powerpoint/2010/main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103725" y="334963"/>
            <a:ext cx="4905375" cy="116967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7600" y="334963"/>
            <a:ext cx="14563725" cy="116967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24756"/>
      </p:ext>
    </p:extLst>
  </p:cSld>
  <p:clrMapOvr>
    <a:masterClrMapping/>
  </p:clrMapOvr>
  <p:transition xmlns:p14="http://schemas.microsoft.com/office/powerpoint/2010/main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86307"/>
      </p:ext>
    </p:extLst>
  </p:cSld>
  <p:clrMapOvr>
    <a:masterClrMapping/>
  </p:clrMapOvr>
  <p:transition xmlns:p14="http://schemas.microsoft.com/office/powerpoint/2010/main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064"/>
      </p:ext>
    </p:extLst>
  </p:cSld>
  <p:clrMapOvr>
    <a:masterClrMapping/>
  </p:clrMapOvr>
  <p:transition xmlns:p14="http://schemas.microsoft.com/office/powerpoint/2010/main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714646"/>
      </p:ext>
    </p:extLst>
  </p:cSld>
  <p:clrMapOvr>
    <a:masterClrMapping/>
  </p:clrMapOvr>
  <p:transition xmlns:p14="http://schemas.microsoft.com/office/powerpoint/2010/main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7600" y="3803650"/>
            <a:ext cx="4648200" cy="822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200" y="3803650"/>
            <a:ext cx="4648200" cy="822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66845"/>
      </p:ext>
    </p:extLst>
  </p:cSld>
  <p:clrMapOvr>
    <a:masterClrMapping/>
  </p:clrMapOvr>
  <p:transition xmlns:p14="http://schemas.microsoft.com/office/powerpoint/2010/main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61670"/>
      </p:ext>
    </p:extLst>
  </p:cSld>
  <p:clrMapOvr>
    <a:masterClrMapping/>
  </p:clrMapOvr>
  <p:transition xmlns:p14="http://schemas.microsoft.com/office/powerpoint/2010/main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48026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7600" y="3803650"/>
            <a:ext cx="9734550" cy="822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74550" y="3803650"/>
            <a:ext cx="9734550" cy="822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06226"/>
      </p:ext>
    </p:extLst>
  </p:cSld>
  <p:clrMapOvr>
    <a:masterClrMapping/>
  </p:clrMapOvr>
  <p:transition xmlns:p14="http://schemas.microsoft.com/office/powerpoint/2010/main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687144"/>
      </p:ext>
    </p:extLst>
  </p:cSld>
  <p:clrMapOvr>
    <a:masterClrMapping/>
  </p:clrMapOvr>
  <p:transition xmlns:p14="http://schemas.microsoft.com/office/powerpoint/2010/main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992704"/>
      </p:ext>
    </p:extLst>
  </p:cSld>
  <p:clrMapOvr>
    <a:masterClrMapping/>
  </p:clrMapOvr>
  <p:transition xmlns:p14="http://schemas.microsoft.com/office/powerpoint/2010/main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0880777"/>
      </p:ext>
    </p:extLst>
  </p:cSld>
  <p:clrMapOvr>
    <a:masterClrMapping/>
  </p:clrMapOvr>
  <p:transition xmlns:p14="http://schemas.microsoft.com/office/powerpoint/2010/main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6444"/>
      </p:ext>
    </p:extLst>
  </p:cSld>
  <p:clrMapOvr>
    <a:masterClrMapping/>
  </p:clrMapOvr>
  <p:transition xmlns:p14="http://schemas.microsoft.com/office/powerpoint/2010/main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103725" y="334963"/>
            <a:ext cx="4905375" cy="116967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7600" y="334963"/>
            <a:ext cx="14563725" cy="116967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66999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13383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74646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556734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3937571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57482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6941253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85743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103725" y="334963"/>
            <a:ext cx="4905375" cy="116967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7600" y="334963"/>
            <a:ext cx="14563725" cy="116967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46467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03779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02140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9300652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1217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22961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64287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167086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2875311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99460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7692786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95345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3200400"/>
            <a:ext cx="5486400" cy="90519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16306800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49113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6031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38081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4306367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7600" y="1790700"/>
            <a:ext cx="9734550" cy="1014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74550" y="1790700"/>
            <a:ext cx="9734550" cy="1014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84543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06216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7866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7600" y="7073900"/>
            <a:ext cx="9734550" cy="6642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74550" y="7073900"/>
            <a:ext cx="9734550" cy="6642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91289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834901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7224359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353078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65990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549275"/>
            <a:ext cx="5486400" cy="113887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49275"/>
            <a:ext cx="16306800" cy="113887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59255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90050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60601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2935577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92000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2332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32893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90370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2392770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36428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8857197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92389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3200400"/>
            <a:ext cx="5486400" cy="95504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16306800" cy="9550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68171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791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17846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695750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86249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83838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98915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99724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030478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3099449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4225050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18414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3200400"/>
            <a:ext cx="5486400" cy="95504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16306800" cy="9550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48872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26438"/>
      </p:ext>
    </p:extLst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03431"/>
      </p:ext>
    </p:extLst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50508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129537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3800" y="6731000"/>
            <a:ext cx="5422900" cy="698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9100" y="6731000"/>
            <a:ext cx="5422900" cy="698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34183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5474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89868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5596511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677880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26908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16196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2450" y="0"/>
            <a:ext cx="2749550" cy="137160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3800" y="0"/>
            <a:ext cx="8096250" cy="137160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68298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70302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4961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0898577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9399133"/>
      </p:ext>
    </p:extLst>
  </p:cSld>
  <p:clrMapOvr>
    <a:masterClrMapping/>
  </p:clrMapOvr>
  <p:transition xmlns:p14="http://schemas.microsoft.com/office/powerpoint/2010/main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3800" y="6731000"/>
            <a:ext cx="5422900" cy="698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9100" y="6731000"/>
            <a:ext cx="5422900" cy="698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09406"/>
      </p:ext>
    </p:extLst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38486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48555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639382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291607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5770032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65592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2450" y="0"/>
            <a:ext cx="2749550" cy="137160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3800" y="0"/>
            <a:ext cx="8096250" cy="137160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79623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32926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8794514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87385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087050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20950"/>
      </p:ext>
    </p:extLst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19296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90982"/>
      </p:ext>
    </p:extLst>
  </p:cSld>
  <p:clrMapOvr>
    <a:masterClrMapping/>
  </p:clrMapOvr>
  <p:transition xmlns:p14="http://schemas.microsoft.com/office/powerpoint/2010/main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9619272"/>
      </p:ext>
    </p:extLst>
  </p:cSld>
  <p:clrMapOvr>
    <a:masterClrMapping/>
  </p:clrMapOvr>
  <p:transition xmlns:p14="http://schemas.microsoft.com/office/powerpoint/2010/main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6574219"/>
      </p:ext>
    </p:extLst>
  </p:cSld>
  <p:clrMapOvr>
    <a:masterClrMapping/>
  </p:clrMapOvr>
  <p:transition xmlns:p14="http://schemas.microsoft.com/office/powerpoint/2010/main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8987823"/>
      </p:ext>
    </p:extLst>
  </p:cSld>
  <p:clrMapOvr>
    <a:masterClrMapping/>
  </p:clrMapOvr>
  <p:transition xmlns:p14="http://schemas.microsoft.com/office/powerpoint/2010/main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58628"/>
      </p:ext>
    </p:extLst>
  </p:cSld>
  <p:clrMapOvr>
    <a:masterClrMapping/>
  </p:clrMapOvr>
  <p:transition xmlns:p14="http://schemas.microsoft.com/office/powerpoint/2010/main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355600"/>
            <a:ext cx="5486400" cy="118967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55600"/>
            <a:ext cx="16306800" cy="11896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88762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7600" y="7073900"/>
            <a:ext cx="19621500" cy="66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7600" y="0"/>
            <a:ext cx="19621500" cy="694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xmlns:p14="http://schemas.microsoft.com/office/powerpoint/2010/main"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406400" indent="50800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863600" indent="50800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1320800" indent="50800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1778000" indent="50800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2235200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692400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149600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06800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 xmlns:p14="http://schemas.microsoft.com/office/powerpoint/2010/main"/>
  <p:hf sldNum="0" hd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928688" indent="-571500" algn="l" rtl="0" eaLnBrk="0" fontAlgn="base" hangingPunct="0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1373188" indent="-571500" algn="l" rtl="0" eaLnBrk="0" fontAlgn="base" hangingPunct="0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817688" indent="-571500" algn="l" rtl="0" eaLnBrk="0" fontAlgn="base" hangingPunct="0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2262188" indent="-571500" algn="l" rtl="0" eaLnBrk="0" fontAlgn="base" hangingPunct="0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2706688" indent="-571500" algn="l" rtl="0" eaLnBrk="0" fontAlgn="base" hangingPunct="0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3163888" indent="-571500" algn="l" rtl="0" fontAlgn="base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621088" indent="-571500" algn="l" rtl="0" fontAlgn="base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78288" indent="-571500" algn="l" rtl="0" fontAlgn="base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535488" indent="-571500" algn="l" rtl="0" fontAlgn="base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87600" y="334963"/>
            <a:ext cx="19621500" cy="346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7600" y="3803650"/>
            <a:ext cx="9448800" cy="822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 xmlns:p14="http://schemas.microsoft.com/office/powerpoint/2010/main"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096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11541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5986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20431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24876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2944813" indent="-493713" algn="l" rtl="0" fontAlgn="base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02013" indent="-493713" algn="l" rtl="0" fontAlgn="base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859213" indent="-493713" algn="l" rtl="0" fontAlgn="base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16413" indent="-493713" algn="l" rtl="0" fontAlgn="base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87600" y="241300"/>
            <a:ext cx="196215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7600" y="3898900"/>
            <a:ext cx="19621500" cy="981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xmlns:p14="http://schemas.microsoft.com/office/powerpoint/2010/main"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096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11541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5986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20431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24876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2944813" indent="-493713" algn="l" rtl="0" fontAlgn="base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02013" indent="-493713" algn="l" rtl="0" fontAlgn="base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859213" indent="-493713" algn="l" rtl="0" fontAlgn="base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16413" indent="-493713" algn="l" rtl="0" fontAlgn="base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87600" y="334963"/>
            <a:ext cx="19621500" cy="346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79600" y="3803650"/>
            <a:ext cx="7429500" cy="822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 xmlns:p14="http://schemas.microsoft.com/office/powerpoint/2010/main"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096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11541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5986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20431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24876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2944813" indent="-493713" algn="l" rtl="0" fontAlgn="base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02013" indent="-493713" algn="l" rtl="0" fontAlgn="base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859213" indent="-493713" algn="l" rtl="0" fontAlgn="base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16413" indent="-493713" algn="l" rtl="0" fontAlgn="base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87600" y="334963"/>
            <a:ext cx="19621500" cy="346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7600" y="3803650"/>
            <a:ext cx="9448800" cy="822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xmlns:p14="http://schemas.microsoft.com/office/powerpoint/2010/main"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096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11541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5986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20431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2487613" indent="-493713" algn="l" rtl="0" eaLnBrk="0" fontAlgn="base" hangingPunct="0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2944813" indent="-493713" algn="l" rtl="0" fontAlgn="base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02013" indent="-493713" algn="l" rtl="0" fontAlgn="base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859213" indent="-493713" algn="l" rtl="0" fontAlgn="base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16413" indent="-493713" algn="l" rtl="0" fontAlgn="base">
        <a:spcBef>
          <a:spcPts val="53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4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87600" y="334963"/>
            <a:ext cx="19621500" cy="346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7600" y="3803650"/>
            <a:ext cx="19621500" cy="822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87400" indent="-571500" algn="l" rtl="0" eaLnBrk="0" fontAlgn="base" hangingPunct="0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1231900" indent="-571500" algn="l" rtl="0" eaLnBrk="0" fontAlgn="base" hangingPunct="0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676400" indent="-571500" algn="l" rtl="0" eaLnBrk="0" fontAlgn="base" hangingPunct="0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2120900" indent="-571500" algn="l" rtl="0" eaLnBrk="0" fontAlgn="base" hangingPunct="0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2565400" indent="-571500" algn="l" rtl="0" eaLnBrk="0" fontAlgn="base" hangingPunct="0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3022600" indent="-571500" algn="l" rtl="0" fontAlgn="base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79800" indent="-571500" algn="l" rtl="0" fontAlgn="base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37000" indent="-571500" algn="l" rtl="0" fontAlgn="base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94200" indent="-571500" algn="l" rtl="0" fontAlgn="base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87600" y="4178300"/>
            <a:ext cx="19621500" cy="535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 xmlns:p14="http://schemas.microsoft.com/office/powerpoint/2010/main"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9688" indent="-39688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496888" indent="-39688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954088" indent="-39688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1411288" indent="-39688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1868488" indent="-39688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2325688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82888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40088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97288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7600" y="1790700"/>
            <a:ext cx="19621500" cy="1014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xmlns:p14="http://schemas.microsoft.com/office/powerpoint/2010/main"/>
  <p:hf sldNum="0" hd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87400" indent="-571500" algn="l" rtl="0" eaLnBrk="0" fontAlgn="base" hangingPunct="0">
        <a:spcBef>
          <a:spcPts val="68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1231900" indent="-571500" algn="l" rtl="0" eaLnBrk="0" fontAlgn="base" hangingPunct="0">
        <a:spcBef>
          <a:spcPts val="68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676400" indent="-571500" algn="l" rtl="0" eaLnBrk="0" fontAlgn="base" hangingPunct="0">
        <a:spcBef>
          <a:spcPts val="68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2120900" indent="-571500" algn="l" rtl="0" eaLnBrk="0" fontAlgn="base" hangingPunct="0">
        <a:spcBef>
          <a:spcPts val="68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2565400" indent="-571500" algn="l" rtl="0" eaLnBrk="0" fontAlgn="base" hangingPunct="0">
        <a:spcBef>
          <a:spcPts val="68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3022600" indent="-571500" algn="l" rtl="0" fontAlgn="base">
        <a:spcBef>
          <a:spcPts val="68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79800" indent="-571500" algn="l" rtl="0" fontAlgn="base">
        <a:spcBef>
          <a:spcPts val="68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37000" indent="-571500" algn="l" rtl="0" fontAlgn="base">
        <a:spcBef>
          <a:spcPts val="68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94200" indent="-571500" algn="l" rtl="0" fontAlgn="base">
        <a:spcBef>
          <a:spcPts val="68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87600" y="10363200"/>
            <a:ext cx="19621500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xmlns:p14="http://schemas.microsoft.com/office/powerpoint/2010/main"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9688" indent="-39688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496888" indent="-39688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954088" indent="-39688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1411288" indent="-39688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1868488" indent="-39688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2325688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82888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40088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97288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87600" y="10363200"/>
            <a:ext cx="19621500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 xmlns:p14="http://schemas.microsoft.com/office/powerpoint/2010/main"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9688" indent="-39688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496888" indent="-39688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954088" indent="-39688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1411288" indent="-39688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1868488" indent="-39688"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2325688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82888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40088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97288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3800" y="6731000"/>
            <a:ext cx="10998200" cy="698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93800" y="0"/>
            <a:ext cx="109982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 xmlns:p14="http://schemas.microsoft.com/office/powerpoint/2010/main"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406400" indent="50800"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863600" indent="50800"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1320800" indent="50800"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1778000" indent="50800"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22352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6924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1496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068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3800" y="6731000"/>
            <a:ext cx="10998200" cy="698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93800" y="0"/>
            <a:ext cx="109982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 xmlns:p14="http://schemas.microsoft.com/office/powerpoint/2010/main"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406400" indent="50800"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863600" indent="50800"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1320800" indent="50800"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1778000" indent="50800"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22352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6924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1496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068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87600" y="355600"/>
            <a:ext cx="196215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 xmlns:p14="http://schemas.microsoft.com/office/powerpoint/2010/main"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8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928688" indent="-571500" algn="l" rtl="0" eaLnBrk="0" fontAlgn="base" hangingPunct="0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1373188" indent="-571500" algn="l" rtl="0" eaLnBrk="0" fontAlgn="base" hangingPunct="0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817688" indent="-571500" algn="l" rtl="0" eaLnBrk="0" fontAlgn="base" hangingPunct="0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2262188" indent="-571500" algn="l" rtl="0" eaLnBrk="0" fontAlgn="base" hangingPunct="0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2706688" indent="-571500" algn="l" rtl="0" eaLnBrk="0" fontAlgn="base" hangingPunct="0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pitchFamily="-84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3163888" indent="-571500" algn="l" rtl="0" fontAlgn="base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621088" indent="-571500" algn="l" rtl="0" fontAlgn="base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78288" indent="-571500" algn="l" rtl="0" fontAlgn="base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535488" indent="-571500" algn="l" rtl="0" fontAlgn="base">
        <a:spcBef>
          <a:spcPts val="3400"/>
        </a:spcBef>
        <a:spcAft>
          <a:spcPct val="0"/>
        </a:spcAft>
        <a:buClr>
          <a:srgbClr val="000000"/>
        </a:buClr>
        <a:buSzPct val="171000"/>
        <a:buFont typeface="Helvetica" charset="0"/>
        <a:buChar char="•"/>
        <a:defRPr sz="5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hyperlink" Target="http://www.twitter.com/SMcCalden" TargetMode="External"/><Relationship Id="rId6" Type="http://schemas.openxmlformats.org/officeDocument/2006/relationships/hyperlink" Target="http://www.GitHub.com/SMcCalde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3.jpe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hyperlink" Target="http://gitref.org/index.html" TargetMode="External"/><Relationship Id="rId6" Type="http://schemas.openxmlformats.org/officeDocument/2006/relationships/hyperlink" Target="http://rogerdudler.github.io/git-guide/" TargetMode="External"/><Relationship Id="rId7" Type="http://schemas.openxmlformats.org/officeDocument/2006/relationships/hyperlink" Target="https://github.com/" TargetMode="External"/><Relationship Id="rId8" Type="http://schemas.openxmlformats.org/officeDocument/2006/relationships/hyperlink" Target="http://windows.github.com/" TargetMode="External"/><Relationship Id="rId9" Type="http://schemas.openxmlformats.org/officeDocument/2006/relationships/hyperlink" Target="http://mac.github.com/" TargetMode="External"/><Relationship Id="rId10" Type="http://schemas.openxmlformats.org/officeDocument/2006/relationships/hyperlink" Target="http://www.sourcetreeapp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hyperlink" Target="http://www.twitter.com/SMcCalden" TargetMode="External"/><Relationship Id="rId6" Type="http://schemas.openxmlformats.org/officeDocument/2006/relationships/hyperlink" Target="http://www.GitHub.com/SMcCalde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68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300" y="3257600"/>
            <a:ext cx="73279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5"/>
          <p:cNvSpPr>
            <a:spLocks/>
          </p:cNvSpPr>
          <p:nvPr/>
        </p:nvSpPr>
        <p:spPr bwMode="auto">
          <a:xfrm>
            <a:off x="9893300" y="9664700"/>
            <a:ext cx="13423900" cy="230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343434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Presented by</a:t>
            </a:r>
          </a:p>
          <a:p>
            <a:pPr>
              <a:lnSpc>
                <a:spcPct val="90000"/>
              </a:lnSpc>
            </a:pPr>
            <a:r>
              <a:rPr lang="en-US" sz="6000" b="1" dirty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rPr>
              <a:t>Stephen McCalden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343434"/>
                </a:solidFill>
                <a:latin typeface="Calibri"/>
                <a:ea typeface="MS PGothic" pitchFamily="34" charset="-128"/>
                <a:sym typeface="Calibri Bold" pitchFamily="-84" charset="0"/>
                <a:hlinkClick r:id="rId5"/>
              </a:rPr>
              <a:t>www.twitter.com/SMcCalden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343434"/>
                </a:solidFill>
                <a:latin typeface="Calibri" pitchFamily="34" charset="0"/>
                <a:ea typeface="MS PGothic" pitchFamily="34" charset="-128"/>
                <a:sym typeface="Calibri" pitchFamily="34" charset="0"/>
                <a:hlinkClick r:id="rId6"/>
              </a:rPr>
              <a:t>www.GitHub.com/SMcCalden</a:t>
            </a:r>
            <a:endParaRPr lang="en-US" sz="3000" dirty="0">
              <a:solidFill>
                <a:srgbClr val="343434"/>
              </a:solidFill>
              <a:latin typeface="Calibri" pitchFamily="34" charset="0"/>
              <a:ea typeface="MS PGothic" pitchFamily="34" charset="-128"/>
              <a:sym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6000" b="1" dirty="0">
              <a:solidFill>
                <a:srgbClr val="343434"/>
              </a:solidFill>
              <a:latin typeface="Calibri Bold" pitchFamily="-84" charset="0"/>
              <a:ea typeface="MS PGothic" pitchFamily="34" charset="-128"/>
              <a:sym typeface="Calibri Bold" pitchFamily="-84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rot="10800000" flipH="1">
            <a:off x="12118975" y="4985792"/>
            <a:ext cx="9047163" cy="0"/>
          </a:xfrm>
          <a:prstGeom prst="line">
            <a:avLst/>
          </a:prstGeom>
          <a:noFill/>
          <a:ln w="12700">
            <a:solidFill>
              <a:srgbClr val="343434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9893300" y="5207000"/>
            <a:ext cx="13423900" cy="1358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GB" sz="6000" b="1" dirty="0">
                <a:solidFill>
                  <a:srgbClr val="343434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WWC Belfast NOV </a:t>
            </a:r>
            <a:r>
              <a:rPr lang="en-GB" sz="6000" b="1" dirty="0" smtClean="0">
                <a:solidFill>
                  <a:srgbClr val="343434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2014</a:t>
            </a:r>
          </a:p>
          <a:p>
            <a:pPr>
              <a:lnSpc>
                <a:spcPct val="120000"/>
              </a:lnSpc>
            </a:pPr>
            <a:r>
              <a:rPr lang="en-GB" sz="6000" b="1" dirty="0" smtClean="0">
                <a:solidFill>
                  <a:srgbClr val="343434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Introduction </a:t>
            </a:r>
            <a:r>
              <a:rPr lang="en-GB" sz="6000" b="1" dirty="0">
                <a:solidFill>
                  <a:srgbClr val="343434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to Git</a:t>
            </a:r>
            <a:endParaRPr lang="en-US" sz="6000" b="1" dirty="0">
              <a:solidFill>
                <a:srgbClr val="343434"/>
              </a:solidFill>
              <a:latin typeface="Calibri" pitchFamily="34" charset="0"/>
              <a:ea typeface="MS PGothic" pitchFamily="34" charset="-128"/>
              <a:sym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867400" cy="39243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</p:spPr>
      </p:pic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800" y="7086600"/>
            <a:ext cx="10655300" cy="665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/>
          </p:cNvSpPr>
          <p:nvPr/>
        </p:nvSpPr>
        <p:spPr bwMode="auto">
          <a:xfrm>
            <a:off x="2235200" y="3556000"/>
            <a:ext cx="11531600" cy="906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It is a popular open source online source control application to assist with the storage and tracking of a version-controlled file set.  </a:t>
            </a: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GB" sz="3600" dirty="0">
              <a:solidFill>
                <a:srgbClr val="343434"/>
              </a:solidFill>
              <a:latin typeface="Calibri Light" pitchFamily="34" charset="0"/>
              <a:ea typeface="MS PGothic" pitchFamily="34" charset="-128"/>
              <a:sym typeface="Calibri" pitchFamily="34" charset="0"/>
            </a:endParaRPr>
          </a:p>
          <a:p>
            <a:pPr algn="l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They are a </a:t>
            </a:r>
            <a:r>
              <a:rPr lang="en-US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distributed version control system allowing multiple editors to work on the same project from remote locations.  Other similar version control tools are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SVN, CVS or Mercurial .</a:t>
            </a:r>
            <a:endParaRPr lang="en-US" sz="3600" dirty="0">
              <a:solidFill>
                <a:srgbClr val="343434"/>
              </a:solidFill>
              <a:latin typeface="Calibri" pitchFamily="34" charset="0"/>
              <a:ea typeface="MS PGothic" pitchFamily="34" charset="-128"/>
              <a:sym typeface="Calibri" pitchFamily="34" charset="0"/>
            </a:endParaRPr>
          </a:p>
        </p:txBody>
      </p:sp>
      <p:grpSp>
        <p:nvGrpSpPr>
          <p:cNvPr id="22531" name="Group 5"/>
          <p:cNvGrpSpPr>
            <a:grpSpLocks/>
          </p:cNvGrpSpPr>
          <p:nvPr/>
        </p:nvGrpSpPr>
        <p:grpSpPr bwMode="auto">
          <a:xfrm>
            <a:off x="1103313" y="2413000"/>
            <a:ext cx="7840663" cy="1066800"/>
            <a:chOff x="0" y="40"/>
            <a:chExt cx="4939" cy="672"/>
          </a:xfrm>
        </p:grpSpPr>
        <p:sp>
          <p:nvSpPr>
            <p:cNvPr id="22535" name="Rectangle 3"/>
            <p:cNvSpPr>
              <a:spLocks/>
            </p:cNvSpPr>
            <p:nvPr/>
          </p:nvSpPr>
          <p:spPr bwMode="auto">
            <a:xfrm>
              <a:off x="728" y="40"/>
              <a:ext cx="4211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tabLst>
                  <a:tab pos="114300" algn="l"/>
                  <a:tab pos="914400" algn="l"/>
                </a:tabLst>
              </a:pPr>
              <a:r>
                <a:rPr lang="en-US" sz="7700" b="1" dirty="0">
                  <a:solidFill>
                    <a:srgbClr val="343434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What is </a:t>
              </a:r>
              <a:r>
                <a:rPr lang="en-US" sz="7700" b="1" dirty="0" err="1">
                  <a:solidFill>
                    <a:srgbClr val="343434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GitHub</a:t>
              </a:r>
              <a:r>
                <a:rPr lang="en-US" sz="7700" b="1" dirty="0">
                  <a:solidFill>
                    <a:srgbClr val="343434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?</a:t>
              </a:r>
            </a:p>
          </p:txBody>
        </p:sp>
        <p:pic>
          <p:nvPicPr>
            <p:cNvPr id="22536" name="Picture 4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2"/>
              <a:ext cx="592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32" name="Rectangle 6"/>
          <p:cNvSpPr>
            <a:spLocks/>
          </p:cNvSpPr>
          <p:nvPr/>
        </p:nvSpPr>
        <p:spPr bwMode="auto">
          <a:xfrm>
            <a:off x="482600" y="190500"/>
            <a:ext cx="128270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ct val="120000"/>
              </a:lnSpc>
            </a:pPr>
            <a:r>
              <a:rPr lang="en-US" sz="6000" b="1" dirty="0" smtClean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rPr>
              <a:t>Introduction to </a:t>
            </a:r>
            <a:r>
              <a:rPr lang="en-US" sz="6000" b="1" dirty="0" err="1" smtClean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rPr>
              <a:t>Git</a:t>
            </a:r>
            <a:endParaRPr lang="en-US" sz="6000" b="1" dirty="0">
              <a:solidFill>
                <a:srgbClr val="343434"/>
              </a:solidFill>
              <a:latin typeface="Calibri Bold" pitchFamily="-84" charset="0"/>
              <a:ea typeface="MS PGothic" pitchFamily="34" charset="-128"/>
              <a:sym typeface="Calibri Bold" pitchFamily="-84" charset="0"/>
            </a:endParaRPr>
          </a:p>
        </p:txBody>
      </p:sp>
      <p:sp>
        <p:nvSpPr>
          <p:cNvPr id="22533" name="Line 7"/>
          <p:cNvSpPr>
            <a:spLocks noChangeShapeType="1"/>
          </p:cNvSpPr>
          <p:nvPr/>
        </p:nvSpPr>
        <p:spPr bwMode="auto">
          <a:xfrm>
            <a:off x="-80963" y="1358900"/>
            <a:ext cx="24468138" cy="1588"/>
          </a:xfrm>
          <a:prstGeom prst="line">
            <a:avLst/>
          </a:prstGeom>
          <a:noFill/>
          <a:ln w="12700">
            <a:solidFill>
              <a:srgbClr val="343434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pic>
        <p:nvPicPr>
          <p:cNvPr id="22534" name="Picture 8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800" y="355600"/>
            <a:ext cx="46609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6327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867400" cy="39243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</p:spPr>
      </p:pic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800" y="7086600"/>
            <a:ext cx="10655300" cy="665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3554" name="Rectangle 2"/>
          <p:cNvSpPr>
            <a:spLocks/>
          </p:cNvSpPr>
          <p:nvPr/>
        </p:nvSpPr>
        <p:spPr bwMode="auto">
          <a:xfrm>
            <a:off x="2235200" y="3556000"/>
            <a:ext cx="15069368" cy="848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This is the process of tracking every edit that is made to any file contained within a controlled file set.  </a:t>
            </a:r>
            <a:endParaRPr lang="en-GB" sz="3600" dirty="0" smtClean="0">
              <a:solidFill>
                <a:srgbClr val="343434"/>
              </a:solidFill>
              <a:latin typeface="Calibri Light" pitchFamily="34" charset="0"/>
              <a:ea typeface="MS PGothic" pitchFamily="34" charset="-128"/>
              <a:sym typeface="Calibri" pitchFamily="34" charset="0"/>
            </a:endParaRPr>
          </a:p>
          <a:p>
            <a:pPr algn="l"/>
            <a:endParaRPr lang="en-GB" sz="3600" dirty="0" smtClean="0">
              <a:solidFill>
                <a:srgbClr val="343434"/>
              </a:solidFill>
              <a:latin typeface="Calibri Light" pitchFamily="34" charset="0"/>
              <a:ea typeface="MS PGothic" pitchFamily="34" charset="-128"/>
              <a:sym typeface="Calibri" pitchFamily="34" charset="0"/>
            </a:endParaRPr>
          </a:p>
          <a:p>
            <a:pPr algn="l"/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It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stores individual file versions along with the editors that make them so at any time during the project lifespan a specific edit can be traced back to the time the edit was made.  </a:t>
            </a:r>
            <a:endParaRPr lang="en-GB" sz="3600" dirty="0" smtClean="0">
              <a:solidFill>
                <a:srgbClr val="343434"/>
              </a:solidFill>
              <a:latin typeface="Calibri Light" pitchFamily="34" charset="0"/>
              <a:ea typeface="MS PGothic" pitchFamily="34" charset="-128"/>
              <a:sym typeface="Calibri" pitchFamily="34" charset="0"/>
            </a:endParaRPr>
          </a:p>
          <a:p>
            <a:pPr algn="l"/>
            <a:endParaRPr lang="en-GB" sz="3600" dirty="0" smtClean="0">
              <a:solidFill>
                <a:srgbClr val="343434"/>
              </a:solidFill>
              <a:latin typeface="Calibri Light" pitchFamily="34" charset="0"/>
              <a:ea typeface="MS PGothic" pitchFamily="34" charset="-128"/>
              <a:sym typeface="Calibri" pitchFamily="34" charset="0"/>
            </a:endParaRPr>
          </a:p>
          <a:p>
            <a:pPr algn="l"/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This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enables a project owner to easily revert back to working file versions should an issue be found whilst also keeping the main current deployable version safe and secure at all times.</a:t>
            </a:r>
            <a:endParaRPr lang="en-US" sz="3600" dirty="0">
              <a:solidFill>
                <a:srgbClr val="343434"/>
              </a:solidFill>
              <a:latin typeface="Calibri Light" pitchFamily="34" charset="0"/>
              <a:ea typeface="MS PGothic" pitchFamily="34" charset="-128"/>
              <a:sym typeface="Calibri" pitchFamily="34" charset="0"/>
            </a:endParaRPr>
          </a:p>
        </p:txBody>
      </p:sp>
      <p:sp>
        <p:nvSpPr>
          <p:cNvPr id="23555" name="Rectangle 3"/>
          <p:cNvSpPr>
            <a:spLocks/>
          </p:cNvSpPr>
          <p:nvPr/>
        </p:nvSpPr>
        <p:spPr bwMode="auto">
          <a:xfrm>
            <a:off x="482600" y="190500"/>
            <a:ext cx="128270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ct val="120000"/>
              </a:lnSpc>
            </a:pPr>
            <a:r>
              <a:rPr lang="en-US" sz="6000" b="1" dirty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rPr>
              <a:t>Introduction to </a:t>
            </a:r>
            <a:r>
              <a:rPr lang="en-US" sz="6000" b="1" dirty="0" err="1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rPr>
              <a:t>Git</a:t>
            </a:r>
            <a:endParaRPr lang="en-US" sz="6000" b="1" dirty="0">
              <a:solidFill>
                <a:srgbClr val="343434"/>
              </a:solidFill>
              <a:latin typeface="Calibri Bold" pitchFamily="-84" charset="0"/>
              <a:ea typeface="MS PGothic" pitchFamily="34" charset="-128"/>
              <a:sym typeface="Calibri Bold" pitchFamily="-84" charset="0"/>
            </a:endParaRP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-80963" y="1358900"/>
            <a:ext cx="24468138" cy="1588"/>
          </a:xfrm>
          <a:prstGeom prst="line">
            <a:avLst/>
          </a:prstGeom>
          <a:noFill/>
          <a:ln w="12700">
            <a:solidFill>
              <a:srgbClr val="343434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pic>
        <p:nvPicPr>
          <p:cNvPr id="23557" name="Picture 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800" y="355600"/>
            <a:ext cx="46609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8" name="Group 8"/>
          <p:cNvGrpSpPr>
            <a:grpSpLocks/>
          </p:cNvGrpSpPr>
          <p:nvPr/>
        </p:nvGrpSpPr>
        <p:grpSpPr bwMode="auto">
          <a:xfrm>
            <a:off x="1104900" y="2413000"/>
            <a:ext cx="10782301" cy="1066800"/>
            <a:chOff x="0" y="40"/>
            <a:chExt cx="6792" cy="672"/>
          </a:xfrm>
        </p:grpSpPr>
        <p:pic>
          <p:nvPicPr>
            <p:cNvPr id="23559" name="Picture 6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6"/>
              <a:ext cx="592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0" name="Rectangle 7"/>
            <p:cNvSpPr>
              <a:spLocks/>
            </p:cNvSpPr>
            <p:nvPr/>
          </p:nvSpPr>
          <p:spPr bwMode="auto">
            <a:xfrm>
              <a:off x="728" y="40"/>
              <a:ext cx="606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tabLst>
                  <a:tab pos="114300" algn="l"/>
                  <a:tab pos="914400" algn="l"/>
                </a:tabLst>
              </a:pPr>
              <a:r>
                <a:rPr lang="en-US" sz="7700" b="1" dirty="0">
                  <a:solidFill>
                    <a:srgbClr val="343434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What is source 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46445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800" y="7086600"/>
            <a:ext cx="10655300" cy="665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867400" cy="39243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</p:spPr>
      </p:pic>
      <p:sp>
        <p:nvSpPr>
          <p:cNvPr id="28675" name="Rectangle 3"/>
          <p:cNvSpPr>
            <a:spLocks/>
          </p:cNvSpPr>
          <p:nvPr/>
        </p:nvSpPr>
        <p:spPr bwMode="auto">
          <a:xfrm>
            <a:off x="1130300" y="2349500"/>
            <a:ext cx="8826500" cy="167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ts val="2200"/>
              </a:spcBef>
            </a:pPr>
            <a:r>
              <a:rPr lang="en-US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The basic principles you’ll need to know…</a:t>
            </a:r>
            <a:endParaRPr lang="en-US" sz="3600" dirty="0">
              <a:solidFill>
                <a:srgbClr val="343434"/>
              </a:solidFill>
              <a:latin typeface="Calibri Light" pitchFamily="34" charset="0"/>
              <a:ea typeface="MS PGothic" pitchFamily="34" charset="-128"/>
              <a:sym typeface="Calibri" pitchFamily="34" charset="0"/>
            </a:endParaRP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482600" y="190500"/>
            <a:ext cx="128270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120000"/>
              </a:lnSpc>
            </a:pPr>
            <a:r>
              <a:rPr lang="en-US" sz="6000" b="1" dirty="0" smtClean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rPr>
              <a:t>Introduction to </a:t>
            </a:r>
            <a:r>
              <a:rPr lang="en-US" sz="6000" b="1" dirty="0" err="1" smtClean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rPr>
              <a:t>Git</a:t>
            </a:r>
            <a:endParaRPr lang="en-US" sz="6000" b="1" dirty="0">
              <a:solidFill>
                <a:srgbClr val="343434"/>
              </a:solidFill>
              <a:latin typeface="Calibri Bold" pitchFamily="-84" charset="0"/>
              <a:ea typeface="MS PGothic" pitchFamily="34" charset="-128"/>
              <a:sym typeface="Calibri Bold" pitchFamily="-84" charset="0"/>
            </a:endParaRP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-80963" y="1358900"/>
            <a:ext cx="24468138" cy="1588"/>
          </a:xfrm>
          <a:prstGeom prst="line">
            <a:avLst/>
          </a:prstGeom>
          <a:noFill/>
          <a:ln w="12700">
            <a:solidFill>
              <a:srgbClr val="343434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pic>
        <p:nvPicPr>
          <p:cNvPr id="28678" name="Picture 6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846800" y="355600"/>
            <a:ext cx="4660900" cy="611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1066800" y="4406900"/>
            <a:ext cx="14068431" cy="1227138"/>
            <a:chOff x="0" y="40"/>
            <a:chExt cx="8862" cy="773"/>
          </a:xfrm>
        </p:grpSpPr>
        <p:sp>
          <p:nvSpPr>
            <p:cNvPr id="28696" name="Rectangle 7"/>
            <p:cNvSpPr>
              <a:spLocks/>
            </p:cNvSpPr>
            <p:nvPr/>
          </p:nvSpPr>
          <p:spPr bwMode="auto">
            <a:xfrm>
              <a:off x="768" y="40"/>
              <a:ext cx="8094" cy="6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1200"/>
                </a:spcBef>
                <a:tabLst>
                  <a:tab pos="114300" algn="l"/>
                </a:tabLst>
              </a:pPr>
              <a:r>
                <a:rPr lang="en-US" sz="7700" b="1" dirty="0" smtClean="0">
                  <a:solidFill>
                    <a:srgbClr val="343434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Forking, </a:t>
              </a:r>
              <a:r>
                <a:rPr lang="en-US" sz="7700" b="1" dirty="0" err="1" smtClean="0">
                  <a:solidFill>
                    <a:srgbClr val="343434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Initialisation</a:t>
              </a:r>
              <a:r>
                <a:rPr lang="en-US" sz="7700" b="1" dirty="0" smtClean="0">
                  <a:solidFill>
                    <a:srgbClr val="343434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 &amp; Cloning</a:t>
              </a:r>
              <a:endParaRPr lang="en-US" sz="7700" b="1" dirty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endParaRPr>
            </a:p>
          </p:txBody>
        </p:sp>
        <p:sp>
          <p:nvSpPr>
            <p:cNvPr id="28697" name="Oval 8"/>
            <p:cNvSpPr>
              <a:spLocks/>
            </p:cNvSpPr>
            <p:nvPr/>
          </p:nvSpPr>
          <p:spPr bwMode="auto">
            <a:xfrm>
              <a:off x="0" y="104"/>
              <a:ext cx="616" cy="608"/>
            </a:xfrm>
            <a:prstGeom prst="ellipse">
              <a:avLst/>
            </a:prstGeom>
            <a:gradFill rotWithShape="0">
              <a:gsLst>
                <a:gs pos="0">
                  <a:srgbClr val="1E84A1"/>
                </a:gs>
                <a:gs pos="100000">
                  <a:srgbClr val="05315B"/>
                </a:gs>
              </a:gsLst>
              <a:lin ang="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" name="Rectangle 9"/>
            <p:cNvSpPr>
              <a:spLocks/>
            </p:cNvSpPr>
            <p:nvPr/>
          </p:nvSpPr>
          <p:spPr bwMode="auto">
            <a:xfrm>
              <a:off x="60" y="229"/>
              <a:ext cx="496" cy="5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70000"/>
                </a:lnSpc>
                <a:spcBef>
                  <a:spcPts val="3300"/>
                </a:spcBef>
                <a:tabLst>
                  <a:tab pos="114300" algn="l"/>
                  <a:tab pos="914400" algn="l"/>
                </a:tabLst>
              </a:pPr>
              <a:r>
                <a:rPr lang="en-US" sz="6000" b="1">
                  <a:solidFill>
                    <a:srgbClr val="FFFFFF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1</a:t>
              </a:r>
            </a:p>
          </p:txBody>
        </p:sp>
      </p:grp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1066800" y="5753100"/>
            <a:ext cx="6699252" cy="1176338"/>
            <a:chOff x="0" y="40"/>
            <a:chExt cx="4220" cy="741"/>
          </a:xfrm>
        </p:grpSpPr>
        <p:sp>
          <p:nvSpPr>
            <p:cNvPr id="28693" name="Rectangle 11"/>
            <p:cNvSpPr>
              <a:spLocks/>
            </p:cNvSpPr>
            <p:nvPr/>
          </p:nvSpPr>
          <p:spPr bwMode="auto">
            <a:xfrm>
              <a:off x="768" y="40"/>
              <a:ext cx="3452" cy="6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1200"/>
                </a:spcBef>
                <a:tabLst>
                  <a:tab pos="114300" algn="l"/>
                </a:tabLst>
              </a:pPr>
              <a:r>
                <a:rPr lang="en-US" sz="7700" b="1" dirty="0" smtClean="0">
                  <a:solidFill>
                    <a:srgbClr val="343434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Pull Requests</a:t>
              </a:r>
              <a:endParaRPr lang="en-US" sz="7700" b="1" dirty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endParaRPr>
            </a:p>
          </p:txBody>
        </p:sp>
        <p:sp>
          <p:nvSpPr>
            <p:cNvPr id="3" name="Oval 12"/>
            <p:cNvSpPr>
              <a:spLocks/>
            </p:cNvSpPr>
            <p:nvPr/>
          </p:nvSpPr>
          <p:spPr bwMode="auto">
            <a:xfrm>
              <a:off x="0" y="104"/>
              <a:ext cx="616" cy="608"/>
            </a:xfrm>
            <a:prstGeom prst="ellipse">
              <a:avLst/>
            </a:prstGeom>
            <a:gradFill rotWithShape="0">
              <a:gsLst>
                <a:gs pos="0">
                  <a:srgbClr val="1E84A1"/>
                </a:gs>
                <a:gs pos="100000">
                  <a:srgbClr val="05315B"/>
                </a:gs>
              </a:gsLst>
              <a:lin ang="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695" name="Rectangle 13"/>
            <p:cNvSpPr>
              <a:spLocks/>
            </p:cNvSpPr>
            <p:nvPr/>
          </p:nvSpPr>
          <p:spPr bwMode="auto">
            <a:xfrm>
              <a:off x="60" y="197"/>
              <a:ext cx="496" cy="5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70000"/>
                </a:lnSpc>
                <a:spcBef>
                  <a:spcPts val="3300"/>
                </a:spcBef>
                <a:tabLst>
                  <a:tab pos="114300" algn="l"/>
                  <a:tab pos="914400" algn="l"/>
                </a:tabLst>
              </a:pPr>
              <a:r>
                <a:rPr lang="en-US" sz="6000" b="1">
                  <a:solidFill>
                    <a:srgbClr val="FFFFFF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2</a:t>
              </a:r>
            </a:p>
          </p:txBody>
        </p:sp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1066800" y="7086600"/>
            <a:ext cx="4954590" cy="1211263"/>
            <a:chOff x="0" y="40"/>
            <a:chExt cx="3121" cy="763"/>
          </a:xfrm>
        </p:grpSpPr>
        <p:sp>
          <p:nvSpPr>
            <p:cNvPr id="4" name="Rectangle 15"/>
            <p:cNvSpPr>
              <a:spLocks/>
            </p:cNvSpPr>
            <p:nvPr/>
          </p:nvSpPr>
          <p:spPr bwMode="auto">
            <a:xfrm>
              <a:off x="768" y="40"/>
              <a:ext cx="2353" cy="6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1200"/>
                </a:spcBef>
              </a:pPr>
              <a:r>
                <a:rPr lang="en-US" sz="7700" b="1" dirty="0" smtClean="0">
                  <a:solidFill>
                    <a:srgbClr val="343434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Branches</a:t>
              </a:r>
              <a:endParaRPr lang="en-US" sz="7700" b="1" dirty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endParaRPr>
            </a:p>
          </p:txBody>
        </p:sp>
        <p:sp>
          <p:nvSpPr>
            <p:cNvPr id="28691" name="Oval 16"/>
            <p:cNvSpPr>
              <a:spLocks/>
            </p:cNvSpPr>
            <p:nvPr/>
          </p:nvSpPr>
          <p:spPr bwMode="auto">
            <a:xfrm>
              <a:off x="0" y="104"/>
              <a:ext cx="616" cy="608"/>
            </a:xfrm>
            <a:prstGeom prst="ellipse">
              <a:avLst/>
            </a:prstGeom>
            <a:gradFill rotWithShape="0">
              <a:gsLst>
                <a:gs pos="0">
                  <a:srgbClr val="1E84A1"/>
                </a:gs>
                <a:gs pos="100000">
                  <a:srgbClr val="05315B"/>
                </a:gs>
              </a:gsLst>
              <a:lin ang="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692" name="Rectangle 17"/>
            <p:cNvSpPr>
              <a:spLocks/>
            </p:cNvSpPr>
            <p:nvPr/>
          </p:nvSpPr>
          <p:spPr bwMode="auto">
            <a:xfrm>
              <a:off x="60" y="219"/>
              <a:ext cx="496" cy="5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70000"/>
                </a:lnSpc>
                <a:spcBef>
                  <a:spcPts val="3300"/>
                </a:spcBef>
                <a:tabLst>
                  <a:tab pos="114300" algn="l"/>
                  <a:tab pos="914400" algn="l"/>
                </a:tabLst>
              </a:pPr>
              <a:r>
                <a:rPr lang="en-US" sz="6000" b="1">
                  <a:solidFill>
                    <a:srgbClr val="FFFFFF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3</a:t>
              </a:r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1066800" y="8432800"/>
            <a:ext cx="14244644" cy="1233488"/>
            <a:chOff x="0" y="40"/>
            <a:chExt cx="8973" cy="777"/>
          </a:xfrm>
        </p:grpSpPr>
        <p:sp>
          <p:nvSpPr>
            <p:cNvPr id="28687" name="Rectangle 19"/>
            <p:cNvSpPr>
              <a:spLocks/>
            </p:cNvSpPr>
            <p:nvPr/>
          </p:nvSpPr>
          <p:spPr bwMode="auto">
            <a:xfrm>
              <a:off x="768" y="40"/>
              <a:ext cx="8205" cy="6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1200"/>
                </a:spcBef>
              </a:pPr>
              <a:r>
                <a:rPr lang="en-US" sz="7700" b="1" dirty="0">
                  <a:solidFill>
                    <a:srgbClr val="343434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Adding, Editing and </a:t>
              </a:r>
              <a:r>
                <a:rPr lang="en-US" sz="7700" b="1" dirty="0" smtClean="0">
                  <a:solidFill>
                    <a:srgbClr val="343434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Committing</a:t>
              </a:r>
              <a:endParaRPr lang="en-US" sz="7700" b="1" dirty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endParaRPr>
            </a:p>
          </p:txBody>
        </p:sp>
        <p:sp>
          <p:nvSpPr>
            <p:cNvPr id="28688" name="Oval 20"/>
            <p:cNvSpPr>
              <a:spLocks/>
            </p:cNvSpPr>
            <p:nvPr/>
          </p:nvSpPr>
          <p:spPr bwMode="auto">
            <a:xfrm>
              <a:off x="0" y="104"/>
              <a:ext cx="616" cy="608"/>
            </a:xfrm>
            <a:prstGeom prst="ellipse">
              <a:avLst/>
            </a:prstGeom>
            <a:gradFill rotWithShape="0">
              <a:gsLst>
                <a:gs pos="0">
                  <a:srgbClr val="1E84A1"/>
                </a:gs>
                <a:gs pos="100000">
                  <a:srgbClr val="05315B"/>
                </a:gs>
              </a:gsLst>
              <a:lin ang="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689" name="Rectangle 21"/>
            <p:cNvSpPr>
              <a:spLocks/>
            </p:cNvSpPr>
            <p:nvPr/>
          </p:nvSpPr>
          <p:spPr bwMode="auto">
            <a:xfrm>
              <a:off x="60" y="233"/>
              <a:ext cx="496" cy="5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70000"/>
                </a:lnSpc>
                <a:spcBef>
                  <a:spcPts val="3300"/>
                </a:spcBef>
                <a:tabLst>
                  <a:tab pos="114300" algn="l"/>
                  <a:tab pos="914400" algn="l"/>
                </a:tabLst>
              </a:pPr>
              <a:r>
                <a:rPr lang="en-US" sz="6000" b="1">
                  <a:solidFill>
                    <a:srgbClr val="FFFFFF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4</a:t>
              </a:r>
            </a:p>
          </p:txBody>
        </p:sp>
      </p:grp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1066800" y="9779000"/>
            <a:ext cx="7140577" cy="1182688"/>
            <a:chOff x="0" y="40"/>
            <a:chExt cx="4498" cy="745"/>
          </a:xfrm>
        </p:grpSpPr>
        <p:sp>
          <p:nvSpPr>
            <p:cNvPr id="28684" name="Rectangle 23"/>
            <p:cNvSpPr>
              <a:spLocks/>
            </p:cNvSpPr>
            <p:nvPr/>
          </p:nvSpPr>
          <p:spPr bwMode="auto">
            <a:xfrm>
              <a:off x="768" y="40"/>
              <a:ext cx="3730" cy="6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1200"/>
                </a:spcBef>
              </a:pPr>
              <a:r>
                <a:rPr lang="en-US" sz="7700" b="1" dirty="0">
                  <a:solidFill>
                    <a:srgbClr val="343434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Push Requests</a:t>
              </a:r>
            </a:p>
          </p:txBody>
        </p:sp>
        <p:sp>
          <p:nvSpPr>
            <p:cNvPr id="28685" name="Oval 24"/>
            <p:cNvSpPr>
              <a:spLocks/>
            </p:cNvSpPr>
            <p:nvPr/>
          </p:nvSpPr>
          <p:spPr bwMode="auto">
            <a:xfrm>
              <a:off x="0" y="104"/>
              <a:ext cx="616" cy="608"/>
            </a:xfrm>
            <a:prstGeom prst="ellipse">
              <a:avLst/>
            </a:prstGeom>
            <a:gradFill rotWithShape="0">
              <a:gsLst>
                <a:gs pos="0">
                  <a:srgbClr val="1E84A1"/>
                </a:gs>
                <a:gs pos="100000">
                  <a:srgbClr val="05315B"/>
                </a:gs>
              </a:gsLst>
              <a:lin ang="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" name="Rectangle 25"/>
            <p:cNvSpPr>
              <a:spLocks/>
            </p:cNvSpPr>
            <p:nvPr/>
          </p:nvSpPr>
          <p:spPr bwMode="auto">
            <a:xfrm>
              <a:off x="60" y="201"/>
              <a:ext cx="496" cy="5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70000"/>
                </a:lnSpc>
                <a:spcBef>
                  <a:spcPts val="3300"/>
                </a:spcBef>
                <a:tabLst>
                  <a:tab pos="114300" algn="l"/>
                  <a:tab pos="914400" algn="l"/>
                </a:tabLst>
              </a:pPr>
              <a:r>
                <a:rPr lang="en-US" sz="6000" b="1">
                  <a:solidFill>
                    <a:srgbClr val="FFFFFF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5</a:t>
              </a:r>
            </a:p>
          </p:txBody>
        </p:sp>
      </p:grpSp>
      <p:sp>
        <p:nvSpPr>
          <p:cNvPr id="30" name="Rectangle 23"/>
          <p:cNvSpPr>
            <a:spLocks/>
          </p:cNvSpPr>
          <p:nvPr/>
        </p:nvSpPr>
        <p:spPr bwMode="auto">
          <a:xfrm>
            <a:off x="2303616" y="11120146"/>
            <a:ext cx="3407664" cy="10664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7700" b="1" dirty="0" smtClean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rPr>
              <a:t>Merging</a:t>
            </a:r>
            <a:endParaRPr lang="en-US" sz="7700" b="1" dirty="0">
              <a:solidFill>
                <a:srgbClr val="343434"/>
              </a:solidFill>
              <a:latin typeface="Calibri Bold" pitchFamily="-84" charset="0"/>
              <a:ea typeface="MS PGothic" pitchFamily="34" charset="-128"/>
              <a:sym typeface="Calibri Bold" pitchFamily="-84" charset="0"/>
            </a:endParaRPr>
          </a:p>
        </p:txBody>
      </p:sp>
      <p:sp>
        <p:nvSpPr>
          <p:cNvPr id="31" name="Oval 24"/>
          <p:cNvSpPr>
            <a:spLocks/>
          </p:cNvSpPr>
          <p:nvPr/>
        </p:nvSpPr>
        <p:spPr bwMode="auto">
          <a:xfrm>
            <a:off x="1102768" y="11177512"/>
            <a:ext cx="977900" cy="965200"/>
          </a:xfrm>
          <a:prstGeom prst="ellipse">
            <a:avLst/>
          </a:prstGeom>
          <a:gradFill rotWithShape="0">
            <a:gsLst>
              <a:gs pos="0">
                <a:srgbClr val="1E84A1"/>
              </a:gs>
              <a:gs pos="100000">
                <a:srgbClr val="05315B"/>
              </a:gs>
            </a:gsLst>
            <a:lin ang="0" scaled="1"/>
          </a:gra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Rectangle 25"/>
          <p:cNvSpPr>
            <a:spLocks/>
          </p:cNvSpPr>
          <p:nvPr/>
        </p:nvSpPr>
        <p:spPr bwMode="auto">
          <a:xfrm>
            <a:off x="1179464" y="11403508"/>
            <a:ext cx="7874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70000"/>
              </a:lnSpc>
              <a:spcBef>
                <a:spcPts val="3300"/>
              </a:spcBef>
              <a:tabLst>
                <a:tab pos="114300" algn="l"/>
                <a:tab pos="914400" algn="l"/>
              </a:tabLst>
            </a:pPr>
            <a:r>
              <a:rPr lang="en-US" sz="6000" b="1" dirty="0">
                <a:solidFill>
                  <a:srgbClr val="FFFFFF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588149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867400" cy="39243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</p:spPr>
      </p:pic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800" y="7086600"/>
            <a:ext cx="10655300" cy="665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5602" name="Rectangle 2"/>
          <p:cNvSpPr>
            <a:spLocks/>
          </p:cNvSpPr>
          <p:nvPr/>
        </p:nvSpPr>
        <p:spPr bwMode="auto">
          <a:xfrm>
            <a:off x="2260600" y="3556000"/>
            <a:ext cx="114808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endParaRPr lang="en-US" sz="3600" dirty="0">
              <a:solidFill>
                <a:srgbClr val="343434"/>
              </a:solidFill>
              <a:latin typeface="Calibri Light" pitchFamily="34" charset="0"/>
              <a:ea typeface="MS PGothic" pitchFamily="34" charset="-128"/>
              <a:sym typeface="Calibri" pitchFamily="34" charset="0"/>
            </a:endParaRP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482600" y="190500"/>
            <a:ext cx="128270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ct val="120000"/>
              </a:lnSpc>
            </a:pPr>
            <a:r>
              <a:rPr lang="en-US" sz="6000" b="1" dirty="0" smtClean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rPr>
              <a:t>Introduction to </a:t>
            </a:r>
            <a:r>
              <a:rPr lang="en-US" sz="6000" b="1" dirty="0" err="1" smtClean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rPr>
              <a:t>Git</a:t>
            </a:r>
            <a:endParaRPr lang="en-US" sz="6000" b="1" dirty="0">
              <a:solidFill>
                <a:srgbClr val="343434"/>
              </a:solidFill>
              <a:latin typeface="Calibri Bold" pitchFamily="-84" charset="0"/>
              <a:ea typeface="MS PGothic" pitchFamily="34" charset="-128"/>
              <a:sym typeface="Calibri Bold" pitchFamily="-84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-80963" y="1358900"/>
            <a:ext cx="24468138" cy="1588"/>
          </a:xfrm>
          <a:prstGeom prst="line">
            <a:avLst/>
          </a:prstGeom>
          <a:noFill/>
          <a:ln w="12700">
            <a:solidFill>
              <a:srgbClr val="343434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pic>
        <p:nvPicPr>
          <p:cNvPr id="25605" name="Picture 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800" y="355600"/>
            <a:ext cx="46609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7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2533654"/>
            <a:ext cx="939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854" y="1601788"/>
            <a:ext cx="9104154" cy="1148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014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867400" cy="39243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</p:spPr>
      </p:pic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800" y="7086600"/>
            <a:ext cx="10655300" cy="665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7650" name="Rectangle 2"/>
          <p:cNvSpPr>
            <a:spLocks/>
          </p:cNvSpPr>
          <p:nvPr/>
        </p:nvSpPr>
        <p:spPr bwMode="auto">
          <a:xfrm>
            <a:off x="2260600" y="3556000"/>
            <a:ext cx="17132200" cy="913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 dirty="0" err="1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Gitignore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 – a file at the root level of the repo defining file extensions which should be excluded from committing (</a:t>
            </a:r>
            <a:r>
              <a:rPr lang="en-GB" sz="3600" dirty="0" err="1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eg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. IDE project-specific 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files)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README.md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– A useful file which contains descriptive, installation, execution info.  “m” in </a:t>
            </a:r>
            <a:r>
              <a:rPr lang="en-GB" sz="3600" dirty="0" err="1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GitHub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 to view the precise 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syntax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Stashing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– The idea of excluding a changed file from a commit and push and enable a partial commit. Feature branching is a better mechanism here in my 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opinion.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SSH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Keys – Some remote repos employ double security by utilising public/private key 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authentication.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 dirty="0" err="1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GitLab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– This is a cut-down version of GitHub which is available 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for a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local, more secure 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installation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 dirty="0" err="1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GitRef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-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  <a:hlinkClick r:id="rId5"/>
              </a:rPr>
              <a:t>http://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  <a:hlinkClick r:id="rId5"/>
              </a:rPr>
              <a:t>gitref.org/index.html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Git Guide -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  <a:hlinkClick r:id="rId6"/>
              </a:rPr>
              <a:t>http://rogerdudler.github.io/git-guide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  <a:hlinkClick r:id="rId6"/>
              </a:rPr>
              <a:t>/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 dirty="0" err="1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GitHub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-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  <a:hlinkClick r:id="rId7"/>
              </a:rPr>
              <a:t>https://github.com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  <a:hlinkClick r:id="rId7"/>
              </a:rPr>
              <a:t>/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Git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Client -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  <a:hlinkClick r:id="rId8"/>
              </a:rPr>
              <a:t>http://windows.github.com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  <a:hlinkClick r:id="rId8"/>
              </a:rPr>
              <a:t>/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 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or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  <a:hlinkClick r:id="rId9"/>
              </a:rPr>
              <a:t>http://mac.github.com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  <a:hlinkClick r:id="rId9"/>
              </a:rPr>
              <a:t>/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600" dirty="0" err="1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SourceTree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- </a:t>
            </a:r>
            <a:r>
              <a:rPr lang="en-GB" sz="3600" dirty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  <a:hlinkClick r:id="rId10"/>
              </a:rPr>
              <a:t>http://www.sourcetreeapp.com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  <a:hlinkClick r:id="rId10"/>
              </a:rPr>
              <a:t>/</a:t>
            </a:r>
            <a:r>
              <a:rPr lang="en-GB" sz="3600" dirty="0" smtClean="0">
                <a:solidFill>
                  <a:srgbClr val="343434"/>
                </a:solidFill>
                <a:latin typeface="Calibri Light" pitchFamily="34" charset="0"/>
                <a:ea typeface="MS PGothic" pitchFamily="34" charset="-128"/>
                <a:sym typeface="Calibri" pitchFamily="34" charset="0"/>
              </a:rPr>
              <a:t> </a:t>
            </a:r>
          </a:p>
        </p:txBody>
      </p:sp>
      <p:sp>
        <p:nvSpPr>
          <p:cNvPr id="27651" name="Rectangle 3"/>
          <p:cNvSpPr>
            <a:spLocks/>
          </p:cNvSpPr>
          <p:nvPr/>
        </p:nvSpPr>
        <p:spPr bwMode="auto">
          <a:xfrm>
            <a:off x="482600" y="190500"/>
            <a:ext cx="128270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ct val="120000"/>
              </a:lnSpc>
            </a:pPr>
            <a:r>
              <a:rPr lang="en-US" sz="6000" b="1" dirty="0" smtClean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rPr>
              <a:t>Introduction to </a:t>
            </a:r>
            <a:r>
              <a:rPr lang="en-US" sz="6000" b="1" dirty="0" err="1" smtClean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rPr>
              <a:t>Git</a:t>
            </a:r>
            <a:endParaRPr lang="en-US" sz="6000" b="1" dirty="0">
              <a:solidFill>
                <a:srgbClr val="343434"/>
              </a:solidFill>
              <a:latin typeface="Calibri Bold" pitchFamily="-84" charset="0"/>
              <a:ea typeface="MS PGothic" pitchFamily="34" charset="-128"/>
              <a:sym typeface="Calibri Bold" pitchFamily="-84" charset="0"/>
            </a:endParaRP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-80963" y="1358900"/>
            <a:ext cx="24468138" cy="1588"/>
          </a:xfrm>
          <a:prstGeom prst="line">
            <a:avLst/>
          </a:prstGeom>
          <a:noFill/>
          <a:ln w="12700">
            <a:solidFill>
              <a:srgbClr val="343434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pic>
        <p:nvPicPr>
          <p:cNvPr id="27653" name="Picture 5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800" y="355600"/>
            <a:ext cx="46609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4" name="Group 8"/>
          <p:cNvGrpSpPr>
            <a:grpSpLocks/>
          </p:cNvGrpSpPr>
          <p:nvPr/>
        </p:nvGrpSpPr>
        <p:grpSpPr bwMode="auto">
          <a:xfrm>
            <a:off x="1130300" y="2413000"/>
            <a:ext cx="7019929" cy="1066800"/>
            <a:chOff x="0" y="40"/>
            <a:chExt cx="4422" cy="672"/>
          </a:xfrm>
        </p:grpSpPr>
        <p:sp>
          <p:nvSpPr>
            <p:cNvPr id="27655" name="Rectangle 6"/>
            <p:cNvSpPr>
              <a:spLocks/>
            </p:cNvSpPr>
            <p:nvPr/>
          </p:nvSpPr>
          <p:spPr bwMode="auto">
            <a:xfrm>
              <a:off x="728" y="40"/>
              <a:ext cx="369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tabLst>
                  <a:tab pos="114300" algn="l"/>
                  <a:tab pos="914400" algn="l"/>
                </a:tabLst>
              </a:pPr>
              <a:r>
                <a:rPr lang="en-US" sz="7700" b="1" dirty="0" smtClean="0">
                  <a:solidFill>
                    <a:srgbClr val="343434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Miscellaneous</a:t>
              </a:r>
              <a:endParaRPr lang="en-US" sz="7700" b="1" dirty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endParaRPr>
            </a:p>
          </p:txBody>
        </p:sp>
        <p:pic>
          <p:nvPicPr>
            <p:cNvPr id="27656" name="Picture 7"/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6"/>
              <a:ext cx="592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10548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867400" cy="39243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</p:spPr>
      </p:pic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800" y="7086600"/>
            <a:ext cx="10655300" cy="665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6" name="Rectangle 2"/>
          <p:cNvSpPr>
            <a:spLocks/>
          </p:cNvSpPr>
          <p:nvPr/>
        </p:nvSpPr>
        <p:spPr bwMode="auto">
          <a:xfrm>
            <a:off x="2260600" y="3556000"/>
            <a:ext cx="114808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endParaRPr lang="en-US" sz="3600" dirty="0">
              <a:solidFill>
                <a:srgbClr val="343434"/>
              </a:solidFill>
              <a:latin typeface="Calibri Light" pitchFamily="34" charset="0"/>
              <a:ea typeface="MS PGothic" pitchFamily="34" charset="-128"/>
              <a:sym typeface="Calibri" pitchFamily="34" charset="0"/>
            </a:endParaRPr>
          </a:p>
        </p:txBody>
      </p:sp>
      <p:sp>
        <p:nvSpPr>
          <p:cNvPr id="26627" name="Rectangle 3"/>
          <p:cNvSpPr>
            <a:spLocks/>
          </p:cNvSpPr>
          <p:nvPr/>
        </p:nvSpPr>
        <p:spPr bwMode="auto">
          <a:xfrm>
            <a:off x="482600" y="190500"/>
            <a:ext cx="128270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>
              <a:lnSpc>
                <a:spcPct val="120000"/>
              </a:lnSpc>
            </a:pPr>
            <a:r>
              <a:rPr lang="en-US" sz="6000" b="1" dirty="0" smtClean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rPr>
              <a:t>Introduction to </a:t>
            </a:r>
            <a:r>
              <a:rPr lang="en-US" sz="6000" b="1" dirty="0" err="1" smtClean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rPr>
              <a:t>Git</a:t>
            </a:r>
            <a:endParaRPr lang="en-US" sz="6000" b="1" dirty="0">
              <a:solidFill>
                <a:srgbClr val="343434"/>
              </a:solidFill>
              <a:latin typeface="Calibri Bold" pitchFamily="-84" charset="0"/>
              <a:ea typeface="MS PGothic" pitchFamily="34" charset="-128"/>
              <a:sym typeface="Calibri Bold" pitchFamily="-84" charset="0"/>
            </a:endParaRP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-80963" y="1358900"/>
            <a:ext cx="24468138" cy="1588"/>
          </a:xfrm>
          <a:prstGeom prst="line">
            <a:avLst/>
          </a:prstGeom>
          <a:noFill/>
          <a:ln w="12700">
            <a:solidFill>
              <a:srgbClr val="343434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GB"/>
          </a:p>
        </p:txBody>
      </p:sp>
      <p:pic>
        <p:nvPicPr>
          <p:cNvPr id="26629" name="Picture 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800" y="355600"/>
            <a:ext cx="46609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0" name="Group 8"/>
          <p:cNvGrpSpPr>
            <a:grpSpLocks/>
          </p:cNvGrpSpPr>
          <p:nvPr/>
        </p:nvGrpSpPr>
        <p:grpSpPr bwMode="auto">
          <a:xfrm>
            <a:off x="1130300" y="2413000"/>
            <a:ext cx="4575177" cy="1066800"/>
            <a:chOff x="0" y="40"/>
            <a:chExt cx="2882" cy="672"/>
          </a:xfrm>
        </p:grpSpPr>
        <p:sp>
          <p:nvSpPr>
            <p:cNvPr id="26631" name="Rectangle 6"/>
            <p:cNvSpPr>
              <a:spLocks/>
            </p:cNvSpPr>
            <p:nvPr/>
          </p:nvSpPr>
          <p:spPr bwMode="auto">
            <a:xfrm>
              <a:off x="728" y="40"/>
              <a:ext cx="215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tabLst>
                  <a:tab pos="114300" algn="l"/>
                  <a:tab pos="914400" algn="l"/>
                </a:tabLst>
              </a:pPr>
              <a:r>
                <a:rPr lang="en-US" sz="7700" b="1" dirty="0" smtClean="0">
                  <a:solidFill>
                    <a:srgbClr val="343434"/>
                  </a:solidFill>
                  <a:latin typeface="Calibri Bold" pitchFamily="-84" charset="0"/>
                  <a:ea typeface="MS PGothic" pitchFamily="34" charset="-128"/>
                  <a:sym typeface="Calibri Bold" pitchFamily="-84" charset="0"/>
                </a:rPr>
                <a:t>Demo….</a:t>
              </a:r>
              <a:endParaRPr lang="en-US" sz="7700" b="1" dirty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endParaRPr>
            </a:p>
          </p:txBody>
        </p:sp>
        <p:pic>
          <p:nvPicPr>
            <p:cNvPr id="26632" name="Picture 7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6"/>
              <a:ext cx="592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4079875"/>
            <a:ext cx="10553948" cy="877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030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68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300" y="3257600"/>
            <a:ext cx="73279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5"/>
          <p:cNvSpPr>
            <a:spLocks/>
          </p:cNvSpPr>
          <p:nvPr/>
        </p:nvSpPr>
        <p:spPr bwMode="auto">
          <a:xfrm>
            <a:off x="9893300" y="9664700"/>
            <a:ext cx="13423900" cy="230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343434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Presented by</a:t>
            </a:r>
          </a:p>
          <a:p>
            <a:pPr>
              <a:lnSpc>
                <a:spcPct val="90000"/>
              </a:lnSpc>
            </a:pPr>
            <a:r>
              <a:rPr lang="en-US" sz="6000" b="1" dirty="0">
                <a:solidFill>
                  <a:srgbClr val="343434"/>
                </a:solidFill>
                <a:latin typeface="Calibri Bold" pitchFamily="-84" charset="0"/>
                <a:ea typeface="MS PGothic" pitchFamily="34" charset="-128"/>
                <a:sym typeface="Calibri Bold" pitchFamily="-84" charset="0"/>
              </a:rPr>
              <a:t>Stephen McCalden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343434"/>
                </a:solidFill>
                <a:latin typeface="Calibri"/>
                <a:ea typeface="MS PGothic" pitchFamily="34" charset="-128"/>
                <a:sym typeface="Calibri Bold" pitchFamily="-84" charset="0"/>
                <a:hlinkClick r:id="rId5"/>
              </a:rPr>
              <a:t>www.twitter.com/SMcCalden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343434"/>
                </a:solidFill>
                <a:latin typeface="Calibri" pitchFamily="34" charset="0"/>
                <a:ea typeface="MS PGothic" pitchFamily="34" charset="-128"/>
                <a:sym typeface="Calibri" pitchFamily="34" charset="0"/>
                <a:hlinkClick r:id="rId6"/>
              </a:rPr>
              <a:t>www.GitHub.com/SMcCalden</a:t>
            </a:r>
            <a:endParaRPr lang="en-US" sz="3000" dirty="0">
              <a:solidFill>
                <a:srgbClr val="343434"/>
              </a:solidFill>
              <a:latin typeface="Calibri" pitchFamily="34" charset="0"/>
              <a:ea typeface="MS PGothic" pitchFamily="34" charset="-128"/>
              <a:sym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6000" b="1" dirty="0">
              <a:solidFill>
                <a:srgbClr val="343434"/>
              </a:solidFill>
              <a:latin typeface="Calibri Bold" pitchFamily="-84" charset="0"/>
              <a:ea typeface="MS PGothic" pitchFamily="34" charset="-128"/>
              <a:sym typeface="Calibri Bold" pitchFamily="-84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rot="10800000" flipH="1">
            <a:off x="12118975" y="4985792"/>
            <a:ext cx="9047163" cy="0"/>
          </a:xfrm>
          <a:prstGeom prst="line">
            <a:avLst/>
          </a:prstGeom>
          <a:noFill/>
          <a:ln w="12700">
            <a:solidFill>
              <a:srgbClr val="343434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6" name="Rectangle 3"/>
          <p:cNvSpPr>
            <a:spLocks/>
          </p:cNvSpPr>
          <p:nvPr/>
        </p:nvSpPr>
        <p:spPr bwMode="auto">
          <a:xfrm>
            <a:off x="9893300" y="5207000"/>
            <a:ext cx="13423900" cy="1358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GB" sz="6000" b="1" dirty="0" smtClean="0">
                <a:solidFill>
                  <a:srgbClr val="343434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Questions??</a:t>
            </a:r>
            <a:endParaRPr lang="en-US" sz="6000" b="1" dirty="0">
              <a:solidFill>
                <a:srgbClr val="343434"/>
              </a:solidFill>
              <a:latin typeface="Calibri" pitchFamily="34" charset="0"/>
              <a:ea typeface="MS PGothic" pitchFamily="34" charset="-128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1206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F757A2227B254DA2F4CDE329F96858" ma:contentTypeVersion="1" ma:contentTypeDescription="Create a new document." ma:contentTypeScope="" ma:versionID="c30e744045e20684d466f77692e7e363">
  <xsd:schema xmlns:xsd="http://www.w3.org/2001/XMLSchema" xmlns:xs="http://www.w3.org/2001/XMLSchema" xmlns:p="http://schemas.microsoft.com/office/2006/metadata/properties" xmlns:ns3="fe710394-429f-4e49-bafd-e8e0605453a3" targetNamespace="http://schemas.microsoft.com/office/2006/metadata/properties" ma:root="true" ma:fieldsID="29c31838b6d385c899637e02f1842fc6" ns3:_="">
    <xsd:import namespace="fe710394-429f-4e49-bafd-e8e0605453a3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710394-429f-4e49-bafd-e8e0605453a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19919B-F716-4442-A06A-E4D7C584FB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98C5F5-9D21-47D1-A283-B8AD36BD4791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fe710394-429f-4e49-bafd-e8e0605453a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63F93B3-9216-41CE-A645-18766659ED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710394-429f-4e49-bafd-e8e0605453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Pages>0</Pages>
  <Words>421</Words>
  <Characters>0</Characters>
  <Application>Microsoft Macintosh PowerPoint</Application>
  <PresentationFormat>Custom</PresentationFormat>
  <Lines>0</Lines>
  <Paragraphs>60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14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Title &amp; Subtitle</vt:lpstr>
      <vt:lpstr>Title &amp; Bullets</vt:lpstr>
      <vt:lpstr>Title - Center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Gannon</dc:creator>
  <cp:lastModifiedBy>Stephen McCalden</cp:lastModifiedBy>
  <cp:revision>35</cp:revision>
  <dcterms:modified xsi:type="dcterms:W3CDTF">2014-11-10T20:35:32Z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0x01010094F757A2227B254DA2F4CDE329F96858</vt:lpwstr>
  </property>
  <property fmtid="{D5CDD505-2E9C-101B-9397-08002B2CF9AE}" pid="3" name="IsMyDocuments">
    <vt:bool>true</vt:bool>
  </property>
</Properties>
</file>