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3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8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70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60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8815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990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39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9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6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0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8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7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3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9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 smtClean="0"/>
              <a:t>DISTRIBUIDORA DE COSMETICOS DE GUATEMALA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1833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1534" y="1615858"/>
            <a:ext cx="3720230" cy="4295364"/>
          </a:xfrm>
        </p:spPr>
        <p:txBody>
          <a:bodyPr>
            <a:normAutofit/>
          </a:bodyPr>
          <a:lstStyle/>
          <a:p>
            <a:r>
              <a:rPr lang="es-GT" dirty="0"/>
              <a:t>Distribuidores para salones de belleza en Guatemala</a:t>
            </a:r>
          </a:p>
          <a:p>
            <a:r>
              <a:rPr lang="es-GT" dirty="0"/>
              <a:t>Lo mejor es tener surtido el salón de belleza, de esa manera los clientes podrán darse cuenta de la variedad de servicios y tratamientos en los que pueden invertir y además el local se verá mucho más completo y profesional en el área.</a:t>
            </a:r>
          </a:p>
          <a:p>
            <a:r>
              <a:rPr lang="es-GT" dirty="0"/>
              <a:t> </a:t>
            </a:r>
          </a:p>
          <a:p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637" y="2572915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1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118179"/>
          </a:xfrm>
        </p:spPr>
        <p:txBody>
          <a:bodyPr>
            <a:normAutofit fontScale="90000"/>
          </a:bodyPr>
          <a:lstStyle/>
          <a:p>
            <a:pPr algn="ctr"/>
            <a:r>
              <a:rPr lang="es-GT" dirty="0" smtClean="0"/>
              <a:t>Distribuidora de cosméticos de      Guatemala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091846"/>
            <a:ext cx="4556914" cy="3819376"/>
          </a:xfrm>
        </p:spPr>
        <p:txBody>
          <a:bodyPr>
            <a:normAutofit/>
          </a:bodyPr>
          <a:lstStyle/>
          <a:p>
            <a:r>
              <a:rPr lang="es-GT" dirty="0" smtClean="0"/>
              <a:t>Es </a:t>
            </a:r>
            <a:r>
              <a:rPr lang="es-GT" dirty="0"/>
              <a:t>importante contar con un buen proveedor de cosméticos que ofrezca productos de alta calidad, no dañinos a la piel, de fácil aplicación, con productos innovadores y con precios accesibles, para poder brindar servicios de calidad a clientes y a sí mismo.</a:t>
            </a:r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228" y="2653151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516" y="1844794"/>
            <a:ext cx="7666196" cy="34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4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3332" y="1027134"/>
            <a:ext cx="3858016" cy="4884088"/>
          </a:xfrm>
        </p:spPr>
        <p:txBody>
          <a:bodyPr>
            <a:normAutofit/>
          </a:bodyPr>
          <a:lstStyle/>
          <a:p>
            <a:r>
              <a:rPr lang="es-GT" dirty="0"/>
              <a:t>Según clasificación del Banco de Guatemala, en el estudio de comercio general al año 2014 (a febrero) se registraron US $48,560,669 en importación de Productos de perfumería, tocador y cosméticos y $30,467,292 en exportaciones. En el siguiente bloque encontrará las empresas que pueden proveerle cosméticos en Guatemala.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12" y="1727352"/>
            <a:ext cx="3810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6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79111" y="363255"/>
            <a:ext cx="9607463" cy="5547967"/>
          </a:xfrm>
        </p:spPr>
        <p:txBody>
          <a:bodyPr>
            <a:normAutofit/>
          </a:bodyPr>
          <a:lstStyle/>
          <a:p>
            <a:r>
              <a:rPr lang="es-GT" b="1" dirty="0"/>
              <a:t>Acerca de: Cosméticos</a:t>
            </a:r>
          </a:p>
          <a:p>
            <a:r>
              <a:rPr lang="es-GT" dirty="0"/>
              <a:t>Del total de las ventas reportadas, el 38% fue producto que se exportó. Las ventas al exterior, de enero a octubre del 2014 llegaron a US$106.9 millones, según datos del Banco de Guatemala (</a:t>
            </a:r>
            <a:r>
              <a:rPr lang="es-GT" dirty="0" err="1"/>
              <a:t>Banguat</a:t>
            </a:r>
            <a:r>
              <a:rPr lang="es-GT" dirty="0"/>
              <a:t>).</a:t>
            </a:r>
          </a:p>
          <a:p>
            <a:r>
              <a:rPr lang="es-GT" dirty="0"/>
              <a:t> </a:t>
            </a:r>
          </a:p>
          <a:p>
            <a:r>
              <a:rPr lang="es-GT" dirty="0"/>
              <a:t>La mayoría de estos productos contienen químicos, lo cual a largo plazo daña la piel, sin embargo también existen cosméticos fabricados a base de ingredientes naturales.</a:t>
            </a:r>
          </a:p>
          <a:p>
            <a:r>
              <a:rPr lang="es-GT" dirty="0"/>
              <a:t> </a:t>
            </a:r>
          </a:p>
          <a:p>
            <a:r>
              <a:rPr lang="es-GT" dirty="0"/>
              <a:t>El sector de ventas directas del sector cosméticos al 2013 fue de US$262.5 millones, según la Asociación Guatemalteca de Empresas de Ventas Directas (AGEVD). Los segmentos que reportan  mayor crecimiento son los de limpieza, con un aumento del 4%; de cuidado personal, 9%, y suplementos nutricionales, 12% para el 2014.</a:t>
            </a:r>
          </a:p>
          <a:p>
            <a:r>
              <a:rPr lang="es-GT" dirty="0"/>
              <a:t> 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3383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847" y="3855817"/>
            <a:ext cx="5185775" cy="27353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20" y="659735"/>
            <a:ext cx="4791727" cy="31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926926"/>
            <a:ext cx="8915400" cy="4984296"/>
          </a:xfrm>
        </p:spPr>
        <p:txBody>
          <a:bodyPr>
            <a:normAutofit fontScale="85000" lnSpcReduction="10000"/>
          </a:bodyPr>
          <a:lstStyle/>
          <a:p>
            <a:r>
              <a:rPr lang="es-GT" dirty="0"/>
              <a:t>BEAUTY GIRLS</a:t>
            </a:r>
          </a:p>
          <a:p>
            <a:r>
              <a:rPr lang="es-GT" dirty="0"/>
              <a:t>Somos una distribuidora de accesorios, herramientas y producto para el profesional de la belleza tenemos desde cuidado del cabello, extensiones, pestañas, </a:t>
            </a:r>
            <a:r>
              <a:rPr lang="es-GT" dirty="0" err="1"/>
              <a:t>depilacion</a:t>
            </a:r>
            <a:r>
              <a:rPr lang="es-GT" dirty="0"/>
              <a:t>, tijeras, cepillos, peines, manicure y </a:t>
            </a:r>
            <a:r>
              <a:rPr lang="es-GT" dirty="0" err="1"/>
              <a:t>pedicure</a:t>
            </a:r>
            <a:r>
              <a:rPr lang="es-GT" dirty="0"/>
              <a:t>, uñas </a:t>
            </a:r>
            <a:r>
              <a:rPr lang="es-GT" dirty="0" err="1"/>
              <a:t>acrilicas</a:t>
            </a:r>
            <a:r>
              <a:rPr lang="es-GT" dirty="0"/>
              <a:t>, gel </a:t>
            </a:r>
            <a:r>
              <a:rPr lang="es-GT" dirty="0" err="1"/>
              <a:t>nail</a:t>
            </a:r>
            <a:r>
              <a:rPr lang="es-GT" dirty="0"/>
              <a:t> </a:t>
            </a:r>
            <a:r>
              <a:rPr lang="es-GT" dirty="0" err="1"/>
              <a:t>polish</a:t>
            </a:r>
            <a:r>
              <a:rPr lang="es-GT" dirty="0"/>
              <a:t> y mucho mas. Manejamos los mejores precios del mercado con marcas de uso profesional y de la mejor calidad. Somos importadores directos, manejamos descuento especial para estudiantes y </a:t>
            </a:r>
            <a:r>
              <a:rPr lang="es-GT" dirty="0" err="1"/>
              <a:t>salon</a:t>
            </a:r>
            <a:r>
              <a:rPr lang="es-GT" dirty="0"/>
              <a:t> de belleza y nos ponemos a la orden de Salones de Belleza, Academias de Belleza, Estudiantes para profesionales de la Belleza y publico en general.</a:t>
            </a:r>
          </a:p>
          <a:p>
            <a:r>
              <a:rPr lang="es-GT" dirty="0"/>
              <a:t> </a:t>
            </a:r>
          </a:p>
          <a:p>
            <a:r>
              <a:rPr lang="es-GT" dirty="0"/>
              <a:t>Dirección:</a:t>
            </a:r>
          </a:p>
          <a:p>
            <a:r>
              <a:rPr lang="es-GT" dirty="0"/>
              <a:t>19 calle 5-47 Zona 10</a:t>
            </a:r>
          </a:p>
          <a:p>
            <a:r>
              <a:rPr lang="es-GT" dirty="0"/>
              <a:t>C.C. Unicentro 2do. nivel, local 302</a:t>
            </a:r>
          </a:p>
          <a:p>
            <a:r>
              <a:rPr lang="es-GT" dirty="0"/>
              <a:t>Guatemala, Ciudad -01010</a:t>
            </a:r>
          </a:p>
          <a:p>
            <a:r>
              <a:rPr lang="es-GT" dirty="0"/>
              <a:t> </a:t>
            </a:r>
          </a:p>
          <a:p>
            <a:r>
              <a:rPr lang="es-GT" dirty="0"/>
              <a:t>Teléfono:</a:t>
            </a:r>
          </a:p>
          <a:p>
            <a:r>
              <a:rPr lang="es-GT" dirty="0"/>
              <a:t>(502) 2367-2579 / 5843-5424</a:t>
            </a:r>
          </a:p>
          <a:p>
            <a:r>
              <a:rPr lang="es-GT" dirty="0"/>
              <a:t>BEAUTY GIRLS</a:t>
            </a:r>
          </a:p>
        </p:txBody>
      </p:sp>
    </p:spTree>
    <p:extLst>
      <p:ext uri="{BB962C8B-B14F-4D97-AF65-F5344CB8AC3E}">
        <p14:creationId xmlns:p14="http://schemas.microsoft.com/office/powerpoint/2010/main" val="172366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713984"/>
            <a:ext cx="3723906" cy="5197238"/>
          </a:xfrm>
        </p:spPr>
        <p:txBody>
          <a:bodyPr/>
          <a:lstStyle/>
          <a:p>
            <a:r>
              <a:rPr lang="es-GT" b="1" dirty="0"/>
              <a:t>Productos de Belleza en Guatemala</a:t>
            </a:r>
          </a:p>
          <a:p>
            <a:r>
              <a:rPr lang="es-GT" dirty="0"/>
              <a:t>El término engloba todos los productos relacionados con la belleza persona, productos para la piel, rostro, cabello y uñas. En los últimos años la de manda de estos productos ha incrementado notablemente, ya que cada vez más personas buscan la perfección y lucir impecables en su presentación personal.</a:t>
            </a:r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01" y="2121978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4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839244"/>
            <a:ext cx="8915400" cy="5071978"/>
          </a:xfrm>
        </p:spPr>
        <p:txBody>
          <a:bodyPr/>
          <a:lstStyle/>
          <a:p>
            <a:r>
              <a:rPr lang="es-GT" b="1" dirty="0"/>
              <a:t>MY BEAUTY PLANET</a:t>
            </a:r>
          </a:p>
          <a:p>
            <a:r>
              <a:rPr lang="es-GT" dirty="0"/>
              <a:t>Somos una empresa con amplio recorrido en el mercado de cosméticos de belleza, que vamos renovando con forme las exigencias del mercado, tanto en tecnología como en químicos, surtiendo a salones profesionales con marca de prestigio y máxima calidad para el buen trato a su clientela, brindando no solo productos sino capacitando para el buen uso de los mismos. Distribuidores de las marcas </a:t>
            </a:r>
            <a:r>
              <a:rPr lang="es-GT" b="1" dirty="0" err="1"/>
              <a:t>Chihtsai</a:t>
            </a:r>
            <a:r>
              <a:rPr lang="es-GT" b="1" dirty="0"/>
              <a:t> </a:t>
            </a:r>
            <a:r>
              <a:rPr lang="es-GT" dirty="0"/>
              <a:t>y </a:t>
            </a:r>
            <a:r>
              <a:rPr lang="es-GT" b="1" dirty="0" err="1"/>
              <a:t>Affinage</a:t>
            </a:r>
            <a:r>
              <a:rPr lang="es-GT" dirty="0"/>
              <a:t> en Guatemala..</a:t>
            </a:r>
          </a:p>
          <a:p>
            <a:r>
              <a:rPr lang="es-GT" b="1" dirty="0"/>
              <a:t>Dirección:</a:t>
            </a:r>
            <a:br>
              <a:rPr lang="es-GT" b="1" dirty="0"/>
            </a:br>
            <a:r>
              <a:rPr lang="es-GT" dirty="0"/>
              <a:t>17 Avenida 2-32 zona 4 Mixco </a:t>
            </a:r>
            <a:r>
              <a:rPr lang="es-GT" dirty="0" err="1"/>
              <a:t>Ofibodega</a:t>
            </a:r>
            <a:r>
              <a:rPr lang="es-GT" dirty="0"/>
              <a:t> Zaragoza 2</a:t>
            </a:r>
            <a:br>
              <a:rPr lang="es-GT" dirty="0"/>
            </a:br>
            <a:r>
              <a:rPr lang="es-GT" dirty="0"/>
              <a:t>Bodega 5 Col. Valle del Sol </a:t>
            </a:r>
          </a:p>
          <a:p>
            <a:r>
              <a:rPr lang="es-GT" b="1" dirty="0"/>
              <a:t>Teléfono:</a:t>
            </a:r>
            <a:br>
              <a:rPr lang="es-GT" b="1" dirty="0"/>
            </a:br>
            <a:r>
              <a:rPr lang="es-GT" dirty="0"/>
              <a:t>(502) 2433-2218 / 2437-0105 / 2432-3247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4784373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478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DISTRIBUIDORA DE COSMETICOS DE GUATEMALA</vt:lpstr>
      <vt:lpstr>Distribuidora de cosméticos de      Guatemala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DISTRIBUIDORA DE COSMETICOS DE GUATEMALA</dc:title>
  <dc:creator>estudiante de Liceo Compu-market</dc:creator>
  <cp:lastModifiedBy>estudiante de Liceo Compu-market</cp:lastModifiedBy>
  <cp:revision>3</cp:revision>
  <dcterms:created xsi:type="dcterms:W3CDTF">2017-08-15T19:57:37Z</dcterms:created>
  <dcterms:modified xsi:type="dcterms:W3CDTF">2017-08-15T20:19:27Z</dcterms:modified>
</cp:coreProperties>
</file>