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tags+xml" PartName="/ppt/tags/tag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tags+xml" PartName="/ppt/tags/tag6.xml"/>
  <Override ContentType="application/vnd.openxmlformats-officedocument.presentationml.tags+xml" PartName="/ppt/tags/tag7.xml"/>
  <Override ContentType="application/vnd.openxmlformats-officedocument.presentationml.tags+xml" PartName="/ppt/tags/tag8.xml"/>
  <Override ContentType="application/vnd.openxmlformats-officedocument.presentationml.tags+xml" PartName="/ppt/tags/tag9.xml"/>
  <Override ContentType="application/vnd.openxmlformats-officedocument.presentationml.tags+xml" PartName="/ppt/tags/tag10.xml"/>
  <Override ContentType="application/vnd.openxmlformats-officedocument.presentationml.tags+xml" PartName="/ppt/tags/tag11.xml"/>
  <Override ContentType="application/vnd.openxmlformats-officedocument.presentationml.tags+xml" PartName="/ppt/tags/tag1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webp" Extension="webp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6.fntdata"/>
  <Override ContentType="application/x-fontdata" PartName="/ppt/fonts/font7.fntdata"/>
  <Override ContentType="application/x-fontdata" PartName="/ppt/fonts/font8.fntdata"/>
  <Override ContentType="application/x-fontdata" PartName="/ppt/fonts/font9.fntdata"/>
  <Override ContentType="application/vnd.openxmlformats-officedocument.presentationml.tags+xml" PartName="/ppt/tags/tag13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jpg" Type="http://schemas.openxmlformats.org/officeDocument/2006/relationships/image"/><Relationship Id="rId2" Target="/ppt/media/image2.webp" Type="http://schemas.openxmlformats.org/officeDocument/2006/relationships/image"/><Relationship Id="rId3" Target="/ppt/media/image3.jpg" Type="http://schemas.openxmlformats.org/officeDocument/2006/relationships/image"/><Relationship Id="rId4" Target="/ppt/media/image4.jpg" Type="http://schemas.openxmlformats.org/officeDocument/2006/relationships/image"/><Relationship Id="rId5" Target="/ppt/media/image5.webp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webp" Type="http://schemas.openxmlformats.org/officeDocument/2006/relationships/image"/><Relationship Id="rId9" Target="/ppt/media/image9.jpg" Type="http://schemas.openxmlformats.org/officeDocument/2006/relationships/image"/><Relationship Id="rId10" Target="/ppt/media/image10.jpg" Type="http://schemas.openxmlformats.org/officeDocument/2006/relationships/image"/><Relationship Id="rId11" Target="/ppt/media/image11.png" Type="http://schemas.openxmlformats.org/officeDocument/2006/relationships/image"/><Relationship Id="rId12" Target="/ppt/media/image12.jp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ppt/media/img_cc_black.png" Type="http://schemas.openxmlformats.org/officeDocument/2006/relationships/image"/><Relationship Id="rId16" Target="ppt/presentation.xml" Type="http://schemas.openxmlformats.org/officeDocument/2006/relationships/officeDocument"/><Relationship Id="rId17" Target="docProps/core.xml" Type="http://schemas.openxmlformats.org/package/2006/relationships/metadata/core-properties"/><Relationship Id="rId18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 type="screen16x9"/>
  <p:notesSz cx="9144000" cy="5143500"/>
  <p:embeddedFontLst>
    <p:embeddedFont>
      <p:font typeface="Roboto"/>
      <p:regular r:id="rId26"/>
    </p:embeddedFont>
    <p:embeddedFont>
      <p:font typeface="Montserrat"/>
      <p:bold r:id="rId28"/>
    </p:embeddedFont>
    <p:embeddedFont>
      <p:font typeface="Lato"/>
      <p:regular r:id="rId29"/>
      <p:bold r:id="rId30"/>
    </p:embeddedFont>
    <p:embeddedFont>
      <p:font typeface="Montserrat-demi_bold"/>
      <p:regular r:id="rId27"/>
    </p:embeddedFont>
    <p:embeddedFont>
      <p:font typeface="Fauna One-light"/>
      <p:regular r:id="rId31"/>
    </p:embeddedFont>
    <p:embeddedFont>
      <p:font typeface="Roboto-light"/>
      <p:regular r:id="rId25"/>
    </p:embeddedFont>
    <p:embeddedFont>
      <p:font typeface="Fauna One"/>
      <p:regular r:id="rId32"/>
      <p:bold r:id="rId33"/>
    </p:embeddedFont>
  </p:embeddedFontLst>
  <p:custDataLst>
    <p:tags r:id="rId34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slides/slide15.xml" Type="http://schemas.openxmlformats.org/officeDocument/2006/relationships/slide"/><Relationship Id="rId20" Target="slides/slide16.xml" Type="http://schemas.openxmlformats.org/officeDocument/2006/relationships/slide"/><Relationship Id="rId21" Target="slides/slide17.xml" Type="http://schemas.openxmlformats.org/officeDocument/2006/relationships/slide"/><Relationship Id="rId22" Target="slides/slide18.xml" Type="http://schemas.openxmlformats.org/officeDocument/2006/relationships/slide"/><Relationship Id="rId23" Target="slides/slide19.xml" Type="http://schemas.openxmlformats.org/officeDocument/2006/relationships/slide"/><Relationship Id="rId24" Target="tableStyles.xml" Type="http://schemas.openxmlformats.org/officeDocument/2006/relationships/tableStyles"/><Relationship Id="rId25" Target="fonts/font1.fntdata" Type="http://schemas.openxmlformats.org/officeDocument/2006/relationships/font"/><Relationship Id="rId26" Target="fonts/font2.fntdata" Type="http://schemas.openxmlformats.org/officeDocument/2006/relationships/font"/><Relationship Id="rId27" Target="fonts/font3.fntdata" Type="http://schemas.openxmlformats.org/officeDocument/2006/relationships/font"/><Relationship Id="rId28" Target="fonts/font4.fntdata" Type="http://schemas.openxmlformats.org/officeDocument/2006/relationships/font"/><Relationship Id="rId29" Target="fonts/font5.fntdata" Type="http://schemas.openxmlformats.org/officeDocument/2006/relationships/font"/><Relationship Id="rId30" Target="fonts/font6.fntdata" Type="http://schemas.openxmlformats.org/officeDocument/2006/relationships/font"/><Relationship Id="rId31" Target="fonts/font7.fntdata" Type="http://schemas.openxmlformats.org/officeDocument/2006/relationships/font"/><Relationship Id="rId32" Target="fonts/font8.fntdata" Type="http://schemas.openxmlformats.org/officeDocument/2006/relationships/font"/><Relationship Id="rId33" Target="fonts/font9.fntdata" Type="http://schemas.openxmlformats.org/officeDocument/2006/relationships/font"/><Relationship Id="rId34" Target="tags/tag13.xml" Type="http://schemas.openxmlformats.org/officeDocument/2006/relationships/tags"/><Relationship Id="rId35" Target="presProps.xml" Type="http://schemas.openxmlformats.org/officeDocument/2006/relationships/presProps"/><Relationship Id="rId36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2" Target="../tags/tag8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no"?><Relationships xmlns="http://schemas.openxmlformats.org/package/2006/relationships"><Relationship Id="rId2" Target="../tags/tag9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4.xml.rels><?xml version="1.0" encoding="UTF-8" standalone="no"?><Relationships xmlns="http://schemas.openxmlformats.org/package/2006/relationships"><Relationship Id="rId2" Target="../tags/tag10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5.xml.rels><?xml version="1.0" encoding="UTF-8" standalone="no"?><Relationships xmlns="http://schemas.openxmlformats.org/package/2006/relationships"><Relationship Id="rId2" Target="../tags/tag1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1.xml.rels><?xml version="1.0" encoding="UTF-8" standalone="no"?><Relationships xmlns="http://schemas.openxmlformats.org/package/2006/relationships"><Relationship Id="rId2" Target="../tags/tag1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2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2" Target="../tags/tag4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2" Target="../tags/tag5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2" Target="../tags/tag6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2" Target="../tags/tag7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cust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B562E961-2E93-4E0E-B143-9086CB8DFB0F}">
                <a16:creationId xmlns:a16="http://schemas.microsoft.com/office/drawing/2010/main" id="{80CFA711-B49E-4F6F-9191-EE47FF5130B0}"/>
              </a:ext>
            </a:extLst>
          </p:cNvPr>
          <p:cNvSpPr/>
          <p:nvPr userDrawn="1"/>
        </p:nvSpPr>
        <p:spPr>
          <a:xfrm rot="0">
            <a:off x="922346" y="451730"/>
            <a:ext cx="2642346" cy="4139898"/>
          </a:xfrm>
          <a:prstGeom prst="rect">
            <a:avLst/>
          </a:prstGeom>
          <a:noFill/>
          <a:ln w="1079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Subtitle 2">
            <a:extLst>
              <a:ext uri="{C85A6948-062B-4A4F-A8EB-11E999793E1F}">
                <a16:creationId xmlns:a16="http://schemas.microsoft.com/office/drawing/2010/main" id="{6BFE7B05-6E24-4237-8398-6BD114B35FEC}"/>
              </a:ext>
            </a:extLst>
          </p:cNvPr>
          <p:cNvSpPr>
            <a:spLocks noGrp="true"/>
          </p:cNvSpPr>
          <p:nvPr>
            <p:ph type="subTitle"/>
          </p:nvPr>
        </p:nvSpPr>
        <p:spPr>
          <a:xfrm rot="0">
            <a:off x="1361514" y="1518594"/>
            <a:ext cx="6858000" cy="620910"/>
          </a:xfrm>
        </p:spPr>
        <p:txBody>
          <a:bodyPr anchor="b" rtlCol="0" vert="horz"/>
          <a:lstStyle>
            <a:lvl1pPr algn="l" indent="0" lvl="0" marL="0">
              <a:buNone/>
              <a:defRPr dirty="0" lang="en-US" sz="1800">
                <a:latin typeface="Fauna One"/>
              </a:defRPr>
            </a:lvl1pPr>
            <a:lvl2pPr algn="ctr" indent="0" lvl="1" marL="457200">
              <a:buNone/>
              <a:defRPr dirty="0" lang="en-US" sz="2000"/>
            </a:lvl2pPr>
            <a:lvl3pPr algn="ctr" indent="0" lvl="2" marL="914400">
              <a:buNone/>
              <a:defRPr dirty="0" lang="en-US" sz="1800"/>
            </a:lvl3pPr>
            <a:lvl4pPr algn="ctr" indent="0" lvl="3" marL="1371600">
              <a:buNone/>
              <a:defRPr dirty="0" lang="en-US" sz="1600"/>
            </a:lvl4pPr>
            <a:lvl5pPr algn="ctr" indent="0" lvl="4" marL="1828800">
              <a:buNone/>
              <a:defRPr dirty="0" lang="en-US" sz="1600"/>
            </a:lvl5pPr>
            <a:lvl6pPr algn="ctr" indent="0" lvl="5" marL="2286000">
              <a:buNone/>
              <a:defRPr dirty="0" lang="en-US" sz="1600"/>
            </a:lvl6pPr>
            <a:lvl7pPr algn="ctr" indent="0" lvl="6" marL="2743200">
              <a:buNone/>
              <a:defRPr dirty="0" lang="en-US" sz="1600"/>
            </a:lvl7pPr>
            <a:lvl8pPr algn="ctr" indent="0" lvl="7" marL="3200400">
              <a:buNone/>
              <a:defRPr dirty="0" lang="en-US" sz="1600"/>
            </a:lvl8pPr>
            <a:lvl9pPr algn="ctr" indent="0" lvl="8" marL="3657600">
              <a:buNone/>
              <a:defRPr dirty="0" lang="en-US" sz="1600"/>
            </a:lvl9pPr>
          </a:lstStyle>
          <a:p>
            <a:pPr/>
            <a:r>
              <a:rPr dirty="0" lang="en-US"/>
              <a:t>Add Subtitle</a:t>
            </a:r>
            <a:endParaRPr dirty="0" lang="en-US"/>
          </a:p>
        </p:txBody>
      </p:sp>
      <p:sp>
        <p:nvSpPr>
          <p:cNvPr id="4" name="Title 1">
            <a:extLst>
              <a:ext uri="{17B0A0D2-8002-492D-A89B-5897153EA739}">
                <a16:creationId xmlns:a16="http://schemas.microsoft.com/office/drawing/2010/main" id="{F35F10DB-9CAB-4EDF-9262-5AE1FA06C25F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1361514" y="2139507"/>
            <a:ext cx="6858000" cy="1643221"/>
          </a:xfrm>
        </p:spPr>
        <p:txBody>
          <a:bodyPr anchor="t" rtlCol="0" vert="horz"/>
          <a:lstStyle>
            <a:lvl1pPr algn="l" lvl="0">
              <a:defRPr b="1" dirty="0" i="0" lang="en-US" sz="4800">
                <a:solidFill>
                  <a:schemeClr val="bg2"/>
                </a:solidFill>
                <a:latin typeface="Montserrat"/>
              </a:defRPr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id="5" name="Slide Number Placeholder 5">
            <a:extLst>
              <a:ext uri="{16C2B0E1-8A75-461F-83EB-3CC5199ED982}">
                <a16:creationId xmlns:a16="http://schemas.microsoft.com/office/drawing/2010/main" id="{098A06F9-D834-4E69-97F0-545BD5EF57A7}"/>
              </a:ext>
            </a:extLst>
          </p:cNvPr>
          <p:cNvSpPr>
            <a:spLocks noGrp="true"/>
          </p:cNvSpPr>
          <p:nvPr>
            <p:ph idx="2" sz="quarter" type="sldNum"/>
          </p:nvPr>
        </p:nvSpPr>
        <p:spPr/>
        <p:txBody>
          <a:bodyPr rtlCol="0"/>
          <a:lstStyle/>
          <a:p>
            <a:pPr/>
            <a:fld id="{3EE0F1A1-3C31-489F-A900-4F7F84C11FCE}" type="slidenum"/>
            <a:endParaRPr dirty="0" lang="en-US"/>
          </a:p>
        </p:txBody>
      </p:sp>
      <p:sp>
        <p:nvSpPr>
          <p:cNvPr hidden="false" id="6" name="Date Placeholder 1">
            <a:extLst>
              <a:ext uri="{42D5BE75-C729-40E7-A849-56CF15FBABED}">
                <a16:creationId xmlns:a16="http://schemas.microsoft.com/office/drawing/2010/main" id="{4516329D-0F08-4BE5-A554-1A3B4C26F7EB}"/>
              </a:ext>
            </a:extLst>
          </p:cNvPr>
          <p:cNvSpPr>
            <a:spLocks noGrp="true"/>
          </p:cNvSpPr>
          <p:nvPr>
            <p:ph idx="3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EF07BA5A-67D6-470C-93D8-D6890CFC6879}" type="datetime4">
              <a:t>February 4, 2024</a:t>
            </a:fld>
            <a:endParaRPr dirty="0" lang="en-US"/>
          </a:p>
        </p:txBody>
      </p:sp>
      <p:sp>
        <p:nvSpPr>
          <p:cNvPr id="7" name="Footer Placeholder 4">
            <a:extLst>
              <a:ext uri="{CE8BE73F-136B-481F-AAD5-45692C499FDA}">
                <a16:creationId xmlns:a16="http://schemas.microsoft.com/office/drawing/2010/main" id="{636BA993-584B-4E00-96F0-587E457D7F93}"/>
              </a:ext>
            </a:extLst>
          </p:cNvPr>
          <p:cNvSpPr>
            <a:spLocks noGrp="true"/>
          </p:cNvSpPr>
          <p:nvPr>
            <p:ph idx="4" sz="quarter" type="ftr"/>
          </p:nvPr>
        </p:nvSpPr>
        <p:spPr>
          <a:xfrm rot="16200000">
            <a:off x="-1276702" y="2718261"/>
            <a:ext cx="3174335" cy="273843"/>
          </a:xfrm>
          <a:prstGeom prst="rect">
            <a:avLst/>
          </a:prstGeom>
        </p:spPr>
        <p:txBody>
          <a:bodyPr anchor="ctr" bIns="0" lIns="0" rIns="0" rtlCol="0" tIns="0" vert="horz">
            <a:noAutofit/>
          </a:bodyPr>
          <a:lstStyle>
            <a:lvl1pPr algn="l" lvl="0">
              <a:defRPr b="0" dirty="0" i="0" lang="en-US" sz="800">
                <a:solidFill>
                  <a:schemeClr val="bg1"/>
                </a:solidFill>
                <a:latin typeface="Roboto"/>
              </a:defRPr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</p:spTree>
    <p:extLst>
      <p:ext uri="{FBFF49DA-23ED-42E3-AC88-CBFE2891C61C}">
        <p14:creationId xmlns:p14="http://schemas.microsoft.com/office/powerpoint/2010/main" val="1707058178447"/>
      </p:ext>
    </p:extLst>
  </p:cSld>
  <p:clrMapOvr>
    <a:masterClrMapping/>
  </p:clrMapOvr>
  <p:transition spd="slow">
    <p:fade thruBlk="false"/>
  </p:transition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Leverage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31D69959-90BA-4D17-9EAE-F19EDB3F1AD8}">
                <a16:creationId xmlns:a16="http://schemas.microsoft.com/office/drawing/2010/main" id="{CC36521A-34E7-41D6-9DE3-32786B9241E3}"/>
              </a:ext>
            </a:extLst>
          </p:cNvPr>
          <p:cNvSpPr/>
          <p:nvPr userDrawn="1"/>
        </p:nvSpPr>
        <p:spPr>
          <a:xfrm rot="0">
            <a:off x="922345" y="451730"/>
            <a:ext cx="7812578" cy="4014993"/>
          </a:xfrm>
          <a:prstGeom prst="rect">
            <a:avLst/>
          </a:prstGeom>
          <a:noFill/>
          <a:ln w="1079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Rectangle 18">
            <a:extLst>
              <a:ext uri="{E368B4CE-14C9-4E0F-8CF1-615ACE5421C8}">
                <a16:creationId xmlns:a16="http://schemas.microsoft.com/office/drawing/2010/main" id="{E1E6CE68-F1B8-4805-81D4-17C5406C42DD}"/>
              </a:ext>
            </a:extLst>
          </p:cNvPr>
          <p:cNvSpPr/>
          <p:nvPr userDrawn="1"/>
        </p:nvSpPr>
        <p:spPr>
          <a:xfrm rot="0">
            <a:off x="8298557" y="231975"/>
            <a:ext cx="562392" cy="52954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Footer Placeholder 2">
            <a:extLst>
              <a:ext uri="{2B038C85-33C6-4EBE-964F-3A0D2C653BAA}">
                <a16:creationId xmlns:a16="http://schemas.microsoft.com/office/drawing/2010/main" id="{DF067B78-34AE-457D-AD9D-DB3C431E8858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>
              <a:defRPr dirty="0" lang="en-US" sz="800"/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id="5" name="Slide Number Placeholder 3">
            <a:extLst>
              <a:ext uri="{99133A84-3DDD-4863-87BF-4A4C38975DBF}">
                <a16:creationId xmlns:a16="http://schemas.microsoft.com/office/drawing/2010/main" id="{EF46540B-4F03-4E4F-B864-449A431C1407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/>
          <a:p>
            <a:pPr/>
            <a:fld id="{D4406418-0CD0-47DF-B1A7-B1B80BB67D32}" type="slidenum"/>
            <a:endParaRPr dirty="0" lang="en-US"/>
          </a:p>
        </p:txBody>
      </p:sp>
      <p:sp>
        <p:nvSpPr>
          <p:cNvPr id="6" name="Chart Placeholder 4">
            <a:extLst>
              <a:ext uri="{A30ECE7D-FFD8-4E3B-B0FC-4C1D09FF0BE6}">
                <a16:creationId xmlns:a16="http://schemas.microsoft.com/office/drawing/2010/main" id="{910DF5FC-A172-40C6-BCF3-D71D6B504CCA}"/>
              </a:ext>
            </a:extLst>
          </p:cNvPr>
          <p:cNvSpPr>
            <a:spLocks noGrp="true"/>
          </p:cNvSpPr>
          <p:nvPr>
            <p:ph idx="2" type="chart"/>
          </p:nvPr>
        </p:nvSpPr>
        <p:spPr>
          <a:xfrm rot="0">
            <a:off x="4427316" y="749300"/>
            <a:ext cx="3871241" cy="3491945"/>
          </a:xfrm>
        </p:spPr>
        <p:txBody>
          <a:bodyPr rtlCol="0"/>
          <a:lstStyle/>
          <a:p>
            <a:pPr/>
            <a:r>
              <a:rPr dirty="0" lang="en-US"/>
              <a:t>Add chart</a:t>
            </a:r>
            <a:endParaRPr dirty="0" lang="en-US"/>
          </a:p>
        </p:txBody>
      </p:sp>
      <p:sp>
        <p:nvSpPr>
          <p:cNvPr id="7" name="Text Placeholder 21">
            <a:extLst>
              <a:ext uri="{79E5BCB0-8930-44AD-950D-637EB714502B}">
                <a16:creationId xmlns:a16="http://schemas.microsoft.com/office/drawing/2010/main" id="{2527D312-D974-4C3B-8521-2EAE64E10471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628650" y="2707719"/>
            <a:ext cx="3362296" cy="1190815"/>
          </a:xfrm>
        </p:spPr>
        <p:txBody>
          <a:bodyPr rtlCol="0"/>
          <a:lstStyle>
            <a:lvl1pPr indent="0" lvl="0" marL="0">
              <a:lnSpc>
                <a:spcPct val="100000"/>
              </a:lnSpc>
              <a:buNone/>
              <a:defRPr dirty="0" lang="en-US" sz="1200"/>
            </a:lvl1pPr>
          </a:lstStyle>
          <a:p>
            <a:pPr lvl="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8" name="Picture Placeholder 3">
            <a:extLst>
              <a:ext uri="{14A2971C-101A-45AF-8E72-093BEB4C881C}">
                <a16:creationId xmlns:a16="http://schemas.microsoft.com/office/drawing/2010/main" id="{822460CE-8FB0-4760-A14F-DB35B4C3DDFF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180975" y="4591050"/>
            <a:ext cx="288131" cy="273843"/>
          </a:xfrm>
        </p:spPr>
        <p:txBody>
          <a:bodyPr anchor="ctr" rtlCol="0" vert="horz"/>
          <a:lstStyle>
            <a:lvl1pPr indent="0" lvl="0" marL="0">
              <a:buNone/>
              <a:defRPr dirty="0" lang="en-US" sz="800"/>
            </a:lvl1pPr>
          </a:lstStyle>
          <a:p>
            <a:pPr/>
            <a:r>
              <a:rPr dirty="0" lang="en-US"/>
              <a:t>logo</a:t>
            </a:r>
            <a:endParaRPr dirty="0" lang="en-US"/>
          </a:p>
        </p:txBody>
      </p:sp>
      <p:sp>
        <p:nvSpPr>
          <p:cNvPr id="9" name="Subtitle 2">
            <a:extLst>
              <a:ext uri="{A778295C-2B36-462C-8EE1-E252B69FD97E}">
                <a16:creationId xmlns:a16="http://schemas.microsoft.com/office/drawing/2010/main" id="{30510C5A-EDB4-45A2-A46C-A7D8E472E6B1}"/>
              </a:ext>
            </a:extLst>
          </p:cNvPr>
          <p:cNvSpPr>
            <a:spLocks noGrp="true"/>
          </p:cNvSpPr>
          <p:nvPr>
            <p:ph idx="5" type="subTitle"/>
          </p:nvPr>
        </p:nvSpPr>
        <p:spPr>
          <a:xfrm rot="0">
            <a:off x="628650" y="1994230"/>
            <a:ext cx="3362296" cy="714375"/>
          </a:xfrm>
        </p:spPr>
        <p:txBody>
          <a:bodyPr anchor="ctr" bIns="0" rtlCol="0" tIns="95250" vert="horz" wrap="square">
            <a:noAutofit/>
          </a:bodyPr>
          <a:lstStyle>
            <a:lvl1pPr algn="l" indent="0" lvl="0" marL="0">
              <a:lnSpc>
                <a:spcPct val="100000"/>
              </a:lnSpc>
              <a:buNone/>
              <a:defRPr dirty="0" lang="en-US" sz="1400">
                <a:latin typeface="Fauna One"/>
              </a:defRPr>
            </a:lvl1pPr>
            <a:lvl2pPr algn="ctr" indent="0" lvl="1" marL="457200">
              <a:buNone/>
              <a:defRPr dirty="0" lang="en-US" sz="2000"/>
            </a:lvl2pPr>
            <a:lvl3pPr algn="ctr" indent="0" lvl="2" marL="914400">
              <a:buNone/>
              <a:defRPr dirty="0" lang="en-US" sz="1800"/>
            </a:lvl3pPr>
            <a:lvl4pPr algn="ctr" indent="0" lvl="3" marL="1371600">
              <a:buNone/>
              <a:defRPr dirty="0" lang="en-US" sz="1600"/>
            </a:lvl4pPr>
            <a:lvl5pPr algn="ctr" indent="0" lvl="4" marL="1828800">
              <a:buNone/>
              <a:defRPr dirty="0" lang="en-US" sz="1600"/>
            </a:lvl5pPr>
            <a:lvl6pPr algn="ctr" indent="0" lvl="5" marL="2286000">
              <a:buNone/>
              <a:defRPr dirty="0" lang="en-US" sz="1600"/>
            </a:lvl6pPr>
            <a:lvl7pPr algn="ctr" indent="0" lvl="6" marL="2743200">
              <a:buNone/>
              <a:defRPr dirty="0" lang="en-US" sz="1600"/>
            </a:lvl7pPr>
            <a:lvl8pPr algn="ctr" indent="0" lvl="7" marL="3200400">
              <a:buNone/>
              <a:defRPr dirty="0" lang="en-US" sz="1600"/>
            </a:lvl8pPr>
            <a:lvl9pPr algn="ctr" indent="0" lvl="8" marL="3657600">
              <a:buNone/>
              <a:defRPr dirty="0" lang="en-US" sz="1600"/>
            </a:lvl9pPr>
          </a:lstStyle>
          <a:p>
            <a:pPr/>
            <a:r>
              <a:rPr dirty="0" lang="en-US"/>
              <a:t>Add Subtitle</a:t>
            </a:r>
            <a:endParaRPr dirty="0" lang="en-US"/>
          </a:p>
        </p:txBody>
      </p:sp>
      <p:sp>
        <p:nvSpPr>
          <p:cNvPr hidden="true" id="10" name="Title 1">
            <a:extLst>
              <a:ext uri="{9E131BA9-AD14-459A-9D3E-820DF17C47BB}">
                <a16:creationId xmlns:a16="http://schemas.microsoft.com/office/drawing/2010/main" id="{6CD2381B-B0FB-4430-9321-04DBCC145596}"/>
              </a:ext>
            </a:extLst>
          </p:cNvPr>
          <p:cNvSpPr>
            <a:spLocks noGrp="true"/>
          </p:cNvSpPr>
          <p:nvPr>
            <p:ph idx="6" type="title"/>
          </p:nvPr>
        </p:nvSpPr>
        <p:spPr>
          <a:xfrm rot="0">
            <a:off x="628650" y="1138418"/>
            <a:ext cx="3312528" cy="932011"/>
          </a:xfrm>
        </p:spPr>
        <p:txBody>
          <a:bodyPr anchor="ctr" bIns="274320" rtlCol="0" tIns="0" vert="horz" wrap="square">
            <a:noAutofit/>
          </a:bodyPr>
          <a:lstStyle>
            <a:lvl1pPr lvl="0">
              <a:lnSpc>
                <a:spcPct val="100000"/>
              </a:lnSpc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id="11" name="">
            <a:extLst>
              <a:ext uri="{B1B9C971-B8C2-410D-8F50-CC6B4350F57C}">
                <a16:creationId xmlns:a16="http://schemas.microsoft.com/office/drawing/2010/main" id="{1B37FA1C-E8E3-404E-80B5-0091C47B14BE}"/>
              </a:ext>
            </a:extLst>
          </p:cNvPr>
          <p:cNvSpPr/>
          <p:nvPr>
            <p:ph idx="7" type="title"/>
          </p:nvPr>
        </p:nvSpPr>
        <p:spPr>
          <a:xfrm flipH="false" flipV="false" rot="0">
            <a:off x="628650" y="1268015"/>
            <a:ext cx="3362296" cy="753017"/>
          </a:xfrm>
          <a:prstGeom prst="rect">
            <a:avLst/>
          </a:prstGeom>
        </p:spPr>
        <p:txBody>
          <a:bodyPr anchor="b" bIns="45720" lIns="91440" rIns="91440" rtlCol="0" tIns="45720" vert="horz">
            <a:normAutofit fontScale="92500" lnSpcReduction="10000"/>
          </a:bodyPr>
          <a:lstStyle>
            <a:lvl1pPr lvl="0">
              <a:lnSpc>
                <a:spcPct val="100000"/>
              </a:lnSpc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hidden="false" id="12" name="Date Placeholder 1">
            <a:extLst>
              <a:ext uri="{988D5E2D-35AB-4E16-900B-6A88F9A1EBBB}">
                <a16:creationId xmlns:a16="http://schemas.microsoft.com/office/drawing/2010/main" id="{F93569E1-B572-40D4-88AB-1BCF717345B9}"/>
              </a:ext>
            </a:extLst>
          </p:cNvPr>
          <p:cNvSpPr>
            <a:spLocks noGrp="true"/>
          </p:cNvSpPr>
          <p:nvPr>
            <p:ph idx="8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97F761DF-583F-46F5-9732-3EB64DAC8671}" type="datetime4">
              <a:t>February 4, 2024</a:t>
            </a:fld>
            <a:endParaRPr dirty="0" lang="en-US"/>
          </a:p>
        </p:txBody>
      </p:sp>
    </p:spTree>
    <p:extLst>
      <p:ext uri="{FE63DF32-F331-4D12-9270-542F01B62802}">
        <p14:creationId xmlns:p14="http://schemas.microsoft.com/office/powerpoint/2010/main" val="1707058178473"/>
      </p:ext>
    </p:extLst>
  </p:cSld>
  <p:clrMapOvr>
    <a:masterClrMapping/>
  </p:clrMapOvr>
  <p:transition spd="slow">
    <p:fade thruBlk="false"/>
  </p:transition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ales Tac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A71CDB82-051B-4B5D-B23D-332B5C1A4CDB}">
                <a16:creationId xmlns:a16="http://schemas.microsoft.com/office/drawing/2010/main" id="{9C07CCF3-13EF-4D91-8481-E151675CAA1F}"/>
              </a:ext>
            </a:extLst>
          </p:cNvPr>
          <p:cNvSpPr/>
          <p:nvPr userDrawn="1"/>
        </p:nvSpPr>
        <p:spPr>
          <a:xfrm rot="0">
            <a:off x="922345" y="451730"/>
            <a:ext cx="7812578" cy="4014993"/>
          </a:xfrm>
          <a:prstGeom prst="rect">
            <a:avLst/>
          </a:prstGeom>
          <a:noFill/>
          <a:ln w="1079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Rectangle 13">
            <a:extLst>
              <a:ext uri="{AA0ADE1C-ECBB-46C3-B523-B7E1705440A4}">
                <a16:creationId xmlns:a16="http://schemas.microsoft.com/office/drawing/2010/main" id="{DCCE10E8-2774-4830-A4F0-A27349DB6001}"/>
              </a:ext>
            </a:extLst>
          </p:cNvPr>
          <p:cNvSpPr/>
          <p:nvPr userDrawn="1"/>
        </p:nvSpPr>
        <p:spPr>
          <a:xfrm rot="0">
            <a:off x="8298557" y="231975"/>
            <a:ext cx="562392" cy="52954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Slide Number Placeholder 2">
            <a:extLst>
              <a:ext uri="{BACF083B-16E3-4AF6-8D90-F8162B717562}">
                <a16:creationId xmlns:a16="http://schemas.microsoft.com/office/drawing/2010/main" id="{A97BFE78-0CD2-42B4-A7E2-703EB051C29A}"/>
              </a:ext>
            </a:extLst>
          </p:cNvPr>
          <p:cNvSpPr>
            <a:spLocks noGrp="true"/>
          </p:cNvSpPr>
          <p:nvPr>
            <p:ph sz="quarter" type="sldNum"/>
          </p:nvPr>
        </p:nvSpPr>
        <p:spPr/>
        <p:txBody>
          <a:bodyPr rtlCol="0"/>
          <a:lstStyle/>
          <a:p>
            <a:pPr/>
            <a:fld id="{03D4720A-648C-4B2B-A8E3-58896B2C953E}" type="slidenum"/>
            <a:endParaRPr dirty="0" lang="en-US"/>
          </a:p>
        </p:txBody>
      </p:sp>
      <p:sp>
        <p:nvSpPr>
          <p:cNvPr id="5" name="Footer Placeholder 3">
            <a:extLst>
              <a:ext uri="{4FAE2347-B76F-4964-8C53-51E17958E305}">
                <a16:creationId xmlns:a16="http://schemas.microsoft.com/office/drawing/2010/main" id="{712273E2-FBD8-4F39-B5CB-EC7F75FDEDAF}"/>
              </a:ext>
            </a:extLst>
          </p:cNvPr>
          <p:cNvSpPr>
            <a:spLocks noGrp="true"/>
          </p:cNvSpPr>
          <p:nvPr>
            <p:ph idx="1" sz="quarter" type="ftr"/>
          </p:nvPr>
        </p:nvSpPr>
        <p:spPr/>
        <p:txBody>
          <a:bodyPr rtlCol="0"/>
          <a:lstStyle>
            <a:lvl1pPr lvl="0">
              <a:defRPr dirty="0" lang="en-US" sz="800"/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id="6" name="Text Placeholder 21">
            <a:extLst>
              <a:ext uri="{7A1FED8F-E0E1-4B32-B239-41884CF62EB3}">
                <a16:creationId xmlns:a16="http://schemas.microsoft.com/office/drawing/2010/main" id="{433D436D-74C6-495E-A4EC-B22060756624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628650" y="2783919"/>
            <a:ext cx="3312528" cy="1380201"/>
          </a:xfrm>
          <a:solidFill>
            <a:srgbClr val="222935"/>
          </a:solidFill>
        </p:spPr>
        <p:txBody>
          <a:bodyPr rtlCol="0"/>
          <a:lstStyle>
            <a:lvl1pPr indent="0" lvl="0" marL="0">
              <a:lnSpc>
                <a:spcPct val="100000"/>
              </a:lnSpc>
              <a:buNone/>
              <a:defRPr dirty="0" lang="en-US" sz="1200"/>
            </a:lvl1pPr>
          </a:lstStyle>
          <a:p>
            <a:pPr lvl="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7" name="Picture Placeholder 3">
            <a:extLst>
              <a:ext uri="{AB877894-6ED8-43F7-9618-D716DC92CEF5}">
                <a16:creationId xmlns:a16="http://schemas.microsoft.com/office/drawing/2010/main" id="{AD1163A8-BC7D-4CF7-B9CD-1B5386A63FD5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180975" y="4591050"/>
            <a:ext cx="288131" cy="273843"/>
          </a:xfrm>
        </p:spPr>
        <p:txBody>
          <a:bodyPr anchor="ctr" rtlCol="0" vert="horz"/>
          <a:lstStyle>
            <a:lvl1pPr indent="0" lvl="0" marL="0">
              <a:buNone/>
              <a:defRPr dirty="0" lang="en-US" sz="800"/>
            </a:lvl1pPr>
          </a:lstStyle>
          <a:p>
            <a:pPr/>
            <a:r>
              <a:rPr dirty="0" lang="en-US"/>
              <a:t>logo</a:t>
            </a:r>
            <a:endParaRPr dirty="0" lang="en-US"/>
          </a:p>
        </p:txBody>
      </p:sp>
      <p:sp>
        <p:nvSpPr>
          <p:cNvPr id="8" name="Subtitle 2">
            <a:extLst>
              <a:ext uri="{6C1D610B-F29F-46E0-A9D1-B19022DB4B33}">
                <a16:creationId xmlns:a16="http://schemas.microsoft.com/office/drawing/2010/main" id="{5563993C-340C-42AF-A0E2-98F23D12AA96}"/>
              </a:ext>
            </a:extLst>
          </p:cNvPr>
          <p:cNvSpPr>
            <a:spLocks noGrp="true"/>
          </p:cNvSpPr>
          <p:nvPr>
            <p:ph idx="4" type="subTitle"/>
          </p:nvPr>
        </p:nvSpPr>
        <p:spPr>
          <a:xfrm rot="0">
            <a:off x="628650" y="2108530"/>
            <a:ext cx="3312529" cy="676918"/>
          </a:xfrm>
          <a:solidFill>
            <a:srgbClr val="222935"/>
          </a:solidFill>
        </p:spPr>
        <p:txBody>
          <a:bodyPr anchor="b" bIns="91440" rtlCol="0" tIns="274320" vert="horz" wrap="square">
            <a:noAutofit/>
          </a:bodyPr>
          <a:lstStyle>
            <a:lvl1pPr algn="l" indent="0" lvl="0" marL="0">
              <a:lnSpc>
                <a:spcPct val="100000"/>
              </a:lnSpc>
              <a:buNone/>
              <a:defRPr dirty="0" lang="en-US" sz="1400">
                <a:latin typeface="Fauna One"/>
              </a:defRPr>
            </a:lvl1pPr>
            <a:lvl2pPr algn="ctr" indent="0" lvl="1" marL="457200">
              <a:buNone/>
              <a:defRPr dirty="0" lang="en-US" sz="2000"/>
            </a:lvl2pPr>
            <a:lvl3pPr algn="ctr" indent="0" lvl="2" marL="914400">
              <a:buNone/>
              <a:defRPr dirty="0" lang="en-US" sz="1800"/>
            </a:lvl3pPr>
            <a:lvl4pPr algn="ctr" indent="0" lvl="3" marL="1371600">
              <a:buNone/>
              <a:defRPr dirty="0" lang="en-US" sz="1600"/>
            </a:lvl4pPr>
            <a:lvl5pPr algn="ctr" indent="0" lvl="4" marL="1828800">
              <a:buNone/>
              <a:defRPr dirty="0" lang="en-US" sz="1600"/>
            </a:lvl5pPr>
            <a:lvl6pPr algn="ctr" indent="0" lvl="5" marL="2286000">
              <a:buNone/>
              <a:defRPr dirty="0" lang="en-US" sz="1600"/>
            </a:lvl6pPr>
            <a:lvl7pPr algn="ctr" indent="0" lvl="6" marL="2743200">
              <a:buNone/>
              <a:defRPr dirty="0" lang="en-US" sz="1600"/>
            </a:lvl7pPr>
            <a:lvl8pPr algn="ctr" indent="0" lvl="7" marL="3200400">
              <a:buNone/>
              <a:defRPr dirty="0" lang="en-US" sz="1600"/>
            </a:lvl8pPr>
            <a:lvl9pPr algn="ctr" indent="0" lvl="8" marL="3657600">
              <a:buNone/>
              <a:defRPr dirty="0" lang="en-US" sz="1600"/>
            </a:lvl9pPr>
          </a:lstStyle>
          <a:p>
            <a:pPr/>
            <a:r>
              <a:rPr dirty="0" lang="en-US"/>
              <a:t>Add Subtitle</a:t>
            </a:r>
            <a:endParaRPr dirty="0" lang="en-US"/>
          </a:p>
        </p:txBody>
      </p:sp>
      <p:sp>
        <p:nvSpPr>
          <p:cNvPr id="9" name="Title 1">
            <a:extLst>
              <a:ext uri="{D7A3FFE8-7E6B-4908-8CF1-296F9D24733E}">
                <a16:creationId xmlns:a16="http://schemas.microsoft.com/office/drawing/2010/main" id="{1137488A-67E6-4694-BD52-D889EA30BA70}"/>
              </a:ext>
            </a:extLst>
          </p:cNvPr>
          <p:cNvSpPr>
            <a:spLocks noGrp="true"/>
          </p:cNvSpPr>
          <p:nvPr>
            <p:ph idx="5" type="title"/>
          </p:nvPr>
        </p:nvSpPr>
        <p:spPr>
          <a:xfrm rot="0">
            <a:off x="628650" y="1380126"/>
            <a:ext cx="3312529" cy="762000"/>
          </a:xfrm>
          <a:solidFill>
            <a:srgbClr val="222935"/>
          </a:solidFill>
        </p:spPr>
        <p:txBody>
          <a:bodyPr anchor="ctr" bIns="274320" rtlCol="0" tIns="274320" vert="horz" wrap="square">
            <a:spAutoFit/>
          </a:bodyPr>
          <a:lstStyle>
            <a:lvl1pPr lvl="0">
              <a:lnSpc>
                <a:spcPct val="100000"/>
              </a:lnSpc>
              <a:defRPr dirty="0" lang="en-US" sz="2400"/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hidden="false" id="10" name="SmartArt Placeholder 11">
            <a:extLst>
              <a:ext uri="{8373DE90-F27F-4970-B680-DE4CA7715895}">
                <a16:creationId xmlns:a16="http://schemas.microsoft.com/office/drawing/2010/main" id="{DEC45386-E98B-4CAD-8770-08C341F82A08}"/>
              </a:ext>
            </a:extLst>
          </p:cNvPr>
          <p:cNvSpPr>
            <a:spLocks noGrp="true"/>
          </p:cNvSpPr>
          <p:nvPr>
            <p:ph idx="6" type="dgm"/>
          </p:nvPr>
        </p:nvSpPr>
        <p:spPr>
          <a:xfrm rot="0">
            <a:off x="4426743" y="748903"/>
            <a:ext cx="3871912" cy="3492103"/>
          </a:xfrm>
        </p:spPr>
        <p:txBody>
          <a:bodyPr rtlCol="0"/>
          <a:lstStyle>
            <a:lvl1pPr lvl="0">
              <a:defRPr b="1" dirty="0" lang="en-US">
                <a:solidFill>
                  <a:schemeClr val="bg2"/>
                </a:solidFill>
                <a:latin typeface="Montserrat"/>
              </a:defRPr>
            </a:lvl1pPr>
          </a:lstStyle>
          <a:p>
            <a:pPr/>
            <a:r>
              <a:rPr dirty="0" lang="en-US"/>
              <a:t>Add SmartArt</a:t>
            </a:r>
            <a:endParaRPr dirty="0" lang="en-US"/>
          </a:p>
        </p:txBody>
      </p:sp>
      <p:sp>
        <p:nvSpPr>
          <p:cNvPr hidden="false" id="11" name="Date Placeholder 1">
            <a:extLst>
              <a:ext uri="{390B49CB-50FA-4D41-B98C-A374524C0708}">
                <a16:creationId xmlns:a16="http://schemas.microsoft.com/office/drawing/2010/main" id="{9F47BA1B-D42C-4024-A574-0E169163DCF2}"/>
              </a:ext>
            </a:extLst>
          </p:cNvPr>
          <p:cNvSpPr>
            <a:spLocks noGrp="true"/>
          </p:cNvSpPr>
          <p:nvPr>
            <p:ph idx="7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DCB752FF-B9C1-402E-BFCB-7C248E15539F}" type="datetime4">
              <a:t>February 4, 2024</a:t>
            </a:fld>
            <a:endParaRPr dirty="0" lang="en-US"/>
          </a:p>
        </p:txBody>
      </p:sp>
    </p:spTree>
    <p:extLst>
      <p:ext uri="{7DA94901-2C66-4E41-8D8B-CD4AED1EE3B7}">
        <p14:creationId xmlns:p14="http://schemas.microsoft.com/office/powerpoint/2010/main" val="1707058178475"/>
      </p:ext>
    </p:extLst>
  </p:cSld>
  <p:clrMapOvr>
    <a:masterClrMapping/>
  </p:clrMapOvr>
  <p:transition spd="slow">
    <p:fade thruBlk="false"/>
  </p:transition>
</p:sldLayout>
</file>

<file path=ppt/slideLayouts/slideLayout1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5 Year Proj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04C2454B-D575-44DE-8EB1-FF84EE82E884}">
                <a16:creationId xmlns:a16="http://schemas.microsoft.com/office/drawing/2010/main" id="{70C32A6B-A330-477A-8DD4-23DE262A6B91}"/>
              </a:ext>
            </a:extLst>
          </p:cNvPr>
          <p:cNvSpPr/>
          <p:nvPr userDrawn="1"/>
        </p:nvSpPr>
        <p:spPr>
          <a:xfrm rot="0">
            <a:off x="922345" y="451730"/>
            <a:ext cx="7812578" cy="4014993"/>
          </a:xfrm>
          <a:prstGeom prst="rect">
            <a:avLst/>
          </a:prstGeom>
          <a:noFill/>
          <a:ln w="1079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Rectangle 13">
            <a:extLst>
              <a:ext uri="{D39F1DA7-2E4A-48C0-AFB4-6CBAD839C98F}">
                <a16:creationId xmlns:a16="http://schemas.microsoft.com/office/drawing/2010/main" id="{3D1DD048-DE40-445F-BE49-0E9A8095D2C1}"/>
              </a:ext>
            </a:extLst>
          </p:cNvPr>
          <p:cNvSpPr/>
          <p:nvPr userDrawn="1"/>
        </p:nvSpPr>
        <p:spPr>
          <a:xfrm rot="0">
            <a:off x="8298557" y="231975"/>
            <a:ext cx="562392" cy="52954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Title 1">
            <a:extLst>
              <a:ext uri="{B65BEA44-E218-4042-9070-AAFE0CBBFFE0}">
                <a16:creationId xmlns:a16="http://schemas.microsoft.com/office/drawing/2010/main" id="{B03B8F8A-202A-479C-8FD8-9C3C50BBC9B8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628650" y="1880316"/>
            <a:ext cx="2106186" cy="809625"/>
          </a:xfrm>
        </p:spPr>
        <p:txBody>
          <a:bodyPr anchor="ctr" bIns="274320" rtlCol="0" tIns="182880" vert="horz">
            <a:spAutoFit/>
          </a:bodyPr>
          <a:lstStyle>
            <a:lvl1pPr lvl="0">
              <a:lnSpc>
                <a:spcPct val="100000"/>
              </a:lnSpc>
              <a:defRPr dirty="0" lang="en-US" sz="2400"/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id="5" name="Subtitle 2">
            <a:extLst>
              <a:ext uri="{BE344368-E222-421B-8211-93BA7FDAE40D}">
                <a16:creationId xmlns:a16="http://schemas.microsoft.com/office/drawing/2010/main" id="{A5D2F16A-4213-4CF3-8A01-FF5EA1E21B50}"/>
              </a:ext>
            </a:extLst>
          </p:cNvPr>
          <p:cNvSpPr>
            <a:spLocks noGrp="true"/>
          </p:cNvSpPr>
          <p:nvPr>
            <p:ph idx="11" type="subTitle"/>
          </p:nvPr>
        </p:nvSpPr>
        <p:spPr>
          <a:xfrm rot="0">
            <a:off x="628650" y="1223560"/>
            <a:ext cx="2106186" cy="665892"/>
          </a:xfrm>
        </p:spPr>
        <p:txBody>
          <a:bodyPr anchor="b" bIns="91440" rtlCol="0" tIns="190500" vert="horz">
            <a:spAutoFit/>
          </a:bodyPr>
          <a:lstStyle>
            <a:lvl1pPr algn="l" indent="0" lvl="0" marL="0">
              <a:buNone/>
              <a:defRPr dirty="0" lang="en-US" sz="1200">
                <a:latin typeface="Fauna One"/>
              </a:defRPr>
            </a:lvl1pPr>
            <a:lvl2pPr algn="ctr" indent="0" lvl="1" marL="457200">
              <a:buNone/>
              <a:defRPr dirty="0" lang="en-US" sz="2000"/>
            </a:lvl2pPr>
            <a:lvl3pPr algn="ctr" indent="0" lvl="2" marL="914400">
              <a:buNone/>
              <a:defRPr dirty="0" lang="en-US" sz="1800"/>
            </a:lvl3pPr>
            <a:lvl4pPr algn="ctr" indent="0" lvl="3" marL="1371600">
              <a:buNone/>
              <a:defRPr dirty="0" lang="en-US" sz="1600"/>
            </a:lvl4pPr>
            <a:lvl5pPr algn="ctr" indent="0" lvl="4" marL="1828800">
              <a:buNone/>
              <a:defRPr dirty="0" lang="en-US" sz="1600"/>
            </a:lvl5pPr>
            <a:lvl6pPr algn="ctr" indent="0" lvl="5" marL="2286000">
              <a:buNone/>
              <a:defRPr dirty="0" lang="en-US" sz="1600"/>
            </a:lvl6pPr>
            <a:lvl7pPr algn="ctr" indent="0" lvl="6" marL="2743200">
              <a:buNone/>
              <a:defRPr dirty="0" lang="en-US" sz="1600"/>
            </a:lvl7pPr>
            <a:lvl8pPr algn="ctr" indent="0" lvl="7" marL="3200400">
              <a:buNone/>
              <a:defRPr dirty="0" lang="en-US" sz="1600"/>
            </a:lvl8pPr>
            <a:lvl9pPr algn="ctr" indent="0" lvl="8" marL="3657600">
              <a:buNone/>
              <a:defRPr dirty="0" lang="en-US" sz="1600"/>
            </a:lvl9pPr>
          </a:lstStyle>
          <a:p>
            <a:pPr/>
            <a:r>
              <a:rPr dirty="0" lang="en-US"/>
              <a:t>Add Subtitle</a:t>
            </a:r>
            <a:endParaRPr dirty="0" lang="en-US"/>
          </a:p>
        </p:txBody>
      </p:sp>
      <p:sp>
        <p:nvSpPr>
          <p:cNvPr id="6" name="Footer Placeholder 2">
            <a:extLst>
              <a:ext uri="{9AAE0400-0ED6-4668-A1DD-64D86347995E}">
                <a16:creationId xmlns:a16="http://schemas.microsoft.com/office/drawing/2010/main" id="{C973E3C2-A4CA-47EE-991F-E275C2E19CEF}"/>
              </a:ext>
            </a:extLst>
          </p:cNvPr>
          <p:cNvSpPr>
            <a:spLocks noGrp="true"/>
          </p:cNvSpPr>
          <p:nvPr>
            <p:ph idx="12" sz="quarter" type="ftr"/>
          </p:nvPr>
        </p:nvSpPr>
        <p:spPr/>
        <p:txBody>
          <a:bodyPr rtlCol="0"/>
          <a:lstStyle>
            <a:lvl1pPr lvl="0">
              <a:defRPr dirty="0" lang="en-US" sz="800"/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id="7" name="Slide Number Placeholder 3">
            <a:extLst>
              <a:ext uri="{3A5D804F-567E-474B-A9C3-A478D300397B}">
                <a16:creationId xmlns:a16="http://schemas.microsoft.com/office/drawing/2010/main" id="{24DAB7E9-333D-4AA9-98B3-88A00866308F}"/>
              </a:ext>
            </a:extLst>
          </p:cNvPr>
          <p:cNvSpPr>
            <a:spLocks noGrp="true"/>
          </p:cNvSpPr>
          <p:nvPr>
            <p:ph idx="13" sz="quarter" type="sldNum"/>
          </p:nvPr>
        </p:nvSpPr>
        <p:spPr/>
        <p:txBody>
          <a:bodyPr rtlCol="0"/>
          <a:lstStyle/>
          <a:p>
            <a:pPr/>
            <a:fld id="{A4A21EE6-E0B1-442E-9A90-259DD1468970}" type="slidenum"/>
            <a:endParaRPr dirty="0" lang="en-US"/>
          </a:p>
        </p:txBody>
      </p:sp>
      <p:sp>
        <p:nvSpPr>
          <p:cNvPr id="8" name="Picture Placeholder 3">
            <a:extLst>
              <a:ext uri="{FC8FDCA1-58BC-4596-85A5-4CCE911742B3}">
                <a16:creationId xmlns:a16="http://schemas.microsoft.com/office/drawing/2010/main" id="{C93DAADC-AD74-404A-924D-AD15BCE054DE}"/>
              </a:ext>
            </a:extLst>
          </p:cNvPr>
          <p:cNvSpPr>
            <a:spLocks noGrp="true"/>
          </p:cNvSpPr>
          <p:nvPr>
            <p:ph idx="14" type="pic"/>
          </p:nvPr>
        </p:nvSpPr>
        <p:spPr>
          <a:xfrm rot="0">
            <a:off x="180975" y="4591050"/>
            <a:ext cx="288131" cy="273843"/>
          </a:xfrm>
        </p:spPr>
        <p:txBody>
          <a:bodyPr anchor="ctr" rtlCol="0" vert="horz"/>
          <a:lstStyle>
            <a:lvl1pPr indent="0" lvl="0" marL="0">
              <a:buNone/>
              <a:defRPr dirty="0" lang="en-US" sz="800"/>
            </a:lvl1pPr>
          </a:lstStyle>
          <a:p>
            <a:pPr/>
            <a:r>
              <a:rPr dirty="0" lang="en-US"/>
              <a:t>logo</a:t>
            </a:r>
            <a:endParaRPr dirty="0" lang="en-US"/>
          </a:p>
        </p:txBody>
      </p:sp>
      <p:sp>
        <p:nvSpPr>
          <p:cNvPr id="9" name="Table Placeholder 4">
            <a:extLst>
              <a:ext uri="{FBD3319B-DAFA-4F04-810A-745C629175A4}">
                <a16:creationId xmlns:a16="http://schemas.microsoft.com/office/drawing/2010/main" id="{D23EE3EB-C8E3-4B14-A981-79DA72A25813}"/>
              </a:ext>
            </a:extLst>
          </p:cNvPr>
          <p:cNvSpPr>
            <a:spLocks noGrp="true"/>
          </p:cNvSpPr>
          <p:nvPr>
            <p:ph idx="15" type="tbl"/>
          </p:nvPr>
        </p:nvSpPr>
        <p:spPr>
          <a:xfrm rot="0">
            <a:off x="3423628" y="1113196"/>
            <a:ext cx="4815497" cy="2539669"/>
          </a:xfrm>
        </p:spPr>
        <p:txBody>
          <a:bodyPr rtlCol="0"/>
          <a:lstStyle>
            <a:lvl1pPr lvl="0">
              <a:defRPr dirty="0" lang="en-US">
                <a:solidFill>
                  <a:srgbClr val="00cc9d"/>
                </a:solidFill>
                <a:latin typeface="Montserrat-demi_bold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10" name="Date Placeholder 1">
            <a:extLst>
              <a:ext uri="{B64216A4-F6C3-4C3D-904A-7912D0F87008}">
                <a16:creationId xmlns:a16="http://schemas.microsoft.com/office/drawing/2010/main" id="{84226FEB-1F8D-47F8-A724-C6AF305438FE}"/>
              </a:ext>
            </a:extLst>
          </p:cNvPr>
          <p:cNvSpPr>
            <a:spLocks noGrp="true"/>
          </p:cNvSpPr>
          <p:nvPr>
            <p:ph idx="16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3A94528C-AF97-4A63-B842-0A4403D719CE}" type="datetime4">
              <a:t>February 4, 2024</a:t>
            </a:fld>
            <a:endParaRPr dirty="0" lang="en-US"/>
          </a:p>
        </p:txBody>
      </p:sp>
    </p:spTree>
    <p:custDataLst>
      <p:tags r:id="rId2"/>
    </p:custDataLst>
    <p:extLst>
      <p:ext uri="{3C05A9E2-DB77-40A8-9933-FDD522FBCAB7}">
        <p14:creationId xmlns:p14="http://schemas.microsoft.com/office/powerpoint/2010/main" val="1707058178477"/>
      </p:ext>
    </p:extLst>
  </p:cSld>
  <p:clrMapOvr>
    <a:masterClrMapping/>
  </p:clrMapOvr>
  <p:transition spd="slow">
    <p:fade thruBlk="false"/>
  </p:transition>
</p:sldLayout>
</file>

<file path=ppt/slideLayouts/slideLayout1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Opportunity Sc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6">
            <a:extLst>
              <a:ext uri="{0640AB41-62A5-4A20-A2CF-6448BBFC0454}">
                <a16:creationId xmlns:a16="http://schemas.microsoft.com/office/drawing/2010/main" id="{F1AB6AE9-E5B6-4C67-A3DA-1CF811E84F66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4572000" y="4066251"/>
            <a:ext cx="3578089" cy="256814"/>
          </a:xfrm>
          <a:noFill/>
        </p:spPr>
        <p:txBody>
          <a:bodyPr anchor="t" bIns="72000" lIns="72000" rIns="72000" rtlCol="0" tIns="72000" vert="horz"/>
          <a:lstStyle>
            <a:lvl1pPr lvl="0">
              <a:defRPr dirty="0" lang="en-US" sz="1000">
                <a:solidFill>
                  <a:schemeClr val="bg2"/>
                </a:solidFill>
              </a:defRPr>
            </a:lvl1pPr>
          </a:lstStyle>
          <a:p>
            <a:pPr lvl="0"/>
            <a:r>
              <a:rPr dirty="0" lang="en-US"/>
              <a:t>X axis title</a:t>
            </a:r>
            <a:endParaRPr dirty="0" lang="en-US"/>
          </a:p>
        </p:txBody>
      </p:sp>
      <p:sp>
        <p:nvSpPr>
          <p:cNvPr id="3" name="Rectangle 4">
            <a:extLst>
              <a:ext uri="{2398B81D-13A1-4570-9D07-A0F4BA14AAFA}">
                <a16:creationId xmlns:a16="http://schemas.microsoft.com/office/drawing/2010/main" id="{547914F3-C376-456B-B3E2-3E454B49973C}"/>
              </a:ext>
            </a:extLst>
          </p:cNvPr>
          <p:cNvSpPr/>
          <p:nvPr userDrawn="1"/>
        </p:nvSpPr>
        <p:spPr>
          <a:xfrm rot="0">
            <a:off x="922345" y="451730"/>
            <a:ext cx="7812578" cy="4014993"/>
          </a:xfrm>
          <a:prstGeom prst="rect">
            <a:avLst/>
          </a:prstGeom>
          <a:noFill/>
          <a:ln w="1079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Rectangle 5">
            <a:extLst>
              <a:ext uri="{69A71639-84D9-4008-917B-3936BBE466A5}">
                <a16:creationId xmlns:a16="http://schemas.microsoft.com/office/drawing/2010/main" id="{9524F4C4-FEFD-4088-8FA0-6A50338C2347}"/>
              </a:ext>
            </a:extLst>
          </p:cNvPr>
          <p:cNvSpPr/>
          <p:nvPr userDrawn="1"/>
        </p:nvSpPr>
        <p:spPr>
          <a:xfrm rot="0">
            <a:off x="8298557" y="231975"/>
            <a:ext cx="562392" cy="52954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Title 1">
            <a:extLst>
              <a:ext uri="{B044201E-5E35-486E-9710-357C528E1E8D}">
                <a16:creationId xmlns:a16="http://schemas.microsoft.com/office/drawing/2010/main" id="{BBCD2B5D-7F7E-44D0-9B89-94E2CB9F478B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628650" y="1880320"/>
            <a:ext cx="2551872" cy="761747"/>
          </a:xfrm>
        </p:spPr>
        <p:txBody>
          <a:bodyPr anchor="ctr" bIns="274320" rtlCol="0" tIns="182880" vert="horz" wrap="square">
            <a:spAutoFit/>
          </a:bodyPr>
          <a:lstStyle>
            <a:lvl1pPr lvl="0">
              <a:defRPr dirty="0" lang="en-US" sz="2400"/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id="6" name="Subtitle 2">
            <a:extLst>
              <a:ext uri="{A64E3F32-0745-43AC-AB1D-8D664455E421}">
                <a16:creationId xmlns:a16="http://schemas.microsoft.com/office/drawing/2010/main" id="{12A22A5A-5D8E-4F9E-81DE-995935D25794}"/>
              </a:ext>
            </a:extLst>
          </p:cNvPr>
          <p:cNvSpPr>
            <a:spLocks noGrp="true"/>
          </p:cNvSpPr>
          <p:nvPr>
            <p:ph idx="2" type="subTitle"/>
          </p:nvPr>
        </p:nvSpPr>
        <p:spPr>
          <a:xfrm rot="0">
            <a:off x="628649" y="1394153"/>
            <a:ext cx="2551871" cy="484748"/>
          </a:xfrm>
        </p:spPr>
        <p:txBody>
          <a:bodyPr anchor="ctr" bIns="91440" rtlCol="0" tIns="274320" vert="horz" wrap="square">
            <a:spAutoFit/>
          </a:bodyPr>
          <a:lstStyle>
            <a:lvl1pPr algn="l" indent="0" lvl="0" marL="0">
              <a:buNone/>
              <a:defRPr dirty="0" lang="en-US" sz="1200">
                <a:latin typeface="Fauna One"/>
              </a:defRPr>
            </a:lvl1pPr>
            <a:lvl2pPr algn="ctr" indent="0" lvl="1" marL="457200">
              <a:buNone/>
              <a:defRPr dirty="0" lang="en-US" sz="2000"/>
            </a:lvl2pPr>
            <a:lvl3pPr algn="ctr" indent="0" lvl="2" marL="914400">
              <a:buNone/>
              <a:defRPr dirty="0" lang="en-US" sz="1800"/>
            </a:lvl3pPr>
            <a:lvl4pPr algn="ctr" indent="0" lvl="3" marL="1371600">
              <a:buNone/>
              <a:defRPr dirty="0" lang="en-US" sz="1600"/>
            </a:lvl4pPr>
            <a:lvl5pPr algn="ctr" indent="0" lvl="4" marL="1828800">
              <a:buNone/>
              <a:defRPr dirty="0" lang="en-US" sz="1600"/>
            </a:lvl5pPr>
            <a:lvl6pPr algn="ctr" indent="0" lvl="5" marL="2286000">
              <a:buNone/>
              <a:defRPr dirty="0" lang="en-US" sz="1600"/>
            </a:lvl6pPr>
            <a:lvl7pPr algn="ctr" indent="0" lvl="6" marL="2743200">
              <a:buNone/>
              <a:defRPr dirty="0" lang="en-US" sz="1600"/>
            </a:lvl7pPr>
            <a:lvl8pPr algn="ctr" indent="0" lvl="7" marL="3200400">
              <a:buNone/>
              <a:defRPr dirty="0" lang="en-US" sz="1600"/>
            </a:lvl8pPr>
            <a:lvl9pPr algn="ctr" indent="0" lvl="8" marL="3657600">
              <a:buNone/>
              <a:defRPr dirty="0" lang="en-US" sz="1600"/>
            </a:lvl9pPr>
          </a:lstStyle>
          <a:p>
            <a:pPr/>
            <a:r>
              <a:rPr dirty="0" lang="en-US"/>
              <a:t>Add Subtitle</a:t>
            </a:r>
            <a:endParaRPr dirty="0" lang="en-US"/>
          </a:p>
        </p:txBody>
      </p:sp>
      <p:sp>
        <p:nvSpPr>
          <p:cNvPr id="7" name="Picture Placeholder 3">
            <a:extLst>
              <a:ext uri="{B996464A-EF7E-4049-AC8C-A0431275953C}">
                <a16:creationId xmlns:a16="http://schemas.microsoft.com/office/drawing/2010/main" id="{8CCC1A0F-EE3D-4D67-878D-C5F334F4B1CC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180975" y="4591050"/>
            <a:ext cx="288131" cy="273843"/>
          </a:xfrm>
        </p:spPr>
        <p:txBody>
          <a:bodyPr anchor="ctr" rtlCol="0" vert="horz"/>
          <a:lstStyle>
            <a:lvl1pPr indent="0" lvl="0" marL="0">
              <a:buNone/>
              <a:defRPr dirty="0" lang="en-US" sz="800"/>
            </a:lvl1pPr>
          </a:lstStyle>
          <a:p>
            <a:pPr/>
            <a:r>
              <a:rPr dirty="0" lang="en-US"/>
              <a:t>logo</a:t>
            </a:r>
            <a:endParaRPr dirty="0" lang="en-US"/>
          </a:p>
        </p:txBody>
      </p:sp>
      <p:sp>
        <p:nvSpPr>
          <p:cNvPr id="8" name="Table Placeholder 4">
            <a:extLst>
              <a:ext uri="{3913CD84-D90C-4802-9167-B9FEE8BA0DBC}">
                <a16:creationId xmlns:a16="http://schemas.microsoft.com/office/drawing/2010/main" id="{A03D90E4-BB1D-4375-839E-2265C8AD8CD1}"/>
              </a:ext>
            </a:extLst>
          </p:cNvPr>
          <p:cNvSpPr>
            <a:spLocks noGrp="true"/>
          </p:cNvSpPr>
          <p:nvPr>
            <p:ph idx="4" type="tbl"/>
          </p:nvPr>
        </p:nvSpPr>
        <p:spPr>
          <a:xfrm rot="0">
            <a:off x="4671392" y="931090"/>
            <a:ext cx="3550261" cy="3044562"/>
          </a:xfrm>
        </p:spPr>
        <p:txBody>
          <a:bodyPr rtlCol="0"/>
          <a:lstStyle>
            <a:lvl1pPr lvl="0">
              <a:defRPr dirty="0" lang="en-US">
                <a:solidFill>
                  <a:srgbClr val="00cc9d"/>
                </a:solidFill>
                <a:latin typeface="Montserrat-demi_bold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9" name="Slide Number Placeholder 2">
            <a:extLst>
              <a:ext uri="{AC691600-BDFF-43D2-9583-BDEFACE90D50}">
                <a16:creationId xmlns:a16="http://schemas.microsoft.com/office/drawing/2010/main" id="{DF95133A-393E-4DA1-8FFB-976A5AE497C3}"/>
              </a:ext>
            </a:extLst>
          </p:cNvPr>
          <p:cNvSpPr>
            <a:spLocks noGrp="true"/>
          </p:cNvSpPr>
          <p:nvPr>
            <p:ph idx="5" sz="quarter" type="sldNum"/>
          </p:nvPr>
        </p:nvSpPr>
        <p:spPr/>
        <p:txBody>
          <a:bodyPr rtlCol="0"/>
          <a:lstStyle/>
          <a:p>
            <a:pPr/>
            <a:fld id="{533AE593-DF66-4364-8F34-6492E260FEFF}" type="slidenum"/>
            <a:endParaRPr dirty="0" lang="en-US"/>
          </a:p>
        </p:txBody>
      </p:sp>
      <p:sp>
        <p:nvSpPr>
          <p:cNvPr id="10" name="Footer Placeholder 3">
            <a:extLst>
              <a:ext uri="{31F77FA8-96F1-496C-845D-7F1195C4F25D}">
                <a16:creationId xmlns:a16="http://schemas.microsoft.com/office/drawing/2010/main" id="{33EDB8E5-ACA8-4384-86F1-55AE9E16931D}"/>
              </a:ext>
            </a:extLst>
          </p:cNvPr>
          <p:cNvSpPr>
            <a:spLocks noGrp="true"/>
          </p:cNvSpPr>
          <p:nvPr>
            <p:ph idx="6" sz="quarter" type="ftr"/>
          </p:nvPr>
        </p:nvSpPr>
        <p:spPr/>
        <p:txBody>
          <a:bodyPr rtlCol="0"/>
          <a:lstStyle>
            <a:lvl1pPr lvl="0">
              <a:defRPr dirty="0" lang="en-US" sz="800"/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id="11" name="Table Placeholder 4">
            <a:extLst>
              <a:ext uri="{6452ECE3-0491-4CA3-BDD2-D2572A2E1EA7}">
                <a16:creationId xmlns:a16="http://schemas.microsoft.com/office/drawing/2010/main" id="{D49D2174-54BF-485D-88BD-B063EC35CFDF}"/>
              </a:ext>
            </a:extLst>
          </p:cNvPr>
          <p:cNvSpPr>
            <a:spLocks noGrp="true"/>
          </p:cNvSpPr>
          <p:nvPr>
            <p:ph idx="7" type="tbl"/>
          </p:nvPr>
        </p:nvSpPr>
        <p:spPr>
          <a:xfrm rot="0">
            <a:off x="1160883" y="2971799"/>
            <a:ext cx="2894282" cy="1003853"/>
          </a:xfrm>
        </p:spPr>
        <p:txBody>
          <a:bodyPr rtlCol="0"/>
          <a:lstStyle>
            <a:lvl1pPr lvl="0">
              <a:defRPr dirty="0" lang="en-US" sz="1200">
                <a:solidFill>
                  <a:srgbClr val="00cc9d"/>
                </a:solidFill>
                <a:latin typeface="Montserrat-demi_bold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2" name="Text Placeholder 16">
            <a:extLst>
              <a:ext uri="{191D58B1-8BB4-413F-888B-9D81D73238AD}">
                <a16:creationId xmlns:a16="http://schemas.microsoft.com/office/drawing/2010/main" id="{2EBC6152-CC92-4880-9B9B-D620CF3F6687}"/>
              </a:ext>
            </a:extLst>
          </p:cNvPr>
          <p:cNvSpPr>
            <a:spLocks noGrp="true"/>
          </p:cNvSpPr>
          <p:nvPr>
            <p:ph idx="8" type="body"/>
          </p:nvPr>
        </p:nvSpPr>
        <p:spPr>
          <a:xfrm rot="16200000">
            <a:off x="2932271" y="2426522"/>
            <a:ext cx="3022639" cy="256814"/>
          </a:xfrm>
          <a:noFill/>
        </p:spPr>
        <p:txBody>
          <a:bodyPr anchor="b" bIns="72000" lIns="72000" rIns="72000" rtlCol="0" tIns="72000" vert="horz"/>
          <a:lstStyle>
            <a:lvl1pPr lvl="0">
              <a:defRPr dirty="0" lang="en-US" sz="1000">
                <a:solidFill>
                  <a:schemeClr val="bg2"/>
                </a:solidFill>
              </a:defRPr>
            </a:lvl1pPr>
          </a:lstStyle>
          <a:p>
            <a:pPr lvl="0"/>
            <a:r>
              <a:rPr dirty="0" lang="en-US"/>
              <a:t>Y axis title</a:t>
            </a:r>
            <a:endParaRPr dirty="0" lang="en-US"/>
          </a:p>
        </p:txBody>
      </p:sp>
      <p:cxnSp>
        <p:nvCxnSpPr>
          <p:cNvPr id="13" name="Straight Arrow Connector 13">
            <a:extLst>
              <a:ext uri="{A21480A1-7673-47D2-8077-245627D2BEA2}">
                <a16:creationId xmlns:a16="http://schemas.microsoft.com/office/drawing/2010/main" id="{94D80C69-7124-4852-A497-3C741AA9A31C}"/>
              </a:ext>
            </a:extLst>
          </p:cNvPr>
          <p:cNvCxnSpPr/>
          <p:nvPr/>
        </p:nvCxnSpPr>
        <p:spPr>
          <a:xfrm rot="0">
            <a:off x="4572000" y="4066248"/>
            <a:ext cx="3653555" cy="0"/>
          </a:xfrm>
          <a:prstGeom prst="line">
            <a:avLst/>
          </a:prstGeom>
          <a:ln w="12700">
            <a:solidFill>
              <a:schemeClr val="bg2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4">
            <a:extLst>
              <a:ext uri="{1BB2EF95-873B-48CF-AA0B-18DE0BB63ADF}">
                <a16:creationId xmlns:a16="http://schemas.microsoft.com/office/drawing/2010/main" id="{0FF9EA10-3882-4C7F-A042-711AABEBC1C3}"/>
              </a:ext>
            </a:extLst>
          </p:cNvPr>
          <p:cNvCxnSpPr/>
          <p:nvPr/>
        </p:nvCxnSpPr>
        <p:spPr>
          <a:xfrm flipV="true" rot="0">
            <a:off x="4572000" y="931090"/>
            <a:ext cx="0" cy="3135157"/>
          </a:xfrm>
          <a:prstGeom prst="line">
            <a:avLst/>
          </a:prstGeom>
          <a:ln w="12700">
            <a:solidFill>
              <a:schemeClr val="bg2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hidden="false" id="15" name="Date Placeholder 1">
            <a:extLst>
              <a:ext uri="{26BEA9B1-FB9F-45FC-B22C-C608046F5525}">
                <a16:creationId xmlns:a16="http://schemas.microsoft.com/office/drawing/2010/main" id="{30E8B18B-8D34-4B28-87DC-629C11567AE4}"/>
              </a:ext>
            </a:extLst>
          </p:cNvPr>
          <p:cNvSpPr>
            <a:spLocks noGrp="true"/>
          </p:cNvSpPr>
          <p:nvPr>
            <p:ph idx="9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5423777D-A2B4-4902-A244-D00B4AACD488}" type="datetime4">
              <a:t>February 4, 2024</a:t>
            </a:fld>
            <a:endParaRPr dirty="0" lang="en-US"/>
          </a:p>
        </p:txBody>
      </p:sp>
    </p:spTree>
    <p:custDataLst>
      <p:tags r:id="rId2"/>
    </p:custDataLst>
    <p:extLst>
      <p:ext uri="{878A2856-D269-452D-B45B-388FEC689CA4}">
        <p14:creationId xmlns:p14="http://schemas.microsoft.com/office/powerpoint/2010/main" val="1707058178480"/>
      </p:ext>
    </p:extLst>
  </p:cSld>
  <p:clrMapOvr>
    <a:masterClrMapping/>
  </p:clrMapOvr>
  <p:transition spd="slow">
    <p:fade thruBlk="false"/>
  </p:transition>
</p:sldLayout>
</file>

<file path=ppt/slideLayouts/slideLayout1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Quarterly Pipelin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BF0919E9-C97B-416E-AEBA-5253BC103559}">
                <a16:creationId xmlns:a16="http://schemas.microsoft.com/office/drawing/2010/main" id="{1D359D51-8DDB-437E-AD48-7FB0A837F91B}"/>
              </a:ext>
            </a:extLst>
          </p:cNvPr>
          <p:cNvSpPr/>
          <p:nvPr userDrawn="1"/>
        </p:nvSpPr>
        <p:spPr>
          <a:xfrm rot="0">
            <a:off x="922345" y="451730"/>
            <a:ext cx="7812578" cy="4014993"/>
          </a:xfrm>
          <a:prstGeom prst="rect">
            <a:avLst/>
          </a:prstGeom>
          <a:noFill/>
          <a:ln w="1079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Rectangle 14">
            <a:extLst>
              <a:ext uri="{917BE104-5C3F-44F7-BE26-EF6556328D68}">
                <a16:creationId xmlns:a16="http://schemas.microsoft.com/office/drawing/2010/main" id="{FB6C2809-D994-4DD6-9DE9-6AF11570A97C}"/>
              </a:ext>
            </a:extLst>
          </p:cNvPr>
          <p:cNvSpPr/>
          <p:nvPr userDrawn="1"/>
        </p:nvSpPr>
        <p:spPr>
          <a:xfrm rot="0">
            <a:off x="8298560" y="231971"/>
            <a:ext cx="562392" cy="52954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Footer Placeholder 2">
            <a:extLst>
              <a:ext uri="{9FE847D2-31D5-4878-9800-70615D9FFB89}">
                <a16:creationId xmlns:a16="http://schemas.microsoft.com/office/drawing/2010/main" id="{063B8733-42C4-495A-A750-7D2D826C53F3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>
              <a:defRPr dirty="0" lang="en-US" sz="800"/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id="5" name="Slide Number Placeholder 3">
            <a:extLst>
              <a:ext uri="{625DA0D8-FC2F-4345-80BD-6653F2360C2D}">
                <a16:creationId xmlns:a16="http://schemas.microsoft.com/office/drawing/2010/main" id="{A79B20C0-F513-4C3F-A499-51DE5EDD09BA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/>
          <a:p>
            <a:pPr/>
            <a:fld id="{8B8799CD-5A18-4A6C-A6CC-D365E5B9B575}" type="slidenum"/>
            <a:endParaRPr dirty="0" lang="en-US"/>
          </a:p>
        </p:txBody>
      </p:sp>
      <p:sp>
        <p:nvSpPr>
          <p:cNvPr hidden="false" id="6" name="SmartArt Placeholder 4">
            <a:extLst>
              <a:ext uri="{27ED43DB-78D7-414B-B148-0F54C3FD86D3}">
                <a16:creationId xmlns:a16="http://schemas.microsoft.com/office/drawing/2010/main" id="{5C2DB944-6EB1-465E-A534-3AE39E2222BD}"/>
              </a:ext>
            </a:extLst>
          </p:cNvPr>
          <p:cNvSpPr>
            <a:spLocks noGrp="true"/>
          </p:cNvSpPr>
          <p:nvPr>
            <p:ph idx="2" type="dgm"/>
          </p:nvPr>
        </p:nvSpPr>
        <p:spPr>
          <a:xfrm rot="0">
            <a:off x="2891256" y="815244"/>
            <a:ext cx="3603974" cy="3358248"/>
          </a:xfrm>
        </p:spPr>
        <p:txBody>
          <a:bodyPr rtlCol="0"/>
          <a:lstStyle>
            <a:lvl1pPr lvl="0">
              <a:defRPr dirty="0" lang="en-US">
                <a:solidFill>
                  <a:srgbClr val="00cc9d"/>
                </a:solidFill>
                <a:latin typeface="Montserrat-demi_bold"/>
              </a:defRPr>
            </a:lvl1pPr>
          </a:lstStyle>
          <a:p>
            <a:pPr/>
            <a:r>
              <a:rPr dirty="0" lang="en-US"/>
              <a:t>Add SmartArt</a:t>
            </a:r>
            <a:endParaRPr dirty="0" lang="en-US"/>
          </a:p>
        </p:txBody>
      </p:sp>
      <p:sp>
        <p:nvSpPr>
          <p:cNvPr id="7" name="Picture Placeholder 3">
            <a:extLst>
              <a:ext uri="{A962774C-DEB3-4644-BE4F-3B39206FE3A8}">
                <a16:creationId xmlns:a16="http://schemas.microsoft.com/office/drawing/2010/main" id="{6A99EC70-50CC-4BB1-9812-C0507CEDBAEF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180975" y="4591050"/>
            <a:ext cx="288131" cy="273843"/>
          </a:xfrm>
        </p:spPr>
        <p:txBody>
          <a:bodyPr anchor="ctr" rtlCol="0" vert="horz"/>
          <a:lstStyle>
            <a:lvl1pPr indent="0" lvl="0" marL="0">
              <a:buNone/>
              <a:defRPr dirty="0" lang="en-US" sz="800"/>
            </a:lvl1pPr>
          </a:lstStyle>
          <a:p>
            <a:pPr/>
            <a:r>
              <a:rPr dirty="0" lang="en-US"/>
              <a:t>logo</a:t>
            </a:r>
            <a:endParaRPr dirty="0" lang="en-US"/>
          </a:p>
        </p:txBody>
      </p:sp>
      <p:sp>
        <p:nvSpPr>
          <p:cNvPr id="8" name="Title 1">
            <a:extLst>
              <a:ext uri="{59C4A562-B799-4110-BE54-D739B5E0F0CF}">
                <a16:creationId xmlns:a16="http://schemas.microsoft.com/office/drawing/2010/main" id="{3228B2D3-8E0B-4706-9C82-8CC2F3DFBCB6}"/>
              </a:ext>
            </a:extLst>
          </p:cNvPr>
          <p:cNvSpPr>
            <a:spLocks noGrp="true"/>
          </p:cNvSpPr>
          <p:nvPr>
            <p:ph idx="4" type="title"/>
          </p:nvPr>
        </p:nvSpPr>
        <p:spPr>
          <a:xfrm rot="0">
            <a:off x="628650" y="1693154"/>
            <a:ext cx="2106187" cy="1262129"/>
          </a:xfrm>
        </p:spPr>
        <p:txBody>
          <a:bodyPr anchor="ctr" bIns="274320" rtlCol="0" tIns="182880" vert="horz">
            <a:noAutofit/>
          </a:bodyPr>
          <a:lstStyle>
            <a:lvl1pPr lvl="0">
              <a:lnSpc>
                <a:spcPct val="100000"/>
              </a:lnSpc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id="9" name="Text Placeholder 21">
            <a:extLst>
              <a:ext uri="{BFF5C253-BD41-42FA-BC02-48A414662DD2}">
                <a16:creationId xmlns:a16="http://schemas.microsoft.com/office/drawing/2010/main" id="{A58C405F-1ABA-49AD-BCEF-955C6AB7C227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6661148" y="835164"/>
            <a:ext cx="1813472" cy="123824"/>
          </a:xfrm>
          <a:noFill/>
        </p:spPr>
        <p:txBody>
          <a:bodyPr bIns="0" lIns="0" rIns="0" rtlCol="0" tIns="0" vert="horz"/>
          <a:lstStyle>
            <a:lvl1pPr indent="0" lvl="0" marL="0">
              <a:lnSpc>
                <a:spcPct val="100000"/>
              </a:lnSpc>
              <a:buNone/>
              <a:defRPr b="1" dirty="0" lang="en-US" sz="1000">
                <a:solidFill>
                  <a:schemeClr val="bg2"/>
                </a:solidFill>
                <a:latin typeface="Montserrat"/>
              </a:defRPr>
            </a:lvl1pPr>
          </a:lstStyle>
          <a:p>
            <a:pPr lvl="0"/>
            <a:r>
              <a:rPr dirty="0" lang="en-US"/>
              <a:t>Add label</a:t>
            </a:r>
            <a:endParaRPr dirty="0" lang="en-US"/>
          </a:p>
        </p:txBody>
      </p:sp>
      <p:sp>
        <p:nvSpPr>
          <p:cNvPr id="10" name="Text Placeholder 21">
            <a:extLst>
              <a:ext uri="{8FA0AA8F-DF37-4993-8C5D-C837A86A6523}">
                <a16:creationId xmlns:a16="http://schemas.microsoft.com/office/drawing/2010/main" id="{27E32717-90BC-421A-A934-CF281E4AA6CD}"/>
              </a:ext>
            </a:extLst>
          </p:cNvPr>
          <p:cNvSpPr>
            <a:spLocks noGrp="true"/>
          </p:cNvSpPr>
          <p:nvPr>
            <p:ph idx="6" type="body"/>
          </p:nvPr>
        </p:nvSpPr>
        <p:spPr>
          <a:xfrm rot="0">
            <a:off x="6661146" y="991171"/>
            <a:ext cx="1813472" cy="294770"/>
          </a:xfrm>
          <a:noFill/>
        </p:spPr>
        <p:txBody>
          <a:bodyPr bIns="0" lIns="0" rIns="0" rtlCol="0" tIns="0" vert="horz"/>
          <a:lstStyle>
            <a:lvl1pPr indent="0" lvl="0" marL="0">
              <a:lnSpc>
                <a:spcPct val="125000"/>
              </a:lnSpc>
              <a:buNone/>
              <a:defRPr dirty="0" lang="en-US" sz="1000">
                <a:latin typeface="Roboto-light"/>
              </a:defRPr>
            </a:lvl1pPr>
          </a:lstStyle>
          <a:p>
            <a:pPr/>
            <a:r>
              <a:rPr dirty="0" lang="en-US" sz="1100">
                <a:solidFill>
                  <a:schemeClr val="bg1"/>
                </a:solidFill>
                <a:latin typeface="Roboto Light"/>
              </a:rPr>
              <a:t>Add description</a:t>
            </a:r>
            <a:endParaRPr dirty="0" lang="en-US" sz="1100">
              <a:solidFill>
                <a:schemeClr val="bg1"/>
              </a:solidFill>
              <a:latin typeface="Roboto Light"/>
            </a:endParaRPr>
          </a:p>
        </p:txBody>
      </p:sp>
      <p:sp>
        <p:nvSpPr>
          <p:cNvPr id="11" name="Text Placeholder 21">
            <a:extLst>
              <a:ext uri="{A5BD23EE-9DE7-44C4-A472-17F4B1C4045E}">
                <a16:creationId xmlns:a16="http://schemas.microsoft.com/office/drawing/2010/main" id="{A21955E6-0B31-4BB6-B602-62B8C9D0155C}"/>
              </a:ext>
            </a:extLst>
          </p:cNvPr>
          <p:cNvSpPr>
            <a:spLocks noGrp="true"/>
          </p:cNvSpPr>
          <p:nvPr>
            <p:ph idx="7" type="body"/>
          </p:nvPr>
        </p:nvSpPr>
        <p:spPr>
          <a:xfrm rot="0">
            <a:off x="6651660" y="1333776"/>
            <a:ext cx="1813472" cy="123824"/>
          </a:xfrm>
          <a:noFill/>
        </p:spPr>
        <p:txBody>
          <a:bodyPr bIns="0" lIns="0" rIns="0" rtlCol="0" tIns="0" vert="horz"/>
          <a:lstStyle>
            <a:lvl1pPr indent="0" lvl="0" marL="0">
              <a:lnSpc>
                <a:spcPct val="100000"/>
              </a:lnSpc>
              <a:buNone/>
              <a:defRPr b="1" dirty="0" lang="en-US" sz="1000">
                <a:solidFill>
                  <a:schemeClr val="accent5"/>
                </a:solidFill>
                <a:latin typeface="Montserrat"/>
              </a:defRPr>
            </a:lvl1pPr>
          </a:lstStyle>
          <a:p>
            <a:pPr lvl="0"/>
            <a:r>
              <a:rPr dirty="0" lang="en-US"/>
              <a:t>Add label</a:t>
            </a:r>
            <a:endParaRPr dirty="0" lang="en-US"/>
          </a:p>
        </p:txBody>
      </p:sp>
      <p:sp>
        <p:nvSpPr>
          <p:cNvPr id="12" name="Text Placeholder 21">
            <a:extLst>
              <a:ext uri="{7CFECD34-7E61-4579-8906-FE5D42CBC75C}">
                <a16:creationId xmlns:a16="http://schemas.microsoft.com/office/drawing/2010/main" id="{4891A234-4CFC-4A93-8F9B-19F8D0A420F0}"/>
              </a:ext>
            </a:extLst>
          </p:cNvPr>
          <p:cNvSpPr>
            <a:spLocks noGrp="true"/>
          </p:cNvSpPr>
          <p:nvPr>
            <p:ph idx="8" type="body"/>
          </p:nvPr>
        </p:nvSpPr>
        <p:spPr>
          <a:xfrm rot="0">
            <a:off x="6661146" y="1489776"/>
            <a:ext cx="1813472" cy="294770"/>
          </a:xfrm>
          <a:noFill/>
        </p:spPr>
        <p:txBody>
          <a:bodyPr bIns="0" lIns="0" rIns="0" rtlCol="0" tIns="0" vert="horz"/>
          <a:lstStyle>
            <a:lvl1pPr indent="0" lvl="0" marL="0">
              <a:lnSpc>
                <a:spcPct val="125000"/>
              </a:lnSpc>
              <a:buNone/>
              <a:defRPr dirty="0" lang="en-US" sz="1000">
                <a:latin typeface="Roboto-light"/>
              </a:defRPr>
            </a:lvl1pPr>
          </a:lstStyle>
          <a:p>
            <a:pPr/>
            <a:r>
              <a:rPr dirty="0" lang="en-US" sz="1100">
                <a:solidFill>
                  <a:schemeClr val="bg1"/>
                </a:solidFill>
                <a:latin typeface="Roboto Light"/>
              </a:rPr>
              <a:t>Add description</a:t>
            </a:r>
            <a:endParaRPr dirty="0" lang="en-US" sz="1100">
              <a:solidFill>
                <a:schemeClr val="bg1"/>
              </a:solidFill>
              <a:latin typeface="Roboto Light"/>
            </a:endParaRPr>
          </a:p>
        </p:txBody>
      </p:sp>
      <p:sp>
        <p:nvSpPr>
          <p:cNvPr id="13" name="Text Placeholder 21">
            <a:extLst>
              <a:ext uri="{38DE9465-9861-48D8-9883-1F08E634E413}">
                <a16:creationId xmlns:a16="http://schemas.microsoft.com/office/drawing/2010/main" id="{D7C3714B-5A86-4809-B97C-674F41094610}"/>
              </a:ext>
            </a:extLst>
          </p:cNvPr>
          <p:cNvSpPr>
            <a:spLocks noGrp="true"/>
          </p:cNvSpPr>
          <p:nvPr>
            <p:ph idx="9" type="body"/>
          </p:nvPr>
        </p:nvSpPr>
        <p:spPr>
          <a:xfrm rot="0">
            <a:off x="6651660" y="1833753"/>
            <a:ext cx="1813472" cy="123824"/>
          </a:xfrm>
          <a:noFill/>
        </p:spPr>
        <p:txBody>
          <a:bodyPr bIns="0" lIns="0" rIns="0" rtlCol="0" tIns="0" vert="horz"/>
          <a:lstStyle>
            <a:lvl1pPr indent="0" lvl="0" marL="0">
              <a:lnSpc>
                <a:spcPct val="100000"/>
              </a:lnSpc>
              <a:buNone/>
              <a:defRPr b="1" dirty="0" lang="en-US" sz="1000">
                <a:solidFill>
                  <a:schemeClr val="accent1"/>
                </a:solidFill>
                <a:latin typeface="Montserrat"/>
              </a:defRPr>
            </a:lvl1pPr>
          </a:lstStyle>
          <a:p>
            <a:pPr lvl="0"/>
            <a:r>
              <a:rPr dirty="0" lang="en-US"/>
              <a:t>Add label</a:t>
            </a:r>
            <a:endParaRPr dirty="0" lang="en-US"/>
          </a:p>
        </p:txBody>
      </p:sp>
      <p:sp>
        <p:nvSpPr>
          <p:cNvPr id="14" name="Text Placeholder 21">
            <a:extLst>
              <a:ext uri="{963B6C9F-F794-40F9-A344-6931CF5AD2CD}">
                <a16:creationId xmlns:a16="http://schemas.microsoft.com/office/drawing/2010/main" id="{285EEFB6-25E3-4282-A7AB-AAA7F1B1055E}"/>
              </a:ext>
            </a:extLst>
          </p:cNvPr>
          <p:cNvSpPr>
            <a:spLocks noGrp="true"/>
          </p:cNvSpPr>
          <p:nvPr>
            <p:ph idx="10" type="body"/>
          </p:nvPr>
        </p:nvSpPr>
        <p:spPr>
          <a:xfrm rot="0">
            <a:off x="6661146" y="1989763"/>
            <a:ext cx="1813472" cy="294770"/>
          </a:xfrm>
          <a:noFill/>
        </p:spPr>
        <p:txBody>
          <a:bodyPr bIns="0" lIns="0" rIns="0" rtlCol="0" tIns="0" vert="horz"/>
          <a:lstStyle>
            <a:lvl1pPr indent="0" lvl="0" marL="0">
              <a:lnSpc>
                <a:spcPct val="125000"/>
              </a:lnSpc>
              <a:buNone/>
              <a:defRPr dirty="0" lang="en-US" sz="1000">
                <a:latin typeface="Roboto-light"/>
              </a:defRPr>
            </a:lvl1pPr>
          </a:lstStyle>
          <a:p>
            <a:pPr/>
            <a:r>
              <a:rPr dirty="0" lang="en-US" sz="1100">
                <a:solidFill>
                  <a:schemeClr val="bg1"/>
                </a:solidFill>
                <a:latin typeface="Roboto Light"/>
              </a:rPr>
              <a:t>Add description</a:t>
            </a:r>
            <a:endParaRPr dirty="0" lang="en-US" sz="1100">
              <a:solidFill>
                <a:schemeClr val="bg1"/>
              </a:solidFill>
              <a:latin typeface="Roboto Light"/>
            </a:endParaRPr>
          </a:p>
        </p:txBody>
      </p:sp>
      <p:sp>
        <p:nvSpPr>
          <p:cNvPr id="15" name="Text Placeholder 21">
            <a:extLst>
              <a:ext uri="{B68FFBFC-166B-4D7B-867F-02207F2332B0}">
                <a16:creationId xmlns:a16="http://schemas.microsoft.com/office/drawing/2010/main" id="{42C7D2EE-EDE3-41BD-86B9-7FA788688104}"/>
              </a:ext>
            </a:extLst>
          </p:cNvPr>
          <p:cNvSpPr>
            <a:spLocks noGrp="true"/>
          </p:cNvSpPr>
          <p:nvPr>
            <p:ph idx="11" type="body"/>
          </p:nvPr>
        </p:nvSpPr>
        <p:spPr>
          <a:xfrm rot="0">
            <a:off x="6651660" y="2332367"/>
            <a:ext cx="1813472" cy="123824"/>
          </a:xfrm>
          <a:noFill/>
        </p:spPr>
        <p:txBody>
          <a:bodyPr bIns="0" lIns="0" rIns="0" rtlCol="0" tIns="0" vert="horz"/>
          <a:lstStyle>
            <a:lvl1pPr indent="0" lvl="0" marL="0">
              <a:lnSpc>
                <a:spcPct val="100000"/>
              </a:lnSpc>
              <a:buNone/>
              <a:defRPr b="1" dirty="0" lang="en-US" sz="1000">
                <a:solidFill>
                  <a:schemeClr val="accent3"/>
                </a:solidFill>
                <a:latin typeface="Montserrat"/>
              </a:defRPr>
            </a:lvl1pPr>
          </a:lstStyle>
          <a:p>
            <a:pPr lvl="0"/>
            <a:r>
              <a:rPr dirty="0" lang="en-US"/>
              <a:t>Add label</a:t>
            </a:r>
            <a:endParaRPr dirty="0" lang="en-US"/>
          </a:p>
        </p:txBody>
      </p:sp>
      <p:sp>
        <p:nvSpPr>
          <p:cNvPr id="16" name="Text Placeholder 21">
            <a:extLst>
              <a:ext uri="{6B1A97F4-D510-4F87-9B24-EC62ACD25B5A}">
                <a16:creationId xmlns:a16="http://schemas.microsoft.com/office/drawing/2010/main" id="{352F9415-0276-4B14-815C-06921BC1B6EC}"/>
              </a:ext>
            </a:extLst>
          </p:cNvPr>
          <p:cNvSpPr>
            <a:spLocks noGrp="true"/>
          </p:cNvSpPr>
          <p:nvPr>
            <p:ph idx="12" type="body"/>
          </p:nvPr>
        </p:nvSpPr>
        <p:spPr>
          <a:xfrm rot="0">
            <a:off x="6661146" y="2488368"/>
            <a:ext cx="1813472" cy="294770"/>
          </a:xfrm>
          <a:noFill/>
        </p:spPr>
        <p:txBody>
          <a:bodyPr bIns="0" lIns="0" rIns="0" rtlCol="0" tIns="0" vert="horz"/>
          <a:lstStyle>
            <a:lvl1pPr indent="0" lvl="0" marL="0">
              <a:lnSpc>
                <a:spcPct val="125000"/>
              </a:lnSpc>
              <a:buNone/>
              <a:defRPr dirty="0" lang="en-US" sz="1000">
                <a:latin typeface="Roboto-light"/>
              </a:defRPr>
            </a:lvl1pPr>
          </a:lstStyle>
          <a:p>
            <a:pPr/>
            <a:r>
              <a:rPr dirty="0" lang="en-US" sz="1100">
                <a:solidFill>
                  <a:schemeClr val="bg1"/>
                </a:solidFill>
                <a:latin typeface="Roboto Light"/>
              </a:rPr>
              <a:t>Add description</a:t>
            </a:r>
            <a:endParaRPr dirty="0" lang="en-US" sz="1100">
              <a:solidFill>
                <a:schemeClr val="bg1"/>
              </a:solidFill>
              <a:latin typeface="Roboto Light"/>
            </a:endParaRPr>
          </a:p>
        </p:txBody>
      </p:sp>
      <p:sp>
        <p:nvSpPr>
          <p:cNvPr id="17" name="Text Placeholder 21">
            <a:extLst>
              <a:ext uri="{FC288DDA-6920-4A90-9622-56507BE8A766}">
                <a16:creationId xmlns:a16="http://schemas.microsoft.com/office/drawing/2010/main" id="{6C02D4B0-67CD-486F-B2F2-42A6D6ABE204}"/>
              </a:ext>
            </a:extLst>
          </p:cNvPr>
          <p:cNvSpPr>
            <a:spLocks noGrp="true"/>
          </p:cNvSpPr>
          <p:nvPr>
            <p:ph idx="13" type="body"/>
          </p:nvPr>
        </p:nvSpPr>
        <p:spPr>
          <a:xfrm rot="0">
            <a:off x="6651660" y="2831458"/>
            <a:ext cx="1813472" cy="123824"/>
          </a:xfrm>
          <a:noFill/>
        </p:spPr>
        <p:txBody>
          <a:bodyPr bIns="0" lIns="0" rIns="0" rtlCol="0" tIns="0" vert="horz"/>
          <a:lstStyle>
            <a:lvl1pPr indent="0" lvl="0" marL="0">
              <a:lnSpc>
                <a:spcPct val="100000"/>
              </a:lnSpc>
              <a:buNone/>
              <a:defRPr b="1" dirty="0" lang="en-US" sz="1000">
                <a:solidFill>
                  <a:schemeClr val="accent3"/>
                </a:solidFill>
                <a:latin typeface="Montserrat"/>
              </a:defRPr>
            </a:lvl1pPr>
          </a:lstStyle>
          <a:p>
            <a:pPr lvl="0"/>
            <a:r>
              <a:rPr dirty="0" lang="en-US"/>
              <a:t>Add label</a:t>
            </a:r>
            <a:endParaRPr dirty="0" lang="en-US"/>
          </a:p>
        </p:txBody>
      </p:sp>
      <p:sp>
        <p:nvSpPr>
          <p:cNvPr id="18" name="Text Placeholder 21">
            <a:extLst>
              <a:ext uri="{4737EFDC-F138-4F98-9020-C35C669A2A87}">
                <a16:creationId xmlns:a16="http://schemas.microsoft.com/office/drawing/2010/main" id="{F70E45CD-365C-4F29-93B6-04E2A8E2BEBE}"/>
              </a:ext>
            </a:extLst>
          </p:cNvPr>
          <p:cNvSpPr>
            <a:spLocks noGrp="true"/>
          </p:cNvSpPr>
          <p:nvPr>
            <p:ph idx="14" type="body"/>
          </p:nvPr>
        </p:nvSpPr>
        <p:spPr>
          <a:xfrm rot="0">
            <a:off x="6661146" y="2987459"/>
            <a:ext cx="1813472" cy="294770"/>
          </a:xfrm>
          <a:noFill/>
        </p:spPr>
        <p:txBody>
          <a:bodyPr bIns="0" lIns="0" rIns="0" rtlCol="0" tIns="0" vert="horz"/>
          <a:lstStyle>
            <a:lvl1pPr indent="0" lvl="0" marL="0">
              <a:lnSpc>
                <a:spcPct val="125000"/>
              </a:lnSpc>
              <a:buNone/>
              <a:defRPr dirty="0" lang="en-US" sz="1000">
                <a:latin typeface="Roboto-light"/>
              </a:defRPr>
            </a:lvl1pPr>
          </a:lstStyle>
          <a:p>
            <a:pPr/>
            <a:r>
              <a:rPr dirty="0" lang="en-US" sz="1100">
                <a:solidFill>
                  <a:schemeClr val="bg1"/>
                </a:solidFill>
                <a:latin typeface="Roboto Light"/>
              </a:rPr>
              <a:t>Add description</a:t>
            </a:r>
            <a:endParaRPr dirty="0" lang="en-US" sz="1100">
              <a:solidFill>
                <a:schemeClr val="bg1"/>
              </a:solidFill>
              <a:latin typeface="Roboto Light"/>
            </a:endParaRPr>
          </a:p>
        </p:txBody>
      </p:sp>
      <p:sp>
        <p:nvSpPr>
          <p:cNvPr id="19" name="Text Placeholder 21">
            <a:extLst>
              <a:ext uri="{EEF03422-BE06-46BF-814F-B54863138999}">
                <a16:creationId xmlns:a16="http://schemas.microsoft.com/office/drawing/2010/main" id="{AC52C458-B465-4184-AC9E-BB0F6DB91A71}"/>
              </a:ext>
            </a:extLst>
          </p:cNvPr>
          <p:cNvSpPr>
            <a:spLocks noGrp="true"/>
          </p:cNvSpPr>
          <p:nvPr>
            <p:ph idx="15" type="body"/>
          </p:nvPr>
        </p:nvSpPr>
        <p:spPr>
          <a:xfrm rot="0">
            <a:off x="6661146" y="3330064"/>
            <a:ext cx="1813472" cy="123824"/>
          </a:xfrm>
          <a:noFill/>
        </p:spPr>
        <p:txBody>
          <a:bodyPr bIns="0" lIns="0" rIns="0" rtlCol="0" tIns="0" vert="horz"/>
          <a:lstStyle>
            <a:lvl1pPr indent="0" lvl="0" marL="0">
              <a:lnSpc>
                <a:spcPct val="100000"/>
              </a:lnSpc>
              <a:buNone/>
              <a:defRPr b="1" dirty="0" lang="en-US" sz="1000">
                <a:solidFill>
                  <a:schemeClr val="accent2"/>
                </a:solidFill>
                <a:latin typeface="Montserrat"/>
              </a:defRPr>
            </a:lvl1pPr>
          </a:lstStyle>
          <a:p>
            <a:pPr lvl="0"/>
            <a:r>
              <a:rPr dirty="0" lang="en-US"/>
              <a:t>Add label</a:t>
            </a:r>
            <a:endParaRPr dirty="0" lang="en-US"/>
          </a:p>
        </p:txBody>
      </p:sp>
      <p:sp>
        <p:nvSpPr>
          <p:cNvPr id="20" name="Text Placeholder 21">
            <a:extLst>
              <a:ext uri="{7BFC68DA-9EAC-4A3B-B06A-6372D1B76FFF}">
                <a16:creationId xmlns:a16="http://schemas.microsoft.com/office/drawing/2010/main" id="{D9FDAA12-D830-414D-B49F-6DF22219E156}"/>
              </a:ext>
            </a:extLst>
          </p:cNvPr>
          <p:cNvSpPr>
            <a:spLocks noGrp="true"/>
          </p:cNvSpPr>
          <p:nvPr>
            <p:ph idx="16" type="body"/>
          </p:nvPr>
        </p:nvSpPr>
        <p:spPr>
          <a:xfrm rot="0">
            <a:off x="6661146" y="3486064"/>
            <a:ext cx="1813472" cy="294770"/>
          </a:xfrm>
          <a:noFill/>
        </p:spPr>
        <p:txBody>
          <a:bodyPr bIns="0" lIns="0" rIns="0" rtlCol="0" tIns="0" vert="horz"/>
          <a:lstStyle>
            <a:lvl1pPr indent="0" lvl="0" marL="0">
              <a:lnSpc>
                <a:spcPct val="125000"/>
              </a:lnSpc>
              <a:buNone/>
              <a:defRPr dirty="0" lang="en-US" sz="1000">
                <a:latin typeface="Roboto-light"/>
              </a:defRPr>
            </a:lvl1pPr>
          </a:lstStyle>
          <a:p>
            <a:pPr/>
            <a:r>
              <a:rPr dirty="0" lang="en-US" sz="1100">
                <a:solidFill>
                  <a:schemeClr val="bg1"/>
                </a:solidFill>
                <a:latin typeface="Roboto Light"/>
              </a:rPr>
              <a:t>Add description</a:t>
            </a:r>
            <a:endParaRPr dirty="0" lang="en-US" sz="1100">
              <a:solidFill>
                <a:schemeClr val="bg1"/>
              </a:solidFill>
              <a:latin typeface="Roboto Light"/>
            </a:endParaRPr>
          </a:p>
        </p:txBody>
      </p:sp>
      <p:sp>
        <p:nvSpPr>
          <p:cNvPr id="21" name="Text Placeholder 21">
            <a:extLst>
              <a:ext uri="{A4FE8F44-05CC-4691-8B2D-E4627E1C5F7E}">
                <a16:creationId xmlns:a16="http://schemas.microsoft.com/office/drawing/2010/main" id="{196A450A-A2C4-4190-8231-F08ED0905E9B}"/>
              </a:ext>
            </a:extLst>
          </p:cNvPr>
          <p:cNvSpPr>
            <a:spLocks noGrp="true"/>
          </p:cNvSpPr>
          <p:nvPr>
            <p:ph idx="17" type="body"/>
          </p:nvPr>
        </p:nvSpPr>
        <p:spPr>
          <a:xfrm rot="0">
            <a:off x="6661146" y="3830536"/>
            <a:ext cx="1813472" cy="123824"/>
          </a:xfrm>
          <a:noFill/>
        </p:spPr>
        <p:txBody>
          <a:bodyPr bIns="0" lIns="0" rIns="0" rtlCol="0" tIns="0" vert="horz"/>
          <a:lstStyle>
            <a:lvl1pPr indent="0" lvl="0" marL="0">
              <a:lnSpc>
                <a:spcPct val="100000"/>
              </a:lnSpc>
              <a:buNone/>
              <a:defRPr b="1" dirty="0" lang="en-US" sz="1000">
                <a:solidFill>
                  <a:schemeClr val="accent1"/>
                </a:solidFill>
                <a:latin typeface="Montserrat"/>
              </a:defRPr>
            </a:lvl1pPr>
          </a:lstStyle>
          <a:p>
            <a:pPr lvl="0"/>
            <a:r>
              <a:rPr dirty="0" lang="en-US"/>
              <a:t>Add label</a:t>
            </a:r>
            <a:endParaRPr dirty="0" lang="en-US"/>
          </a:p>
        </p:txBody>
      </p:sp>
      <p:sp>
        <p:nvSpPr>
          <p:cNvPr id="22" name="Text Placeholder 21">
            <a:extLst>
              <a:ext uri="{3E18CFF4-952C-4176-9862-41207D69A71A}">
                <a16:creationId xmlns:a16="http://schemas.microsoft.com/office/drawing/2010/main" id="{C46314AE-8120-4436-B619-D921D3312735}"/>
              </a:ext>
            </a:extLst>
          </p:cNvPr>
          <p:cNvSpPr>
            <a:spLocks noGrp="true"/>
          </p:cNvSpPr>
          <p:nvPr>
            <p:ph idx="18" type="body"/>
          </p:nvPr>
        </p:nvSpPr>
        <p:spPr>
          <a:xfrm rot="0">
            <a:off x="6661146" y="3986536"/>
            <a:ext cx="1813472" cy="294770"/>
          </a:xfrm>
          <a:noFill/>
        </p:spPr>
        <p:txBody>
          <a:bodyPr bIns="0" lIns="0" rIns="0" rtlCol="0" tIns="0" vert="horz"/>
          <a:lstStyle>
            <a:lvl1pPr indent="0" lvl="0" marL="0">
              <a:lnSpc>
                <a:spcPct val="125000"/>
              </a:lnSpc>
              <a:buNone/>
              <a:defRPr dirty="0" lang="en-US" sz="1000">
                <a:latin typeface="Roboto-light"/>
              </a:defRPr>
            </a:lvl1pPr>
          </a:lstStyle>
          <a:p>
            <a:pPr/>
            <a:r>
              <a:rPr dirty="0" lang="en-US" sz="1100">
                <a:solidFill>
                  <a:schemeClr val="bg1"/>
                </a:solidFill>
                <a:latin typeface="Roboto Light"/>
              </a:rPr>
              <a:t>Add description</a:t>
            </a:r>
            <a:endParaRPr dirty="0" lang="en-US" sz="1100">
              <a:solidFill>
                <a:schemeClr val="bg1"/>
              </a:solidFill>
              <a:latin typeface="Roboto Light"/>
            </a:endParaRPr>
          </a:p>
        </p:txBody>
      </p:sp>
      <p:sp>
        <p:nvSpPr>
          <p:cNvPr hidden="false" id="23" name="Date Placeholder 1">
            <a:extLst>
              <a:ext uri="{34E44975-2267-463C-8606-44E24395A84B}">
                <a16:creationId xmlns:a16="http://schemas.microsoft.com/office/drawing/2010/main" id="{6B14A9FD-0C2D-430C-AD19-686DA5D9D5B1}"/>
              </a:ext>
            </a:extLst>
          </p:cNvPr>
          <p:cNvSpPr>
            <a:spLocks noGrp="true"/>
          </p:cNvSpPr>
          <p:nvPr>
            <p:ph idx="19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48913C4B-3664-4945-937B-3B31ABAA522B}" type="datetime4">
              <a:t>February 4, 2024</a:t>
            </a:fld>
            <a:endParaRPr dirty="0" lang="en-US"/>
          </a:p>
        </p:txBody>
      </p:sp>
    </p:spTree>
    <p:custDataLst>
      <p:tags r:id="rId2"/>
    </p:custDataLst>
    <p:extLst>
      <p:ext uri="{0EC199D0-1A1C-4167-96DC-C062D72D3604}">
        <p14:creationId xmlns:p14="http://schemas.microsoft.com/office/powerpoint/2010/main" val="1707058178484"/>
      </p:ext>
    </p:extLst>
  </p:cSld>
  <p:clrMapOvr>
    <a:masterClrMapping/>
  </p:clrMapOvr>
  <p:transition spd="slow">
    <p:fade thruBlk="false"/>
  </p:transition>
</p:sldLayout>
</file>

<file path=ppt/slideLayouts/slideLayout1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ales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6BE0AE3-B9F4-46B4-8B47-036055540671}">
                <a16:creationId xmlns:a16="http://schemas.microsoft.com/office/drawing/2010/main" id="{47645D53-55A1-4F2B-936D-50F626017AFF}"/>
              </a:ext>
            </a:extLst>
          </p:cNvPr>
          <p:cNvSpPr/>
          <p:nvPr userDrawn="1"/>
        </p:nvSpPr>
        <p:spPr>
          <a:xfrm rot="0">
            <a:off x="922346" y="451730"/>
            <a:ext cx="7376210" cy="4014993"/>
          </a:xfrm>
          <a:prstGeom prst="rect">
            <a:avLst/>
          </a:prstGeom>
          <a:noFill/>
          <a:ln w="1079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3" name="SmartArt Placeholder 4">
            <a:extLst>
              <a:ext uri="{023EE809-0F68-438F-93F4-970233DCE445}">
                <a16:creationId xmlns:a16="http://schemas.microsoft.com/office/drawing/2010/main" id="{BAD77E7A-5BA0-4E67-8B4F-5435A3BA7940}"/>
              </a:ext>
            </a:extLst>
          </p:cNvPr>
          <p:cNvSpPr>
            <a:spLocks noGrp="true"/>
          </p:cNvSpPr>
          <p:nvPr>
            <p:ph type="dgm"/>
          </p:nvPr>
        </p:nvSpPr>
        <p:spPr>
          <a:xfrm rot="0">
            <a:off x="4982175" y="666750"/>
            <a:ext cx="2907820" cy="3682346"/>
          </a:xfrm>
        </p:spPr>
        <p:txBody>
          <a:bodyPr rtlCol="0"/>
          <a:lstStyle>
            <a:lvl1pPr lvl="0">
              <a:defRPr dirty="0" lang="en-US">
                <a:solidFill>
                  <a:schemeClr val="bg2"/>
                </a:solidFill>
                <a:latin typeface="Montserrat-demi_bold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Footer Placeholder 2">
            <a:extLst>
              <a:ext uri="{349841C0-66D5-424A-996F-D757058A62DA}">
                <a16:creationId xmlns:a16="http://schemas.microsoft.com/office/drawing/2010/main" id="{533B9C72-ED5C-4380-BB6D-D7D695562D95}"/>
              </a:ext>
            </a:extLst>
          </p:cNvPr>
          <p:cNvSpPr>
            <a:spLocks noGrp="true"/>
          </p:cNvSpPr>
          <p:nvPr>
            <p:ph idx="1" sz="quarter" type="ftr"/>
          </p:nvPr>
        </p:nvSpPr>
        <p:spPr/>
        <p:txBody>
          <a:bodyPr rtlCol="0"/>
          <a:lstStyle>
            <a:lvl1pPr lvl="0">
              <a:defRPr dirty="0" lang="en-US" sz="800"/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id="5" name="Slide Number Placeholder 3">
            <a:extLst>
              <a:ext uri="{73151748-7640-4831-9B4B-293F2574DBFD}">
                <a16:creationId xmlns:a16="http://schemas.microsoft.com/office/drawing/2010/main" id="{09813A09-8CE8-4036-8EBE-02FB5C8CCA32}"/>
              </a:ext>
            </a:extLst>
          </p:cNvPr>
          <p:cNvSpPr>
            <a:spLocks noGrp="true"/>
          </p:cNvSpPr>
          <p:nvPr>
            <p:ph idx="2" sz="quarter" type="sldNum"/>
          </p:nvPr>
        </p:nvSpPr>
        <p:spPr/>
        <p:txBody>
          <a:bodyPr rtlCol="0"/>
          <a:lstStyle/>
          <a:p>
            <a:pPr/>
            <a:fld id="{2186BA15-276B-43FB-8E44-E346A5A21573}" type="slidenum"/>
            <a:endParaRPr dirty="0" lang="en-US"/>
          </a:p>
        </p:txBody>
      </p:sp>
      <p:sp>
        <p:nvSpPr>
          <p:cNvPr hidden="true" id="6" name="Text Placeholder 21">
            <a:extLst>
              <a:ext uri="{1C2D9082-1E64-460C-AEC5-F6C07EF195C2}">
                <a16:creationId xmlns:a16="http://schemas.microsoft.com/office/drawing/2010/main" id="{200F55AB-B3F8-4622-AC96-F14C1062D75C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628650" y="2099014"/>
            <a:ext cx="3260398" cy="621753"/>
          </a:xfrm>
        </p:spPr>
        <p:txBody>
          <a:bodyPr bIns="273600" rtlCol="0" tIns="183599" vert="horz" wrap="none">
            <a:spAutoFit/>
          </a:bodyPr>
          <a:lstStyle>
            <a:lvl1pPr indent="0" lvl="0" marL="0">
              <a:buNone/>
              <a:defRPr dirty="0" lang="en-US" sz="1200"/>
            </a:lvl1pPr>
          </a:lstStyle>
          <a:p>
            <a:pPr lvl="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7" name="Picture Placeholder 3">
            <a:extLst>
              <a:ext uri="{A6630F9B-07DE-473B-BAE4-FA2250AB27E1}">
                <a16:creationId xmlns:a16="http://schemas.microsoft.com/office/drawing/2010/main" id="{B27B5D52-B5AB-4BFD-AF11-B582A3AA79CF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180975" y="4591050"/>
            <a:ext cx="288131" cy="273843"/>
          </a:xfrm>
        </p:spPr>
        <p:txBody>
          <a:bodyPr anchor="ctr" rtlCol="0" vert="horz"/>
          <a:lstStyle>
            <a:lvl1pPr indent="0" lvl="0" marL="0">
              <a:buNone/>
              <a:defRPr dirty="0" lang="en-US" sz="800"/>
            </a:lvl1pPr>
          </a:lstStyle>
          <a:p>
            <a:pPr/>
            <a:r>
              <a:rPr dirty="0" lang="en-US"/>
              <a:t>logo</a:t>
            </a:r>
            <a:endParaRPr dirty="0" lang="en-US"/>
          </a:p>
        </p:txBody>
      </p:sp>
      <p:sp>
        <p:nvSpPr>
          <p:cNvPr id="8" name="Title 1">
            <a:extLst>
              <a:ext uri="{BC5AC2E9-827D-457E-B6E1-A31D0EC40791}">
                <a16:creationId xmlns:a16="http://schemas.microsoft.com/office/drawing/2010/main" id="{DB016CF0-6C55-4B4C-A6FD-5E18E73F6601}"/>
              </a:ext>
            </a:extLst>
          </p:cNvPr>
          <p:cNvSpPr>
            <a:spLocks noGrp="true"/>
          </p:cNvSpPr>
          <p:nvPr>
            <p:ph idx="5" type="title"/>
          </p:nvPr>
        </p:nvSpPr>
        <p:spPr>
          <a:xfrm rot="0">
            <a:off x="628650" y="1337265"/>
            <a:ext cx="1931058" cy="761747"/>
          </a:xfrm>
        </p:spPr>
        <p:txBody>
          <a:bodyPr anchor="ctr" bIns="273600" rtlCol="0" tIns="183599" vert="horz" wrap="none">
            <a:spAutoFit/>
          </a:bodyPr>
          <a:lstStyle>
            <a:lvl1pPr lvl="0">
              <a:defRPr dirty="0" lang="en-US" sz="2400"/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id="9" name="">
            <a:extLst>
              <a:ext uri="{6E039EF8-69A4-4B22-B33A-D10F2D8A777F}">
                <a16:creationId xmlns:a16="http://schemas.microsoft.com/office/drawing/2010/main" id="{58942BFE-2474-46F2-B138-CC405B60E7F6}"/>
              </a:ext>
            </a:extLst>
          </p:cNvPr>
          <p:cNvSpPr/>
          <p:nvPr>
            <p:ph idx="6"/>
          </p:nvPr>
        </p:nvSpPr>
        <p:spPr>
          <a:xfrm flipH="false" flipV="false" rot="0">
            <a:off x="591969" y="2095500"/>
            <a:ext cx="4179227" cy="1992744"/>
          </a:xfrm>
          <a:prstGeom prst="rect">
            <a:avLst/>
          </a:prstGeom>
        </p:spPr>
        <p:txBody>
          <a:bodyPr bIns="45720" lIns="91440" rIns="91440" rtlCol="0" tIns="95250" vert="horz">
            <a:normAutofit fontScale="100000" lnSpcReduction="0"/>
          </a:bodyPr>
          <a:lstStyle>
            <a:lvl1pPr lvl="0">
              <a:lnSpc>
                <a:spcPct val="100000"/>
              </a:lnSpc>
              <a:defRPr dirty="0" lang="en-US" sz="1000"/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hidden="false" id="10" name="Date Placeholder 1">
            <a:extLst>
              <a:ext uri="{344AF0B8-E68F-4288-87F3-F59C5A51A569}">
                <a16:creationId xmlns:a16="http://schemas.microsoft.com/office/drawing/2010/main" id="{DD9C8764-1697-4EF8-BDF1-D0DB9E707CBC}"/>
              </a:ext>
            </a:extLst>
          </p:cNvPr>
          <p:cNvSpPr>
            <a:spLocks noGrp="true"/>
          </p:cNvSpPr>
          <p:nvPr>
            <p:ph idx="7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14898438-3E40-4146-861E-F8E110077B00}" type="datetime4">
              <a:t>February 4, 2024</a:t>
            </a:fld>
            <a:endParaRPr dirty="0" lang="en-US"/>
          </a:p>
        </p:txBody>
      </p:sp>
    </p:spTree>
    <p:custDataLst>
      <p:tags r:id="rId2"/>
    </p:custDataLst>
    <p:extLst>
      <p:ext uri="{DE404697-E23A-4EFF-943D-A12FEFACC391}">
        <p14:creationId xmlns:p14="http://schemas.microsoft.com/office/powerpoint/2010/main" val="1707058178487"/>
      </p:ext>
    </p:extLst>
  </p:cSld>
  <p:clrMapOvr>
    <a:masterClrMapping/>
  </p:clrMapOvr>
  <p:transition spd="slow">
    <p:fade thruBlk="false"/>
  </p:transition>
</p:sldLayout>
</file>

<file path=ppt/slideLayouts/slideLayout1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Quarterly Sales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574B95E5-245B-4453-BE8B-71EA4224ED79}">
                <a16:creationId xmlns:a16="http://schemas.microsoft.com/office/drawing/2010/main" id="{1D617961-2D82-4638-9C74-9387A5798AD4}"/>
              </a:ext>
            </a:extLst>
          </p:cNvPr>
          <p:cNvSpPr/>
          <p:nvPr userDrawn="1"/>
        </p:nvSpPr>
        <p:spPr>
          <a:xfrm rot="0">
            <a:off x="921094" y="680356"/>
            <a:ext cx="7301810" cy="3786366"/>
          </a:xfrm>
          <a:prstGeom prst="rect">
            <a:avLst/>
          </a:prstGeom>
          <a:noFill/>
          <a:ln w="1079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Footer Placeholder 3">
            <a:extLst>
              <a:ext uri="{C4936B0B-473F-4E70-8DED-3ABAAD294C04}">
                <a16:creationId xmlns:a16="http://schemas.microsoft.com/office/drawing/2010/main" id="{C9FC2E9D-722D-4347-B15C-AF15071720F4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>
              <a:defRPr dirty="0" lang="en-US" sz="800"/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id="4" name="Slide Number Placeholder 4">
            <a:extLst>
              <a:ext uri="{BF3EE5D1-CC4E-48FE-A19D-D51E8FE9BDF7}">
                <a16:creationId xmlns:a16="http://schemas.microsoft.com/office/drawing/2010/main" id="{7D855BAA-F9E5-4DF2-94DB-0AFAB2E6EE84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/>
          <a:p>
            <a:pPr/>
            <a:fld id="{03FA1C6A-80CD-4C6F-9FF6-D0FDF17D0516}" type="slidenum"/>
            <a:endParaRPr dirty="0" lang="en-US"/>
          </a:p>
        </p:txBody>
      </p:sp>
      <p:sp>
        <p:nvSpPr>
          <p:cNvPr id="5" name="Title 12">
            <a:extLst>
              <a:ext uri="{CC500710-42E5-4A5D-926B-0E2C5F53E3E4}">
                <a16:creationId xmlns:a16="http://schemas.microsoft.com/office/drawing/2010/main" id="{F6F39DDD-4E60-4612-99D5-C3DFDA183BB6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1164772" y="278025"/>
            <a:ext cx="6814454" cy="830997"/>
          </a:xfrm>
          <a:solidFill>
            <a:schemeClr val="tx2"/>
          </a:solidFill>
        </p:spPr>
        <p:txBody>
          <a:bodyPr anchor="ctr" bIns="274320" lIns="274320" rIns="365760" rtlCol="0" tIns="274320" vert="horz" wrap="square">
            <a:noAutofit/>
          </a:bodyPr>
          <a:lstStyle>
            <a:lvl1pPr algn="ctr" lvl="0">
              <a:lnSpc>
                <a:spcPct val="100000"/>
              </a:lnSpc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id="6" name="Subtitle 2">
            <a:extLst>
              <a:ext uri="{B901BBB9-F6F1-4BE6-B727-E78227DA108B}">
                <a16:creationId xmlns:a16="http://schemas.microsoft.com/office/drawing/2010/main" id="{3949D7B8-21F0-49DB-8E53-775C1CDCB5F2}"/>
              </a:ext>
            </a:extLst>
          </p:cNvPr>
          <p:cNvSpPr>
            <a:spLocks noGrp="true"/>
          </p:cNvSpPr>
          <p:nvPr>
            <p:ph idx="3" type="subTitle"/>
          </p:nvPr>
        </p:nvSpPr>
        <p:spPr>
          <a:xfrm rot="0">
            <a:off x="1164774" y="1109024"/>
            <a:ext cx="6814456" cy="269733"/>
          </a:xfrm>
        </p:spPr>
        <p:txBody>
          <a:bodyPr anchor="b" rtlCol="0" vert="horz"/>
          <a:lstStyle>
            <a:lvl1pPr algn="ctr" indent="0" lvl="0" marL="0">
              <a:lnSpc>
                <a:spcPct val="100000"/>
              </a:lnSpc>
              <a:buNone/>
              <a:defRPr dirty="0" lang="en-US" sz="1400">
                <a:latin typeface="Fauna One"/>
              </a:defRPr>
            </a:lvl1pPr>
            <a:lvl2pPr algn="ctr" indent="0" lvl="1" marL="457200">
              <a:buNone/>
              <a:defRPr dirty="0" lang="en-US" sz="2000"/>
            </a:lvl2pPr>
            <a:lvl3pPr algn="ctr" indent="0" lvl="2" marL="914400">
              <a:buNone/>
              <a:defRPr dirty="0" lang="en-US" sz="1800"/>
            </a:lvl3pPr>
            <a:lvl4pPr algn="ctr" indent="0" lvl="3" marL="1371600">
              <a:buNone/>
              <a:defRPr dirty="0" lang="en-US" sz="1600"/>
            </a:lvl4pPr>
            <a:lvl5pPr algn="ctr" indent="0" lvl="4" marL="1828800">
              <a:buNone/>
              <a:defRPr dirty="0" lang="en-US" sz="1600"/>
            </a:lvl5pPr>
            <a:lvl6pPr algn="ctr" indent="0" lvl="5" marL="2286000">
              <a:buNone/>
              <a:defRPr dirty="0" lang="en-US" sz="1600"/>
            </a:lvl6pPr>
            <a:lvl7pPr algn="ctr" indent="0" lvl="6" marL="2743200">
              <a:buNone/>
              <a:defRPr dirty="0" lang="en-US" sz="1600"/>
            </a:lvl7pPr>
            <a:lvl8pPr algn="ctr" indent="0" lvl="7" marL="3200400">
              <a:buNone/>
              <a:defRPr dirty="0" lang="en-US" sz="1600"/>
            </a:lvl8pPr>
            <a:lvl9pPr algn="ctr" indent="0" lvl="8" marL="3657600">
              <a:buNone/>
              <a:defRPr dirty="0" lang="en-US" sz="1600"/>
            </a:lvl9pPr>
          </a:lstStyle>
          <a:p>
            <a:pPr/>
            <a:r>
              <a:rPr dirty="0" lang="en-US"/>
              <a:t>Add Chart Title</a:t>
            </a:r>
            <a:endParaRPr dirty="0" lang="en-US"/>
          </a:p>
        </p:txBody>
      </p:sp>
      <p:sp>
        <p:nvSpPr>
          <p:cNvPr id="7" name="Picture Placeholder 3">
            <a:extLst>
              <a:ext uri="{9CCAA227-1DCB-4219-BF4D-0FE0F83BC161}">
                <a16:creationId xmlns:a16="http://schemas.microsoft.com/office/drawing/2010/main" id="{308BF8D6-A639-4DE2-B687-B2B5955E7A91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180975" y="4591050"/>
            <a:ext cx="288131" cy="273843"/>
          </a:xfrm>
        </p:spPr>
        <p:txBody>
          <a:bodyPr anchor="ctr" rtlCol="0" vert="horz"/>
          <a:lstStyle>
            <a:lvl1pPr indent="0" lvl="0" marL="0">
              <a:buNone/>
              <a:defRPr dirty="0" lang="en-US" sz="800"/>
            </a:lvl1pPr>
          </a:lstStyle>
          <a:p>
            <a:pPr/>
            <a:r>
              <a:rPr dirty="0" lang="en-US"/>
              <a:t>logo</a:t>
            </a:r>
            <a:endParaRPr dirty="0" lang="en-US"/>
          </a:p>
        </p:txBody>
      </p:sp>
      <p:sp>
        <p:nvSpPr>
          <p:cNvPr id="8" name="Chart Placeholder 4">
            <a:extLst>
              <a:ext uri="{9C583441-D0D3-4397-8C4A-E67A5BC5B007}">
                <a16:creationId xmlns:a16="http://schemas.microsoft.com/office/drawing/2010/main" id="{F7204E6F-B373-4CE4-8D58-337526521B6D}"/>
              </a:ext>
            </a:extLst>
          </p:cNvPr>
          <p:cNvSpPr>
            <a:spLocks noGrp="true"/>
          </p:cNvSpPr>
          <p:nvPr>
            <p:ph idx="5" type="chart"/>
          </p:nvPr>
        </p:nvSpPr>
        <p:spPr>
          <a:xfrm rot="0">
            <a:off x="1164771" y="1378757"/>
            <a:ext cx="6814456" cy="2862489"/>
          </a:xfrm>
        </p:spPr>
        <p:txBody>
          <a:bodyPr rtlCol="0"/>
          <a:lstStyle>
            <a:lvl1pPr indent="0" lvl="0" marL="0">
              <a:buNone/>
            </a:lvl1pPr>
          </a:lstStyle>
          <a:p>
            <a:pPr/>
            <a:r>
              <a:rPr dirty="0" lang="en-US"/>
              <a:t>Add Chart</a:t>
            </a:r>
            <a:endParaRPr dirty="0" lang="en-US"/>
          </a:p>
        </p:txBody>
      </p:sp>
      <p:sp>
        <p:nvSpPr>
          <p:cNvPr hidden="false" id="9" name="Date Placeholder 1">
            <a:extLst>
              <a:ext uri="{EF48C168-3162-4328-87B5-A281A7B406A0}">
                <a16:creationId xmlns:a16="http://schemas.microsoft.com/office/drawing/2010/main" id="{20B0EE83-867B-4C5D-965D-7B7C4B6177F0}"/>
              </a:ext>
            </a:extLst>
          </p:cNvPr>
          <p:cNvSpPr>
            <a:spLocks noGrp="true"/>
          </p:cNvSpPr>
          <p:nvPr>
            <p:ph idx="6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D68E2B0D-5075-4AE4-929C-5DEDA5465DF7}" type="datetime4">
              <a:t>February 4, 2024</a:t>
            </a:fld>
            <a:endParaRPr dirty="0" lang="en-US"/>
          </a:p>
        </p:txBody>
      </p:sp>
    </p:spTree>
    <p:extLst>
      <p:ext uri="{5B4B7765-04EC-45AF-8433-3C41301C4525}">
        <p14:creationId xmlns:p14="http://schemas.microsoft.com/office/powerpoint/2010/main" val="1707058178489"/>
      </p:ext>
    </p:extLst>
  </p:cSld>
  <p:clrMapOvr>
    <a:masterClrMapping/>
  </p:clrMapOvr>
  <p:transition spd="slow">
    <p:fade thruBlk="false"/>
  </p:transition>
</p:sldLayout>
</file>

<file path=ppt/slideLayouts/slideLayout1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Key Sales Performance 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62233D3E-063A-4B7D-987D-4BDCDDA35593}">
                <a16:creationId xmlns:a16="http://schemas.microsoft.com/office/drawing/2010/main" id="{717DCE88-76AA-4166-953F-6F0797A8ECAE}"/>
              </a:ext>
            </a:extLst>
          </p:cNvPr>
          <p:cNvSpPr>
            <a:spLocks noGrp="true"/>
          </p:cNvSpPr>
          <p:nvPr>
            <p:ph sz="quarter" type="sldNum"/>
          </p:nvPr>
        </p:nvSpPr>
        <p:spPr/>
        <p:txBody>
          <a:bodyPr rtlCol="0"/>
          <a:lstStyle/>
          <a:p>
            <a:pPr/>
            <a:fld id="{525CB9B2-CE10-438D-9CA7-5E0A233F3A21}" type="slidenum"/>
            <a:endParaRPr dirty="0" lang="en-US"/>
          </a:p>
        </p:txBody>
      </p:sp>
      <p:sp>
        <p:nvSpPr>
          <p:cNvPr id="3" name="Footer Placeholder 3">
            <a:extLst>
              <a:ext uri="{C5D8A80A-697C-4637-B6D1-A5DE876A9A80}">
                <a16:creationId xmlns:a16="http://schemas.microsoft.com/office/drawing/2010/main" id="{A1EBDD12-0E26-4843-A2D1-C5D86ADDC122}"/>
              </a:ext>
            </a:extLst>
          </p:cNvPr>
          <p:cNvSpPr>
            <a:spLocks noGrp="true"/>
          </p:cNvSpPr>
          <p:nvPr>
            <p:ph idx="1" sz="quarter" type="ftr"/>
          </p:nvPr>
        </p:nvSpPr>
        <p:spPr/>
        <p:txBody>
          <a:bodyPr rtlCol="0"/>
          <a:lstStyle>
            <a:lvl1pPr lvl="0">
              <a:defRPr dirty="0" lang="en-US" sz="800"/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id="4" name="Rectangle 4">
            <a:extLst>
              <a:ext uri="{419696DE-2D18-49ED-997F-23CB6E038014}">
                <a16:creationId xmlns:a16="http://schemas.microsoft.com/office/drawing/2010/main" id="{92A0FA9E-0441-42C4-B894-21A7E5558ADF}"/>
              </a:ext>
            </a:extLst>
          </p:cNvPr>
          <p:cNvSpPr/>
          <p:nvPr userDrawn="1"/>
        </p:nvSpPr>
        <p:spPr>
          <a:xfrm rot="0">
            <a:off x="921094" y="680356"/>
            <a:ext cx="7301810" cy="3786366"/>
          </a:xfrm>
          <a:prstGeom prst="rect">
            <a:avLst/>
          </a:prstGeom>
          <a:noFill/>
          <a:ln w="1079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Title 12">
            <a:extLst>
              <a:ext uri="{547C2B75-CF06-429B-B2B7-F48234552B47}">
                <a16:creationId xmlns:a16="http://schemas.microsoft.com/office/drawing/2010/main" id="{058B023D-94A9-448D-AF96-5FD34D40B10C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1164772" y="278025"/>
            <a:ext cx="6814454" cy="830997"/>
          </a:xfrm>
          <a:solidFill>
            <a:schemeClr val="tx2"/>
          </a:solidFill>
        </p:spPr>
        <p:txBody>
          <a:bodyPr anchor="ctr" bIns="274320" lIns="274320" rIns="365760" rtlCol="0" tIns="274320" vert="horz" wrap="square">
            <a:spAutoFit/>
          </a:bodyPr>
          <a:lstStyle>
            <a:lvl1pPr algn="ctr" lvl="0"/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id="6" name="Picture Placeholder 3">
            <a:extLst>
              <a:ext uri="{C1E23302-D24C-47C6-9A3D-D2840CFDF995}">
                <a16:creationId xmlns:a16="http://schemas.microsoft.com/office/drawing/2010/main" id="{45BCD535-D459-4272-B02A-251BF539ED82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180975" y="4591050"/>
            <a:ext cx="288131" cy="273843"/>
          </a:xfrm>
        </p:spPr>
        <p:txBody>
          <a:bodyPr anchor="ctr" rtlCol="0" vert="horz"/>
          <a:lstStyle>
            <a:lvl1pPr indent="0" lvl="0" marL="0">
              <a:buNone/>
              <a:defRPr dirty="0" lang="en-US" sz="800"/>
            </a:lvl1pPr>
          </a:lstStyle>
          <a:p>
            <a:pPr/>
            <a:r>
              <a:rPr dirty="0" lang="en-US"/>
              <a:t>logo</a:t>
            </a:r>
            <a:endParaRPr dirty="0" lang="en-US"/>
          </a:p>
        </p:txBody>
      </p:sp>
      <p:sp>
        <p:nvSpPr>
          <p:cNvPr id="7" name="Chart Placeholder 4">
            <a:extLst>
              <a:ext uri="{2ED82C0C-522E-4749-AFD6-37FBE893811B}">
                <a16:creationId xmlns:a16="http://schemas.microsoft.com/office/drawing/2010/main" id="{02A066FC-4563-4BC3-8E31-91D118437E86}"/>
              </a:ext>
            </a:extLst>
          </p:cNvPr>
          <p:cNvSpPr>
            <a:spLocks noGrp="true"/>
          </p:cNvSpPr>
          <p:nvPr>
            <p:ph idx="4" type="chart"/>
          </p:nvPr>
        </p:nvSpPr>
        <p:spPr>
          <a:xfrm rot="0">
            <a:off x="1164772" y="1378757"/>
            <a:ext cx="3258140" cy="2862489"/>
          </a:xfrm>
        </p:spPr>
        <p:txBody>
          <a:bodyPr rtlCol="0"/>
          <a:lstStyle>
            <a:lvl1pPr indent="0" lvl="0" marL="0">
              <a:buNone/>
            </a:lvl1pPr>
          </a:lstStyle>
          <a:p>
            <a:pPr/>
            <a:r>
              <a:rPr dirty="0" lang="en-US"/>
              <a:t>Add Chart</a:t>
            </a:r>
            <a:endParaRPr dirty="0" lang="en-US"/>
          </a:p>
        </p:txBody>
      </p:sp>
      <p:sp>
        <p:nvSpPr>
          <p:cNvPr id="8" name="Text Placeholder 21">
            <a:extLst>
              <a:ext uri="{6060DCB5-E563-401B-A487-50E1F5D51BBA}">
                <a16:creationId xmlns:a16="http://schemas.microsoft.com/office/drawing/2010/main" id="{565DC5FC-640B-4339-83BA-912751601132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4800600" y="2547499"/>
            <a:ext cx="3178627" cy="886306"/>
          </a:xfrm>
        </p:spPr>
        <p:txBody>
          <a:bodyPr rtlCol="0"/>
          <a:lstStyle>
            <a:lvl1pPr indent="0" lvl="0" marL="0">
              <a:buNone/>
              <a:defRPr dirty="0" lang="en-US" sz="1200"/>
            </a:lvl1pPr>
          </a:lstStyle>
          <a:p>
            <a:pPr lvl="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9" name="Subtitle 2">
            <a:extLst>
              <a:ext uri="{ED581403-FA97-41F2-AE0E-1BC2CE9287B9}">
                <a16:creationId xmlns:a16="http://schemas.microsoft.com/office/drawing/2010/main" id="{490B688C-C06D-40DF-A170-022227945411}"/>
              </a:ext>
            </a:extLst>
          </p:cNvPr>
          <p:cNvSpPr>
            <a:spLocks noGrp="true"/>
          </p:cNvSpPr>
          <p:nvPr>
            <p:ph idx="6" type="subTitle"/>
          </p:nvPr>
        </p:nvSpPr>
        <p:spPr>
          <a:xfrm rot="0">
            <a:off x="4800601" y="1843765"/>
            <a:ext cx="3178627" cy="676918"/>
          </a:xfrm>
        </p:spPr>
        <p:txBody>
          <a:bodyPr anchor="b" bIns="91440" rtlCol="0" tIns="274320" vert="horz" wrap="square">
            <a:noAutofit/>
          </a:bodyPr>
          <a:lstStyle>
            <a:lvl1pPr algn="l" indent="0" lvl="0" marL="0">
              <a:buNone/>
              <a:defRPr dirty="0" lang="en-US" sz="1400">
                <a:latin typeface="Fauna One"/>
              </a:defRPr>
            </a:lvl1pPr>
            <a:lvl2pPr algn="ctr" indent="0" lvl="1" marL="457200">
              <a:buNone/>
              <a:defRPr dirty="0" lang="en-US" sz="2000"/>
            </a:lvl2pPr>
            <a:lvl3pPr algn="ctr" indent="0" lvl="2" marL="914400">
              <a:buNone/>
              <a:defRPr dirty="0" lang="en-US" sz="1800"/>
            </a:lvl3pPr>
            <a:lvl4pPr algn="ctr" indent="0" lvl="3" marL="1371600">
              <a:buNone/>
              <a:defRPr dirty="0" lang="en-US" sz="1600"/>
            </a:lvl4pPr>
            <a:lvl5pPr algn="ctr" indent="0" lvl="4" marL="1828800">
              <a:buNone/>
              <a:defRPr dirty="0" lang="en-US" sz="1600"/>
            </a:lvl5pPr>
            <a:lvl6pPr algn="ctr" indent="0" lvl="5" marL="2286000">
              <a:buNone/>
              <a:defRPr dirty="0" lang="en-US" sz="1600"/>
            </a:lvl6pPr>
            <a:lvl7pPr algn="ctr" indent="0" lvl="6" marL="2743200">
              <a:buNone/>
              <a:defRPr dirty="0" lang="en-US" sz="1600"/>
            </a:lvl7pPr>
            <a:lvl8pPr algn="ctr" indent="0" lvl="7" marL="3200400">
              <a:buNone/>
              <a:defRPr dirty="0" lang="en-US" sz="1600"/>
            </a:lvl8pPr>
            <a:lvl9pPr algn="ctr" indent="0" lvl="8" marL="3657600">
              <a:buNone/>
              <a:defRPr dirty="0" lang="en-US" sz="1600"/>
            </a:lvl9pPr>
          </a:lstStyle>
          <a:p>
            <a:pPr/>
            <a:r>
              <a:rPr dirty="0" lang="en-US"/>
              <a:t>Add Subtitle</a:t>
            </a:r>
            <a:endParaRPr dirty="0" lang="en-US"/>
          </a:p>
        </p:txBody>
      </p:sp>
      <p:sp>
        <p:nvSpPr>
          <p:cNvPr hidden="false" id="10" name="Date Placeholder 1">
            <a:extLst>
              <a:ext uri="{9F018C21-EA55-4837-A2E9-7E4305147B5C}">
                <a16:creationId xmlns:a16="http://schemas.microsoft.com/office/drawing/2010/main" id="{124015E3-472F-4643-98B6-8C4FE8EDC824}"/>
              </a:ext>
            </a:extLst>
          </p:cNvPr>
          <p:cNvSpPr>
            <a:spLocks noGrp="true"/>
          </p:cNvSpPr>
          <p:nvPr>
            <p:ph idx="7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9288E8D2-1AE1-4DEC-B161-078602B32843}" type="datetime4">
              <a:t>February 4, 2024</a:t>
            </a:fld>
            <a:endParaRPr dirty="0" lang="en-US"/>
          </a:p>
        </p:txBody>
      </p:sp>
    </p:spTree>
    <p:extLst>
      <p:ext uri="{E83675E9-CF88-4C98-9BAE-EC913EAE07E7}">
        <p14:creationId xmlns:p14="http://schemas.microsoft.com/office/powerpoint/2010/main" val="1707058178491"/>
      </p:ext>
    </p:extLst>
  </p:cSld>
  <p:clrMapOvr>
    <a:masterClrMapping/>
  </p:clrMapOvr>
  <p:transition spd="slow">
    <p:fade thruBlk="false"/>
  </p:transition>
</p:sldLayout>
</file>

<file path=ppt/slideLayouts/slideLayout1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Objectives Attai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20BAA695-6D4F-49EC-B245-DD4AF58D1CFE}">
                <a16:creationId xmlns:a16="http://schemas.microsoft.com/office/drawing/2010/main" id="{80602D4B-5FD2-4E70-996B-1F8094D0E221}"/>
              </a:ext>
            </a:extLst>
          </p:cNvPr>
          <p:cNvSpPr/>
          <p:nvPr userDrawn="1"/>
        </p:nvSpPr>
        <p:spPr>
          <a:xfrm rot="0">
            <a:off x="922345" y="451730"/>
            <a:ext cx="7812578" cy="4014993"/>
          </a:xfrm>
          <a:prstGeom prst="rect">
            <a:avLst/>
          </a:prstGeom>
          <a:noFill/>
          <a:ln w="1079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Rectangle 12">
            <a:extLst>
              <a:ext uri="{CDB14972-8C7C-41EA-B81B-6E815F04A049}">
                <a16:creationId xmlns:a16="http://schemas.microsoft.com/office/drawing/2010/main" id="{BC5D9579-ED1C-4C8A-8E91-BAFE02557DAA}"/>
              </a:ext>
            </a:extLst>
          </p:cNvPr>
          <p:cNvSpPr/>
          <p:nvPr userDrawn="1"/>
        </p:nvSpPr>
        <p:spPr>
          <a:xfrm rot="0">
            <a:off x="8298557" y="231975"/>
            <a:ext cx="562392" cy="52954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Chart Placeholder 4">
            <a:extLst>
              <a:ext uri="{984E673E-A60B-464B-90E9-46A0F76049B7}">
                <a16:creationId xmlns:a16="http://schemas.microsoft.com/office/drawing/2010/main" id="{D360CE55-D956-4274-ADAA-30D5BAA31E4A}"/>
              </a:ext>
            </a:extLst>
          </p:cNvPr>
          <p:cNvSpPr>
            <a:spLocks noGrp="true"/>
          </p:cNvSpPr>
          <p:nvPr>
            <p:ph type="chart"/>
          </p:nvPr>
        </p:nvSpPr>
        <p:spPr>
          <a:xfrm rot="0">
            <a:off x="3313391" y="749300"/>
            <a:ext cx="3469583" cy="3491945"/>
          </a:xfrm>
        </p:spPr>
        <p:txBody>
          <a:bodyPr rtlCol="0"/>
          <a:lstStyle/>
          <a:p>
            <a:pPr/>
            <a:r>
              <a:rPr dirty="0" lang="en-US"/>
              <a:t>Add chart</a:t>
            </a:r>
            <a:endParaRPr dirty="0" lang="en-US"/>
          </a:p>
        </p:txBody>
      </p:sp>
      <p:sp>
        <p:nvSpPr>
          <p:cNvPr id="5" name="Text Placeholder 21">
            <a:extLst>
              <a:ext uri="{64BA6936-110C-4FC5-9F74-680A28FAB792}">
                <a16:creationId xmlns:a16="http://schemas.microsoft.com/office/drawing/2010/main" id="{74013570-5C2E-43BF-9D4F-585119B4E877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6861313" y="1567146"/>
            <a:ext cx="1714500" cy="1994374"/>
          </a:xfrm>
        </p:spPr>
        <p:txBody>
          <a:bodyPr rtlCol="0"/>
          <a:lstStyle>
            <a:lvl1pPr indent="0" lvl="0" marL="0">
              <a:lnSpc>
                <a:spcPct val="100000"/>
              </a:lnSpc>
              <a:buNone/>
              <a:defRPr dirty="0" lang="en-US" sz="1000"/>
            </a:lvl1pPr>
          </a:lstStyle>
          <a:p>
            <a:pPr lvl="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6" name="Picture Placeholder 3">
            <a:extLst>
              <a:ext uri="{15DBAADB-0855-4E59-AA84-DADBA9F29547}">
                <a16:creationId xmlns:a16="http://schemas.microsoft.com/office/drawing/2010/main" id="{5BB59E0D-3D5B-4533-A117-1F2D36CADE47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180975" y="4591050"/>
            <a:ext cx="288131" cy="273843"/>
          </a:xfrm>
        </p:spPr>
        <p:txBody>
          <a:bodyPr anchor="ctr" rtlCol="0" vert="horz"/>
          <a:lstStyle>
            <a:lvl1pPr indent="0" lvl="0" marL="0">
              <a:buNone/>
              <a:defRPr dirty="0" lang="en-US" sz="800"/>
            </a:lvl1pPr>
          </a:lstStyle>
          <a:p>
            <a:pPr/>
            <a:r>
              <a:rPr dirty="0" lang="en-US"/>
              <a:t>logo</a:t>
            </a:r>
            <a:endParaRPr dirty="0" lang="en-US"/>
          </a:p>
        </p:txBody>
      </p:sp>
      <p:sp>
        <p:nvSpPr>
          <p:cNvPr id="7" name="Subtitle 2">
            <a:extLst>
              <a:ext uri="{78A2B170-924D-41CC-A10B-B5962E42E054}">
                <a16:creationId xmlns:a16="http://schemas.microsoft.com/office/drawing/2010/main" id="{9461E373-1A7B-41E5-8E24-AFA333E56023}"/>
              </a:ext>
            </a:extLst>
          </p:cNvPr>
          <p:cNvSpPr>
            <a:spLocks noGrp="true"/>
          </p:cNvSpPr>
          <p:nvPr>
            <p:ph idx="3" type="subTitle"/>
          </p:nvPr>
        </p:nvSpPr>
        <p:spPr>
          <a:xfrm rot="0">
            <a:off x="6861312" y="891760"/>
            <a:ext cx="1714500" cy="676918"/>
          </a:xfrm>
        </p:spPr>
        <p:txBody>
          <a:bodyPr anchor="b" bIns="91440" rtlCol="0" tIns="274320" vert="horz" wrap="square">
            <a:noAutofit/>
          </a:bodyPr>
          <a:lstStyle>
            <a:lvl1pPr algn="l" indent="0" lvl="0" marL="0">
              <a:buNone/>
              <a:defRPr dirty="0" lang="en-US" sz="1400">
                <a:latin typeface="Fauna One"/>
              </a:defRPr>
            </a:lvl1pPr>
            <a:lvl2pPr algn="ctr" indent="0" lvl="1" marL="457200">
              <a:buNone/>
              <a:defRPr dirty="0" lang="en-US" sz="2000"/>
            </a:lvl2pPr>
            <a:lvl3pPr algn="ctr" indent="0" lvl="2" marL="914400">
              <a:buNone/>
              <a:defRPr dirty="0" lang="en-US" sz="1800"/>
            </a:lvl3pPr>
            <a:lvl4pPr algn="ctr" indent="0" lvl="3" marL="1371600">
              <a:buNone/>
              <a:defRPr dirty="0" lang="en-US" sz="1600"/>
            </a:lvl4pPr>
            <a:lvl5pPr algn="ctr" indent="0" lvl="4" marL="1828800">
              <a:buNone/>
              <a:defRPr dirty="0" lang="en-US" sz="1600"/>
            </a:lvl5pPr>
            <a:lvl6pPr algn="ctr" indent="0" lvl="5" marL="2286000">
              <a:buNone/>
              <a:defRPr dirty="0" lang="en-US" sz="1600"/>
            </a:lvl6pPr>
            <a:lvl7pPr algn="ctr" indent="0" lvl="6" marL="2743200">
              <a:buNone/>
              <a:defRPr dirty="0" lang="en-US" sz="1600"/>
            </a:lvl7pPr>
            <a:lvl8pPr algn="ctr" indent="0" lvl="7" marL="3200400">
              <a:buNone/>
              <a:defRPr dirty="0" lang="en-US" sz="1600"/>
            </a:lvl8pPr>
            <a:lvl9pPr algn="ctr" indent="0" lvl="8" marL="3657600">
              <a:buNone/>
              <a:defRPr dirty="0" lang="en-US" sz="1600"/>
            </a:lvl9pPr>
          </a:lstStyle>
          <a:p>
            <a:pPr/>
            <a:r>
              <a:rPr dirty="0" lang="en-US"/>
              <a:t>Add Subtitle</a:t>
            </a:r>
            <a:endParaRPr dirty="0" lang="en-US"/>
          </a:p>
        </p:txBody>
      </p:sp>
      <p:sp>
        <p:nvSpPr>
          <p:cNvPr id="8" name="Title 1">
            <a:extLst>
              <a:ext uri="{07A1E62F-E283-4E20-AF61-607E84C1935A}">
                <a16:creationId xmlns:a16="http://schemas.microsoft.com/office/drawing/2010/main" id="{9340192B-C9E8-41A9-8132-5B7E91973FF6}"/>
              </a:ext>
            </a:extLst>
          </p:cNvPr>
          <p:cNvSpPr>
            <a:spLocks noGrp="true"/>
          </p:cNvSpPr>
          <p:nvPr>
            <p:ph idx="4" type="title"/>
          </p:nvPr>
        </p:nvSpPr>
        <p:spPr>
          <a:xfrm rot="0">
            <a:off x="628650" y="1903056"/>
            <a:ext cx="2601568" cy="1177794"/>
          </a:xfrm>
        </p:spPr>
        <p:txBody>
          <a:bodyPr anchor="ctr" bIns="95250" rtlCol="0" tIns="95250" vert="horz" wrap="square">
            <a:spAutoFit/>
          </a:bodyPr>
          <a:lstStyle>
            <a:lvl1pPr lvl="0">
              <a:defRPr dirty="0" lang="en-US" sz="2400"/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id="9" name="Slide Number Placeholder 2">
            <a:extLst>
              <a:ext uri="{D05F3DB0-FB1A-4A97-8459-171B6E9629EE}">
                <a16:creationId xmlns:a16="http://schemas.microsoft.com/office/drawing/2010/main" id="{582C222C-504B-4E12-8E9A-072D9509CADC}"/>
              </a:ext>
            </a:extLst>
          </p:cNvPr>
          <p:cNvSpPr>
            <a:spLocks noGrp="true"/>
          </p:cNvSpPr>
          <p:nvPr>
            <p:ph idx="5" sz="quarter" type="sldNum"/>
          </p:nvPr>
        </p:nvSpPr>
        <p:spPr/>
        <p:txBody>
          <a:bodyPr rtlCol="0"/>
          <a:lstStyle/>
          <a:p>
            <a:pPr/>
            <a:fld id="{738B0FA4-417A-4CD2-AA5F-8B512D55807B}" type="slidenum"/>
            <a:endParaRPr dirty="0" lang="en-US"/>
          </a:p>
        </p:txBody>
      </p:sp>
      <p:sp>
        <p:nvSpPr>
          <p:cNvPr id="10" name="Footer Placeholder 3">
            <a:extLst>
              <a:ext uri="{B575B155-F587-4650-B0CA-FE2CB75E66ED}">
                <a16:creationId xmlns:a16="http://schemas.microsoft.com/office/drawing/2010/main" id="{B71B90FD-E163-4765-9DEE-74975665DFA6}"/>
              </a:ext>
            </a:extLst>
          </p:cNvPr>
          <p:cNvSpPr>
            <a:spLocks noGrp="true"/>
          </p:cNvSpPr>
          <p:nvPr>
            <p:ph idx="6" sz="quarter" type="ftr"/>
          </p:nvPr>
        </p:nvSpPr>
        <p:spPr/>
        <p:txBody>
          <a:bodyPr rtlCol="0"/>
          <a:lstStyle>
            <a:lvl1pPr lvl="0">
              <a:defRPr dirty="0" lang="en-US" sz="800"/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hidden="false" id="11" name="Date Placeholder 1">
            <a:extLst>
              <a:ext uri="{B31A12CD-7218-40BC-82EF-0B91326ACB33}">
                <a16:creationId xmlns:a16="http://schemas.microsoft.com/office/drawing/2010/main" id="{8839CD23-5127-40DE-8FD6-CF8F4D5E64E1}"/>
              </a:ext>
            </a:extLst>
          </p:cNvPr>
          <p:cNvSpPr>
            <a:spLocks noGrp="true"/>
          </p:cNvSpPr>
          <p:nvPr>
            <p:ph idx="7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C7BDE82E-1F73-41CE-8B65-5CEF7F1C5905}" type="datetime4">
              <a:t>February 4, 2024</a:t>
            </a:fld>
            <a:endParaRPr dirty="0" lang="en-US"/>
          </a:p>
        </p:txBody>
      </p:sp>
    </p:spTree>
    <p:extLst>
      <p:ext uri="{77ED7E7A-2391-4A88-8F0D-5CFBFF2B69A6}">
        <p14:creationId xmlns:p14="http://schemas.microsoft.com/office/powerpoint/2010/main" val="1707058178493"/>
      </p:ext>
    </p:extLst>
  </p:cSld>
  <p:clrMapOvr>
    <a:masterClrMapping/>
  </p:clrMapOvr>
  <p:transition spd="slow">
    <p:fade thruBlk="false"/>
  </p:transition>
</p:sldLayout>
</file>

<file path=ppt/slideLayouts/slideLayout1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6071C10-6D19-4242-921A-9C9F2DB3AB8D}">
                <a16:creationId xmlns:a16="http://schemas.microsoft.com/office/drawing/2010/main" id="{D35732EF-E4DB-4EC2-BF6A-DD93170FF400}"/>
              </a:ext>
            </a:extLst>
          </p:cNvPr>
          <p:cNvSpPr>
            <a:spLocks noGrp="true"/>
          </p:cNvSpPr>
          <p:nvPr>
            <p:ph idx="10" type="title"/>
          </p:nvPr>
        </p:nvSpPr>
        <p:spPr/>
        <p:txBody>
          <a:bodyPr rtlCol="0"/>
          <a:lstStyle>
            <a:lvl1pPr lvl="0">
              <a:lnSpc>
                <a:spcPct val="100000"/>
              </a:lnSpc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id="3" name="Content Placeholder 2">
            <a:extLst>
              <a:ext uri="{4ED13B4A-DCE4-4E4B-AE18-3D745009C8B4}">
                <a16:creationId xmlns:a16="http://schemas.microsoft.com/office/drawing/2010/main" id="{3888E3AB-D21A-4994-B997-25911F346FFA}"/>
              </a:ext>
            </a:extLst>
          </p:cNvPr>
          <p:cNvSpPr>
            <a:spLocks noGrp="true"/>
          </p:cNvSpPr>
          <p:nvPr>
            <p:ph idx="11"/>
          </p:nvPr>
        </p:nvSpPr>
        <p:spPr/>
        <p:txBody>
          <a:bodyPr rtlCol="0"/>
          <a:lstStyle>
            <a:lvl1pPr lvl="0">
              <a:lnSpc>
                <a:spcPct val="125000"/>
              </a:lnSpc>
              <a:defRPr dirty="0" lang="en-US" sz="1200"/>
            </a:lvl1pPr>
          </a:lstStyle>
          <a:p>
            <a:pPr lvl="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4" name="Date Placeholder 3">
            <a:extLst>
              <a:ext uri="{55257B8A-17BD-499C-B1E3-748B6E777D00}">
                <a16:creationId xmlns:a16="http://schemas.microsoft.com/office/drawing/2010/main" id="{9C8E8E67-CAB5-4ABB-AC51-B95D2311A6F4}"/>
              </a:ext>
            </a:extLst>
          </p:cNvPr>
          <p:cNvSpPr>
            <a:spLocks noGrp="true"/>
          </p:cNvSpPr>
          <p:nvPr>
            <p:ph idx="12" sz="half" type="dt"/>
          </p:nvPr>
        </p:nvSpPr>
        <p:spPr/>
        <p:txBody>
          <a:bodyPr rtlCol="0"/>
          <a:lstStyle/>
          <a:p>
            <a:pPr/>
            <a:fld id="{F991D69B-68DD-407D-9E45-99C948D547EC}" type="datetime4">
              <a:t>February 4, 2024</a:t>
            </a:fld>
            <a:endParaRPr dirty="0" lang="en-US"/>
          </a:p>
        </p:txBody>
      </p:sp>
      <p:sp>
        <p:nvSpPr>
          <p:cNvPr id="5" name="Footer Placeholder 4">
            <a:extLst>
              <a:ext uri="{701F9CF5-4CD3-41BD-BD6E-9703E36449AD}">
                <a16:creationId xmlns:a16="http://schemas.microsoft.com/office/drawing/2010/main" id="{AA609924-6A0B-4CEF-9061-504F0818B32D}"/>
              </a:ext>
            </a:extLst>
          </p:cNvPr>
          <p:cNvSpPr>
            <a:spLocks noGrp="true"/>
          </p:cNvSpPr>
          <p:nvPr>
            <p:ph idx="13" sz="quarter" type="ftr"/>
          </p:nvPr>
        </p:nvSpPr>
        <p:spPr/>
        <p:txBody>
          <a:bodyPr rtlCol="0"/>
          <a:lstStyle>
            <a:lvl1pPr lvl="0">
              <a:defRPr dirty="0" lang="en-US" sz="800"/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id="6" name="Slide Number Placeholder 5">
            <a:extLst>
              <a:ext uri="{ED9B1F8F-1B07-4D6A-992F-F0B2E796A7A3}">
                <a16:creationId xmlns:a16="http://schemas.microsoft.com/office/drawing/2010/main" id="{CD4AB83F-A538-4BCD-84A5-FB7EFD7A4AC1}"/>
              </a:ext>
            </a:extLst>
          </p:cNvPr>
          <p:cNvSpPr>
            <a:spLocks noGrp="true"/>
          </p:cNvSpPr>
          <p:nvPr>
            <p:ph idx="14" sz="quarter" type="sldNum"/>
          </p:nvPr>
        </p:nvSpPr>
        <p:spPr/>
        <p:txBody>
          <a:bodyPr rtlCol="0"/>
          <a:lstStyle/>
          <a:p>
            <a:pPr/>
            <a:fld id="{6179C5F1-E876-4C1A-B8A4-9599BBE43D8C}" type="slidenum"/>
            <a:endParaRPr dirty="0" lang="en-US"/>
          </a:p>
        </p:txBody>
      </p:sp>
      <p:sp>
        <p:nvSpPr>
          <p:cNvPr id="7" name="Picture Placeholder 3">
            <a:extLst>
              <a:ext uri="{25F85C04-CEEA-4E81-851F-A60A48EC75C5}">
                <a16:creationId xmlns:a16="http://schemas.microsoft.com/office/drawing/2010/main" id="{FED3F05B-C9C4-442C-8778-843CA3A30710}"/>
              </a:ext>
            </a:extLst>
          </p:cNvPr>
          <p:cNvSpPr>
            <a:spLocks noGrp="true"/>
          </p:cNvSpPr>
          <p:nvPr>
            <p:ph idx="15" type="pic"/>
          </p:nvPr>
        </p:nvSpPr>
        <p:spPr>
          <a:xfrm rot="0">
            <a:off x="180975" y="4591050"/>
            <a:ext cx="288131" cy="273843"/>
          </a:xfrm>
        </p:spPr>
        <p:txBody>
          <a:bodyPr anchor="ctr" rtlCol="0" vert="horz"/>
          <a:lstStyle>
            <a:lvl1pPr indent="0" lvl="0" marL="0">
              <a:buNone/>
              <a:defRPr dirty="0" lang="en-US" sz="800"/>
            </a:lvl1pPr>
          </a:lstStyle>
          <a:p>
            <a:pPr/>
            <a:r>
              <a:rPr dirty="0" lang="en-US"/>
              <a:t>logo</a:t>
            </a:r>
            <a:endParaRPr dirty="0" lang="en-US"/>
          </a:p>
        </p:txBody>
      </p:sp>
    </p:spTree>
    <p:extLst>
      <p:ext uri="{EFEA7018-7782-474A-9FF3-49999D709485}">
        <p14:creationId xmlns:p14="http://schemas.microsoft.com/office/powerpoint/2010/main" val="1707058178495"/>
      </p:ext>
    </p:extLst>
  </p:cSld>
  <p:clrMapOvr>
    <a:masterClrMapping/>
  </p:clrMapOvr>
  <p:transition spd="slow">
    <p:fade thruBlk="false"/>
  </p:transition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>
            <a:extLst>
              <a:ext uri="{51C754DC-4665-4564-A905-DD842DDCB1AA}">
                <a16:creationId xmlns:a16="http://schemas.microsoft.com/office/drawing/2010/main" id="{42BFAF89-B3C0-4F46-9E7E-357A10DFFC5E}"/>
              </a:ext>
            </a:extLst>
          </p:cNvPr>
          <p:cNvSpPr/>
          <p:nvPr userDrawn="1"/>
        </p:nvSpPr>
        <p:spPr>
          <a:xfrm rot="0">
            <a:off x="922346" y="812133"/>
            <a:ext cx="6744175" cy="3627520"/>
          </a:xfrm>
          <a:prstGeom prst="rect">
            <a:avLst/>
          </a:prstGeom>
          <a:noFill/>
          <a:ln w="1079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Text Placeholder 6">
            <a:extLst>
              <a:ext uri="{6140E23B-F97D-46DC-B5F1-278BA4FA0C0F}">
                <a16:creationId xmlns:a16="http://schemas.microsoft.com/office/drawing/2010/main" id="{5C4D95B1-2352-4332-B54D-28FBFFB8E076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3335571" y="1970884"/>
            <a:ext cx="1445472" cy="637674"/>
          </a:xfrm>
        </p:spPr>
        <p:txBody>
          <a:bodyPr rtlCol="0"/>
          <a:lstStyle>
            <a:lvl1pPr algn="l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lang="en-US" sz="1400">
                <a:latin typeface="Roboto-light"/>
              </a:defRPr>
            </a:lvl1pPr>
          </a:lstStyle>
          <a:p>
            <a:pPr indent="-228600" lvl="0" marL="22860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4" name="Title 1">
            <a:extLst>
              <a:ext uri="{711965EB-7AB4-4D53-98DB-6DFABEAA701B}">
                <a16:creationId xmlns:a16="http://schemas.microsoft.com/office/drawing/2010/main" id="{695420C8-6046-4734-9076-93E7173613CA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628650" y="1878901"/>
            <a:ext cx="2106187" cy="1018908"/>
          </a:xfrm>
        </p:spPr>
        <p:txBody>
          <a:bodyPr anchor="ctr" bIns="0" rtlCol="0" tIns="0" vert="horz">
            <a:noAutofit/>
          </a:bodyPr>
          <a:lstStyle>
            <a:lvl1pPr lvl="0">
              <a:lnSpc>
                <a:spcPct val="100000"/>
              </a:lnSpc>
              <a:defRPr dirty="0" lang="en-US" sz="2800"/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id="5" name="Footer Placeholder 4">
            <a:extLst>
              <a:ext uri="{C1DC50F1-6723-43AF-87BB-02B0B38CB4EE}">
                <a16:creationId xmlns:a16="http://schemas.microsoft.com/office/drawing/2010/main" id="{A57359FF-9310-490E-B96F-BABAA04C83B2}"/>
              </a:ext>
            </a:extLst>
          </p:cNvPr>
          <p:cNvSpPr>
            <a:spLocks noGrp="true"/>
          </p:cNvSpPr>
          <p:nvPr>
            <p:ph idx="2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id="6" name="Text Placeholder 6">
            <a:extLst>
              <a:ext uri="{F56A9A7C-BDA4-47AD-86C4-31935018AE49}">
                <a16:creationId xmlns:a16="http://schemas.microsoft.com/office/drawing/2010/main" id="{CD2155EF-5EB2-4B9B-8B0E-8E98E509D740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5043346" y="1970884"/>
            <a:ext cx="1445472" cy="637674"/>
          </a:xfrm>
        </p:spPr>
        <p:txBody>
          <a:bodyPr rtlCol="0"/>
          <a:lstStyle>
            <a:lvl1pPr algn="l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lang="en-US" sz="1400">
                <a:latin typeface="Roboto-light"/>
              </a:defRPr>
            </a:lvl1pPr>
          </a:lstStyle>
          <a:p>
            <a:pPr indent="-228600" lvl="0" marL="22860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7" name="Text Placeholder 6">
            <a:extLst>
              <a:ext uri="{54F73672-BF31-4126-A9D7-0B124966E591}">
                <a16:creationId xmlns:a16="http://schemas.microsoft.com/office/drawing/2010/main" id="{6F0B0C1B-3C26-4D33-A935-A15A97261FD0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6811635" y="1970884"/>
            <a:ext cx="1445472" cy="637674"/>
          </a:xfrm>
        </p:spPr>
        <p:txBody>
          <a:bodyPr rtlCol="0"/>
          <a:lstStyle>
            <a:lvl1pPr algn="l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lang="en-US" sz="1400">
                <a:latin typeface="Roboto-light"/>
              </a:defRPr>
            </a:lvl1pPr>
          </a:lstStyle>
          <a:p>
            <a:pPr indent="-228600" lvl="0" marL="22860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8" name="Text Placeholder 6">
            <a:extLst>
              <a:ext uri="{35CFB08D-63F3-4DE4-9655-8F9CE6CE7CFA}">
                <a16:creationId xmlns:a16="http://schemas.microsoft.com/office/drawing/2010/main" id="{B2F16CE5-5028-4614-919B-A3CB45F87F6F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5043346" y="1336179"/>
            <a:ext cx="1445472" cy="637674"/>
          </a:xfrm>
          <a:solidFill>
            <a:schemeClr val="tx2"/>
          </a:solidFill>
        </p:spPr>
        <p:txBody>
          <a:bodyPr anchor="b" bIns="45720" lIns="91440" rIns="91440" rtlCol="0" tIns="45720" vert="horz">
            <a:noAutofit/>
          </a:bodyPr>
          <a:lstStyle>
            <a:lvl1pPr algn="l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lang="en-GB" sz="1600">
                <a:solidFill>
                  <a:schemeClr val="bg2"/>
                </a:solidFill>
                <a:latin typeface="Fauna One"/>
              </a:defRPr>
            </a:lvl1pPr>
          </a:lstStyle>
          <a:p>
            <a:pPr algn="l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pPr>
            <a:r>
              <a:rPr dirty="0" lang="en-US"/>
              <a:t>Add Title</a:t>
            </a:r>
            <a:endParaRPr dirty="0" lang="en-US"/>
          </a:p>
        </p:txBody>
      </p:sp>
      <p:sp>
        <p:nvSpPr>
          <p:cNvPr id="9" name="Text Placeholder 6">
            <a:extLst>
              <a:ext uri="{4D4AC72F-D7E9-4202-B804-C3899DAB963E}">
                <a16:creationId xmlns:a16="http://schemas.microsoft.com/office/drawing/2010/main" id="{3FFF4544-98BC-4F1B-9CEB-00FA9395428F}"/>
              </a:ext>
            </a:extLst>
          </p:cNvPr>
          <p:cNvSpPr>
            <a:spLocks noGrp="true"/>
          </p:cNvSpPr>
          <p:nvPr>
            <p:ph idx="6" type="body"/>
          </p:nvPr>
        </p:nvSpPr>
        <p:spPr>
          <a:xfrm rot="0">
            <a:off x="6811635" y="1336179"/>
            <a:ext cx="1445472" cy="637674"/>
          </a:xfrm>
          <a:solidFill>
            <a:schemeClr val="tx2"/>
          </a:solidFill>
        </p:spPr>
        <p:txBody>
          <a:bodyPr anchor="b" bIns="45720" lIns="91440" rIns="91440" rtlCol="0" tIns="45720" vert="horz">
            <a:noAutofit/>
          </a:bodyPr>
          <a:lstStyle>
            <a:lvl1pPr algn="l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lang="en-GB" sz="1600">
                <a:solidFill>
                  <a:schemeClr val="bg2"/>
                </a:solidFill>
                <a:latin typeface="Fauna One"/>
              </a:defRPr>
            </a:lvl1pPr>
          </a:lstStyle>
          <a:p>
            <a:pPr algn="l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pPr>
            <a:r>
              <a:rPr dirty="0" lang="en-US"/>
              <a:t>Add Title</a:t>
            </a:r>
            <a:endParaRPr dirty="0" lang="en-US"/>
          </a:p>
        </p:txBody>
      </p:sp>
      <p:sp>
        <p:nvSpPr>
          <p:cNvPr id="10" name="Text Placeholder 6">
            <a:extLst>
              <a:ext uri="{57766349-F4A1-426B-B98D-377419F895C5}">
                <a16:creationId xmlns:a16="http://schemas.microsoft.com/office/drawing/2010/main" id="{9213B3B6-3874-4FC6-A3FB-4701B947F7CC}"/>
              </a:ext>
            </a:extLst>
          </p:cNvPr>
          <p:cNvSpPr>
            <a:spLocks noGrp="true"/>
          </p:cNvSpPr>
          <p:nvPr>
            <p:ph idx="7" type="body"/>
          </p:nvPr>
        </p:nvSpPr>
        <p:spPr>
          <a:xfrm rot="0">
            <a:off x="3342294" y="1336179"/>
            <a:ext cx="1445472" cy="637674"/>
          </a:xfrm>
          <a:solidFill>
            <a:schemeClr val="tx2"/>
          </a:solidFill>
        </p:spPr>
        <p:txBody>
          <a:bodyPr anchor="b" bIns="45720" lIns="91440" rIns="91440" rtlCol="0" tIns="45720" vert="horz">
            <a:noAutofit/>
          </a:bodyPr>
          <a:lstStyle>
            <a:lvl1pPr indent="0" lvl="0" marL="0">
              <a:lnSpc>
                <a:spcPct val="100000"/>
              </a:lnSpc>
              <a:buNone/>
              <a:defRPr dirty="0" lang="en-GB" sz="1600">
                <a:solidFill>
                  <a:schemeClr val="bg2"/>
                </a:solidFill>
                <a:latin typeface="Fauna One"/>
              </a:defRPr>
            </a:lvl1pPr>
          </a:lstStyle>
          <a:p>
            <a:pPr indent="-228600" lvl="0" marL="228600"/>
            <a:r>
              <a:rPr dirty="0" lang="en-US"/>
              <a:t>Add Title</a:t>
            </a:r>
            <a:endParaRPr dirty="0" lang="en-US"/>
          </a:p>
        </p:txBody>
      </p:sp>
      <p:sp>
        <p:nvSpPr>
          <p:cNvPr id="11" name="Subtitle 2">
            <a:extLst>
              <a:ext uri="{C4FE7EE2-C654-4139-9C67-11684666085C}">
                <a16:creationId xmlns:a16="http://schemas.microsoft.com/office/drawing/2010/main" id="{5BD67FB0-FA7C-4394-BBE6-B5A89E51B2A8}"/>
              </a:ext>
            </a:extLst>
          </p:cNvPr>
          <p:cNvSpPr>
            <a:spLocks noGrp="true"/>
          </p:cNvSpPr>
          <p:nvPr>
            <p:ph idx="8" type="subTitle"/>
          </p:nvPr>
        </p:nvSpPr>
        <p:spPr>
          <a:xfrm rot="0">
            <a:off x="628650" y="1394155"/>
            <a:ext cx="2106186" cy="484748"/>
          </a:xfrm>
        </p:spPr>
        <p:txBody>
          <a:bodyPr anchor="ctr" bIns="0" rtlCol="0" tIns="0" vert="horz">
            <a:noAutofit/>
          </a:bodyPr>
          <a:lstStyle>
            <a:lvl1pPr algn="l" indent="0" lvl="0" marL="0">
              <a:lnSpc>
                <a:spcPct val="125000"/>
              </a:lnSpc>
              <a:buNone/>
              <a:defRPr dirty="0" lang="en-US" sz="1400">
                <a:latin typeface="Fauna One"/>
              </a:defRPr>
            </a:lvl1pPr>
            <a:lvl2pPr algn="ctr" indent="0" lvl="1" marL="457200">
              <a:buNone/>
              <a:defRPr dirty="0" lang="en-US" sz="2000"/>
            </a:lvl2pPr>
            <a:lvl3pPr algn="ctr" indent="0" lvl="2" marL="914400">
              <a:buNone/>
              <a:defRPr dirty="0" lang="en-US" sz="1800"/>
            </a:lvl3pPr>
            <a:lvl4pPr algn="ctr" indent="0" lvl="3" marL="1371600">
              <a:buNone/>
              <a:defRPr dirty="0" lang="en-US" sz="1600"/>
            </a:lvl4pPr>
            <a:lvl5pPr algn="ctr" indent="0" lvl="4" marL="1828800">
              <a:buNone/>
              <a:defRPr dirty="0" lang="en-US" sz="1600"/>
            </a:lvl5pPr>
            <a:lvl6pPr algn="ctr" indent="0" lvl="5" marL="2286000">
              <a:buNone/>
              <a:defRPr dirty="0" lang="en-US" sz="1600"/>
            </a:lvl6pPr>
            <a:lvl7pPr algn="ctr" indent="0" lvl="6" marL="2743200">
              <a:buNone/>
              <a:defRPr dirty="0" lang="en-US" sz="1600"/>
            </a:lvl7pPr>
            <a:lvl8pPr algn="ctr" indent="0" lvl="7" marL="3200400">
              <a:buNone/>
              <a:defRPr dirty="0" lang="en-US" sz="1600"/>
            </a:lvl8pPr>
            <a:lvl9pPr algn="ctr" indent="0" lvl="8" marL="3657600">
              <a:buNone/>
              <a:defRPr dirty="0" lang="en-US" sz="1600"/>
            </a:lvl9pPr>
          </a:lstStyle>
          <a:p>
            <a:pPr/>
            <a:r>
              <a:rPr dirty="0" lang="en-US"/>
              <a:t>Add Subtitle</a:t>
            </a:r>
            <a:endParaRPr dirty="0" lang="en-US"/>
          </a:p>
        </p:txBody>
      </p:sp>
      <p:sp>
        <p:nvSpPr>
          <p:cNvPr id="12" name="Text Placeholder 6">
            <a:extLst>
              <a:ext uri="{D977B75B-A8A3-4A5D-BF95-32AE70BED9EF}">
                <a16:creationId xmlns:a16="http://schemas.microsoft.com/office/drawing/2010/main" id="{6E912FA1-282C-4FFF-B0EC-57F2C4448BBE}"/>
              </a:ext>
            </a:extLst>
          </p:cNvPr>
          <p:cNvSpPr>
            <a:spLocks noGrp="true"/>
          </p:cNvSpPr>
          <p:nvPr>
            <p:ph idx="9" type="body"/>
          </p:nvPr>
        </p:nvSpPr>
        <p:spPr>
          <a:xfrm rot="0">
            <a:off x="3335571" y="3243263"/>
            <a:ext cx="1445472" cy="637674"/>
          </a:xfrm>
        </p:spPr>
        <p:txBody>
          <a:bodyPr rtlCol="0"/>
          <a:lstStyle>
            <a:lvl1pPr algn="l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lang="en-US" sz="1400">
                <a:latin typeface="Roboto-light"/>
              </a:defRPr>
            </a:lvl1pPr>
          </a:lstStyle>
          <a:p>
            <a:pPr indent="-228600" lvl="0" marL="22860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13" name="Text Placeholder 6">
            <a:extLst>
              <a:ext uri="{DCDAEB32-54FA-4074-8F75-E4A9E9EAD799}">
                <a16:creationId xmlns:a16="http://schemas.microsoft.com/office/drawing/2010/main" id="{EBE5B659-25B7-4C90-B860-6B2EAA2E8C62}"/>
              </a:ext>
            </a:extLst>
          </p:cNvPr>
          <p:cNvSpPr>
            <a:spLocks noGrp="true"/>
          </p:cNvSpPr>
          <p:nvPr>
            <p:ph idx="10" type="body"/>
          </p:nvPr>
        </p:nvSpPr>
        <p:spPr>
          <a:xfrm rot="0">
            <a:off x="5043346" y="3243263"/>
            <a:ext cx="1445472" cy="637674"/>
          </a:xfrm>
        </p:spPr>
        <p:txBody>
          <a:bodyPr rtlCol="0"/>
          <a:lstStyle>
            <a:lvl1pPr algn="l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lang="en-US" sz="1400">
                <a:latin typeface="Roboto-light"/>
              </a:defRPr>
            </a:lvl1pPr>
          </a:lstStyle>
          <a:p>
            <a:pPr indent="-228600" lvl="0" marL="22860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14" name="Text Placeholder 6">
            <a:extLst>
              <a:ext uri="{733815C5-892C-46E1-8FBE-6762B0F85A12}">
                <a16:creationId xmlns:a16="http://schemas.microsoft.com/office/drawing/2010/main" id="{A41610F2-3100-4232-802B-7BD3970F0D95}"/>
              </a:ext>
            </a:extLst>
          </p:cNvPr>
          <p:cNvSpPr>
            <a:spLocks noGrp="true"/>
          </p:cNvSpPr>
          <p:nvPr>
            <p:ph idx="11" type="body"/>
          </p:nvPr>
        </p:nvSpPr>
        <p:spPr>
          <a:xfrm rot="0">
            <a:off x="6811635" y="3243263"/>
            <a:ext cx="1445472" cy="637674"/>
          </a:xfrm>
        </p:spPr>
        <p:txBody>
          <a:bodyPr rtlCol="0"/>
          <a:lstStyle>
            <a:lvl1pPr algn="l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lang="en-US" sz="1400">
                <a:latin typeface="Roboto-light"/>
              </a:defRPr>
            </a:lvl1pPr>
          </a:lstStyle>
          <a:p>
            <a:pPr indent="-228600" lvl="0" marL="22860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15" name="Text Placeholder 6">
            <a:extLst>
              <a:ext uri="{A2ACC6F1-268D-4BF4-836E-76C519200062}">
                <a16:creationId xmlns:a16="http://schemas.microsoft.com/office/drawing/2010/main" id="{979D6CB4-B974-4B7D-9100-59CE938C7FAA}"/>
              </a:ext>
            </a:extLst>
          </p:cNvPr>
          <p:cNvSpPr>
            <a:spLocks noGrp="true"/>
          </p:cNvSpPr>
          <p:nvPr>
            <p:ph idx="12" type="body"/>
          </p:nvPr>
        </p:nvSpPr>
        <p:spPr>
          <a:xfrm rot="0">
            <a:off x="5043346" y="2608558"/>
            <a:ext cx="1445472" cy="637674"/>
          </a:xfrm>
          <a:solidFill>
            <a:schemeClr val="tx2"/>
          </a:solidFill>
        </p:spPr>
        <p:txBody>
          <a:bodyPr anchor="b" bIns="45720" lIns="91440" rIns="91440" rtlCol="0" tIns="45720" vert="horz">
            <a:noAutofit/>
          </a:bodyPr>
          <a:lstStyle>
            <a:lvl1pPr algn="l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lang="en-GB" sz="1600">
                <a:solidFill>
                  <a:schemeClr val="bg2"/>
                </a:solidFill>
                <a:latin typeface="Fauna One"/>
              </a:defRPr>
            </a:lvl1pPr>
          </a:lstStyle>
          <a:p>
            <a:pPr algn="l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pPr>
            <a:r>
              <a:rPr dirty="0" lang="en-US"/>
              <a:t>Add Title</a:t>
            </a:r>
            <a:endParaRPr dirty="0" lang="en-US"/>
          </a:p>
        </p:txBody>
      </p:sp>
      <p:sp>
        <p:nvSpPr>
          <p:cNvPr id="16" name="Text Placeholder 6">
            <a:extLst>
              <a:ext uri="{01D94C9E-F57A-4361-BE35-D6F51B8A157E}">
                <a16:creationId xmlns:a16="http://schemas.microsoft.com/office/drawing/2010/main" id="{6B599F16-404B-4D12-B716-B5B19C98A1A7}"/>
              </a:ext>
            </a:extLst>
          </p:cNvPr>
          <p:cNvSpPr>
            <a:spLocks noGrp="true"/>
          </p:cNvSpPr>
          <p:nvPr>
            <p:ph idx="13" type="body"/>
          </p:nvPr>
        </p:nvSpPr>
        <p:spPr>
          <a:xfrm rot="0">
            <a:off x="6811635" y="2608558"/>
            <a:ext cx="1445472" cy="637674"/>
          </a:xfrm>
          <a:solidFill>
            <a:schemeClr val="tx2"/>
          </a:solidFill>
        </p:spPr>
        <p:txBody>
          <a:bodyPr anchor="b" bIns="45720" lIns="91440" rIns="91440" rtlCol="0" tIns="45720" vert="horz">
            <a:noAutofit/>
          </a:bodyPr>
          <a:lstStyle>
            <a:lvl1pPr algn="l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lang="en-GB" sz="1600">
                <a:solidFill>
                  <a:schemeClr val="bg2"/>
                </a:solidFill>
                <a:latin typeface="Fauna One"/>
              </a:defRPr>
            </a:lvl1pPr>
          </a:lstStyle>
          <a:p>
            <a:pPr algn="l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pPr>
            <a:r>
              <a:rPr dirty="0" lang="en-US"/>
              <a:t>Add Title</a:t>
            </a:r>
            <a:endParaRPr dirty="0" lang="en-US"/>
          </a:p>
        </p:txBody>
      </p:sp>
      <p:sp>
        <p:nvSpPr>
          <p:cNvPr id="17" name="Text Placeholder 6">
            <a:extLst>
              <a:ext uri="{22D6E63F-81E8-41A8-838F-86213DAA675E}">
                <a16:creationId xmlns:a16="http://schemas.microsoft.com/office/drawing/2010/main" id="{2735D0CE-FF4E-4482-92C3-F9FA1760E8E9}"/>
              </a:ext>
            </a:extLst>
          </p:cNvPr>
          <p:cNvSpPr>
            <a:spLocks noGrp="true"/>
          </p:cNvSpPr>
          <p:nvPr>
            <p:ph idx="14" type="body"/>
          </p:nvPr>
        </p:nvSpPr>
        <p:spPr>
          <a:xfrm rot="0">
            <a:off x="3342294" y="2608558"/>
            <a:ext cx="1445472" cy="637674"/>
          </a:xfrm>
          <a:solidFill>
            <a:schemeClr val="tx2"/>
          </a:solidFill>
        </p:spPr>
        <p:txBody>
          <a:bodyPr anchor="b" bIns="45720" lIns="91440" rIns="91440" rtlCol="0" tIns="45720" vert="horz">
            <a:noAutofit/>
          </a:bodyPr>
          <a:lstStyle>
            <a:lvl1pPr algn="l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lang="en-GB" sz="1600">
                <a:solidFill>
                  <a:schemeClr val="bg2"/>
                </a:solidFill>
                <a:latin typeface="Fauna One"/>
              </a:defRPr>
            </a:lvl1pPr>
          </a:lstStyle>
          <a:p>
            <a:pPr algn="l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pPr>
            <a:r>
              <a:rPr dirty="0" lang="en-US"/>
              <a:t>Add Title</a:t>
            </a:r>
            <a:endParaRPr dirty="0" lang="en-US"/>
          </a:p>
        </p:txBody>
      </p:sp>
      <p:sp>
        <p:nvSpPr>
          <p:cNvPr id="18" name="Picture Placeholder 3">
            <a:extLst>
              <a:ext uri="{D88B0993-145F-4B5E-8490-72730DAE85E1}">
                <a16:creationId xmlns:a16="http://schemas.microsoft.com/office/drawing/2010/main" id="{151D2E98-FA72-4833-8157-A9C83ECE7DAB}"/>
              </a:ext>
            </a:extLst>
          </p:cNvPr>
          <p:cNvSpPr>
            <a:spLocks noGrp="true"/>
          </p:cNvSpPr>
          <p:nvPr>
            <p:ph idx="15" type="pic"/>
          </p:nvPr>
        </p:nvSpPr>
        <p:spPr>
          <a:xfrm rot="0">
            <a:off x="180975" y="4591050"/>
            <a:ext cx="288131" cy="273843"/>
          </a:xfrm>
        </p:spPr>
        <p:txBody>
          <a:bodyPr anchor="ctr" rtlCol="0" vert="horz"/>
          <a:lstStyle>
            <a:lvl1pPr indent="0" lvl="0" marL="0">
              <a:buNone/>
              <a:defRPr dirty="0" lang="en-US" sz="800"/>
            </a:lvl1pPr>
          </a:lstStyle>
          <a:p>
            <a:pPr/>
            <a:r>
              <a:rPr dirty="0" lang="en-US"/>
              <a:t>logo</a:t>
            </a:r>
            <a:endParaRPr dirty="0" lang="en-US"/>
          </a:p>
        </p:txBody>
      </p:sp>
      <p:sp>
        <p:nvSpPr>
          <p:cNvPr id="19" name="Slide Number Placeholder 5">
            <a:extLst>
              <a:ext uri="{68890C90-1C7F-4A87-8B98-8322C7E7DF8B}">
                <a16:creationId xmlns:a16="http://schemas.microsoft.com/office/drawing/2010/main" id="{5955142A-154B-4F08-A2D6-76CC8CA2B102}"/>
              </a:ext>
            </a:extLst>
          </p:cNvPr>
          <p:cNvSpPr>
            <a:spLocks noGrp="true"/>
          </p:cNvSpPr>
          <p:nvPr>
            <p:ph idx="16" sz="quarter" type="sldNum"/>
          </p:nvPr>
        </p:nvSpPr>
        <p:spPr>
          <a:xfrm rot="0">
            <a:off x="8604357" y="0"/>
            <a:ext cx="248740" cy="463946"/>
          </a:xfrm>
          <a:prstGeom prst="rect">
            <a:avLst/>
          </a:prstGeom>
          <a:solidFill>
            <a:schemeClr val="bg2"/>
          </a:solidFill>
        </p:spPr>
        <p:txBody>
          <a:bodyPr anchor="b" bIns="91440" lIns="91440" rIns="91440" rtlCol="0" tIns="45720" vert="horz" wrap="none">
            <a:noAutofit/>
          </a:bodyPr>
          <a:lstStyle>
            <a:lvl1pPr algn="ctr" lvl="0">
              <a:defRPr b="1" dirty="0" i="0" lang="en-US" sz="900">
                <a:solidFill>
                  <a:schemeClr val="tx2"/>
                </a:solidFill>
                <a:latin typeface="Montserrat"/>
              </a:defRPr>
            </a:lvl1pPr>
          </a:lstStyle>
          <a:p>
            <a:pPr/>
            <a:fld id="{D67DB982-5F09-4B6D-ACC2-27A063C6FC69}" type="slidenum"/>
            <a:endParaRPr dirty="0" lang="en-US"/>
          </a:p>
        </p:txBody>
      </p:sp>
      <p:sp>
        <p:nvSpPr>
          <p:cNvPr hidden="false" id="20" name="Date Placeholder 1">
            <a:extLst>
              <a:ext uri="{F5ABF71B-4809-4C5C-AC7C-D2533089CC70}">
                <a16:creationId xmlns:a16="http://schemas.microsoft.com/office/drawing/2010/main" id="{07ABEFF6-1B3E-4592-B23D-B3DF6D3F1863}"/>
              </a:ext>
            </a:extLst>
          </p:cNvPr>
          <p:cNvSpPr>
            <a:spLocks noGrp="true"/>
          </p:cNvSpPr>
          <p:nvPr>
            <p:ph idx="17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BF5143DF-7F85-43B7-A03D-451B8741F55D}" type="datetime4">
              <a:t>February 4, 2024</a:t>
            </a:fld>
            <a:endParaRPr dirty="0" lang="en-US"/>
          </a:p>
        </p:txBody>
      </p:sp>
    </p:spTree>
    <p:custDataLst>
      <p:tags r:id="rId2"/>
    </p:custDataLst>
    <p:extLst>
      <p:ext uri="{0A0A5FC8-C129-4CEF-BE56-22BF36972833}">
        <p14:creationId xmlns:p14="http://schemas.microsoft.com/office/powerpoint/2010/main" val="1707058178450"/>
      </p:ext>
    </p:extLst>
  </p:cSld>
  <p:clrMapOvr>
    <a:masterClrMapping/>
  </p:clrMapOvr>
  <p:transition spd="slow">
    <p:fade thruBlk="false"/>
  </p:transition>
</p:sldLayout>
</file>

<file path=ppt/slideLayouts/slideLayout2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165C9FEC-A7F2-42A1-BEE7-9E03D82D8C5F}">
                <a16:creationId xmlns:a16="http://schemas.microsoft.com/office/drawing/2010/main" id="{6C9D8C1D-C399-4FEE-A031-413F7D1627E8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628650" y="599941"/>
            <a:ext cx="7886700" cy="668070"/>
          </a:xfrm>
        </p:spPr>
        <p:txBody>
          <a:bodyPr rtlCol="0"/>
          <a:lstStyle>
            <a:lvl1pPr lvl="0">
              <a:lnSpc>
                <a:spcPct val="100000"/>
              </a:lnSpc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id="3" name="Content Placeholder 2">
            <a:extLst>
              <a:ext uri="{51C64FE7-A856-4041-8EC7-785DCCDCDC60}">
                <a16:creationId xmlns:a16="http://schemas.microsoft.com/office/drawing/2010/main" id="{DD8409FD-88D1-4519-AE78-4C64E3FA4DB5}"/>
              </a:ext>
            </a:extLst>
          </p:cNvPr>
          <p:cNvSpPr>
            <a:spLocks noGrp="true"/>
          </p:cNvSpPr>
          <p:nvPr>
            <p:ph idx="11"/>
          </p:nvPr>
        </p:nvSpPr>
        <p:spPr>
          <a:xfrm rot="0">
            <a:off x="628650" y="1369218"/>
            <a:ext cx="3886200" cy="3263503"/>
          </a:xfrm>
        </p:spPr>
        <p:txBody>
          <a:bodyPr rtlCol="0"/>
          <a:lstStyle>
            <a:lvl1pPr lvl="0">
              <a:lnSpc>
                <a:spcPct val="125000"/>
              </a:lnSpc>
              <a:defRPr dirty="0" lang="en-US" sz="1200"/>
            </a:lvl1pPr>
          </a:lstStyle>
          <a:p>
            <a:pPr lvl="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4" name="Content Placeholder 3">
            <a:extLst>
              <a:ext uri="{F8B219C1-0DD2-493E-A8B6-2996C52D7206}">
                <a16:creationId xmlns:a16="http://schemas.microsoft.com/office/drawing/2010/main" id="{51F7BE27-B48C-406E-ACC8-F9F9B912F45F}"/>
              </a:ext>
            </a:extLst>
          </p:cNvPr>
          <p:cNvSpPr>
            <a:spLocks noGrp="true"/>
          </p:cNvSpPr>
          <p:nvPr>
            <p:ph idx="12"/>
          </p:nvPr>
        </p:nvSpPr>
        <p:spPr>
          <a:xfrm rot="0">
            <a:off x="4629150" y="1369218"/>
            <a:ext cx="3886200" cy="3263503"/>
          </a:xfrm>
        </p:spPr>
        <p:txBody>
          <a:bodyPr rtlCol="0"/>
          <a:lstStyle>
            <a:lvl1pPr lvl="0">
              <a:lnSpc>
                <a:spcPct val="125000"/>
              </a:lnSpc>
              <a:defRPr dirty="0" lang="en-US" sz="1200"/>
            </a:lvl1pPr>
          </a:lstStyle>
          <a:p>
            <a:pPr lvl="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5" name="Date Placeholder 4">
            <a:extLst>
              <a:ext uri="{C718E6F1-6B05-42F6-8BAA-AB9F859763DB}">
                <a16:creationId xmlns:a16="http://schemas.microsoft.com/office/drawing/2010/main" id="{4DE57046-DEDF-43E9-997E-AAA9C64C23CC}"/>
              </a:ext>
            </a:extLst>
          </p:cNvPr>
          <p:cNvSpPr>
            <a:spLocks noGrp="true"/>
          </p:cNvSpPr>
          <p:nvPr>
            <p:ph idx="13" sz="half" type="dt"/>
          </p:nvPr>
        </p:nvSpPr>
        <p:spPr/>
        <p:txBody>
          <a:bodyPr rtlCol="0"/>
          <a:lstStyle/>
          <a:p>
            <a:pPr/>
            <a:fld id="{BAE3BBBB-E466-45F3-9AFD-A347B9C0C9A9}" type="datetime4">
              <a:t>February 4, 2024</a:t>
            </a:fld>
            <a:endParaRPr dirty="0" lang="en-US"/>
          </a:p>
        </p:txBody>
      </p:sp>
      <p:sp>
        <p:nvSpPr>
          <p:cNvPr id="6" name="Footer Placeholder 5">
            <a:extLst>
              <a:ext uri="{87F1C32E-43D3-4954-89E0-A293AFBDD536}">
                <a16:creationId xmlns:a16="http://schemas.microsoft.com/office/drawing/2010/main" id="{DBADE2F8-DA2B-4987-9A21-FEE5FED4DD5C}"/>
              </a:ext>
            </a:extLst>
          </p:cNvPr>
          <p:cNvSpPr>
            <a:spLocks noGrp="true"/>
          </p:cNvSpPr>
          <p:nvPr>
            <p:ph idx="14" sz="quarter" type="ftr"/>
          </p:nvPr>
        </p:nvSpPr>
        <p:spPr/>
        <p:txBody>
          <a:bodyPr rtlCol="0"/>
          <a:lstStyle>
            <a:lvl1pPr lvl="0">
              <a:defRPr dirty="0" lang="en-US" sz="800"/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id="7" name="Slide Number Placeholder 6">
            <a:extLst>
              <a:ext uri="{FF75C6FB-DA98-4E12-809F-C681EE3ECFA5}">
                <a16:creationId xmlns:a16="http://schemas.microsoft.com/office/drawing/2010/main" id="{C2A90762-3D4D-4D5C-A209-367DADECD904}"/>
              </a:ext>
            </a:extLst>
          </p:cNvPr>
          <p:cNvSpPr>
            <a:spLocks noGrp="true"/>
          </p:cNvSpPr>
          <p:nvPr>
            <p:ph idx="15" sz="quarter" type="sldNum"/>
          </p:nvPr>
        </p:nvSpPr>
        <p:spPr/>
        <p:txBody>
          <a:bodyPr rtlCol="0"/>
          <a:lstStyle/>
          <a:p>
            <a:pPr/>
            <a:fld id="{590DE117-0062-4BFB-B729-0812A3926CEB}" type="slidenum"/>
            <a:endParaRPr dirty="0" lang="en-US"/>
          </a:p>
        </p:txBody>
      </p:sp>
      <p:sp>
        <p:nvSpPr>
          <p:cNvPr id="8" name="Picture Placeholder 3">
            <a:extLst>
              <a:ext uri="{37704943-057F-471D-BE49-0011433CD8FB}">
                <a16:creationId xmlns:a16="http://schemas.microsoft.com/office/drawing/2010/main" id="{217B586C-F4A6-4987-A590-996BFCC23D5C}"/>
              </a:ext>
            </a:extLst>
          </p:cNvPr>
          <p:cNvSpPr>
            <a:spLocks noGrp="true"/>
          </p:cNvSpPr>
          <p:nvPr>
            <p:ph idx="16" type="pic"/>
          </p:nvPr>
        </p:nvSpPr>
        <p:spPr>
          <a:xfrm rot="0">
            <a:off x="180975" y="4591050"/>
            <a:ext cx="288131" cy="273843"/>
          </a:xfrm>
        </p:spPr>
        <p:txBody>
          <a:bodyPr anchor="ctr" rtlCol="0" vert="horz"/>
          <a:lstStyle>
            <a:lvl1pPr indent="0" lvl="0" marL="0">
              <a:buNone/>
              <a:defRPr dirty="0" lang="en-US" sz="800"/>
            </a:lvl1pPr>
          </a:lstStyle>
          <a:p>
            <a:pPr/>
            <a:r>
              <a:rPr dirty="0" lang="en-US"/>
              <a:t>logo</a:t>
            </a:r>
            <a:endParaRPr dirty="0" lang="en-US"/>
          </a:p>
        </p:txBody>
      </p:sp>
    </p:spTree>
    <p:extLst>
      <p:ext uri="{39DBC962-EC5F-4AC3-B91C-A7D90D66B041}">
        <p14:creationId xmlns:p14="http://schemas.microsoft.com/office/powerpoint/2010/main" val="1707058178497"/>
      </p:ext>
    </p:extLst>
  </p:cSld>
  <p:clrMapOvr>
    <a:masterClrMapping/>
  </p:clrMapOvr>
  <p:transition spd="slow">
    <p:fade thruBlk="false"/>
  </p:transition>
</p:sldLayout>
</file>

<file path=ppt/slideLayouts/slideLayout2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>
            <a:extLst>
              <a:ext uri="{01BD585D-E2A1-49A2-8963-00EC490C553F}">
                <a16:creationId xmlns:a16="http://schemas.microsoft.com/office/drawing/2010/main" id="{07C7ADC7-B400-44E7-9CEC-80B70C8B38FD}"/>
              </a:ext>
            </a:extLst>
          </p:cNvPr>
          <p:cNvSpPr/>
          <p:nvPr userDrawn="1"/>
        </p:nvSpPr>
        <p:spPr>
          <a:xfrm rot="0">
            <a:off x="922346" y="451730"/>
            <a:ext cx="6931868" cy="4014994"/>
          </a:xfrm>
          <a:prstGeom prst="rect">
            <a:avLst/>
          </a:prstGeom>
          <a:noFill/>
          <a:ln w="1079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Rectangle 19">
            <a:extLst>
              <a:ext uri="{00A004B9-C170-4814-A812-C9B4ED3732C8}">
                <a16:creationId xmlns:a16="http://schemas.microsoft.com/office/drawing/2010/main" id="{06D9EA28-87E0-4161-93C7-AFC203D27733}"/>
              </a:ext>
            </a:extLst>
          </p:cNvPr>
          <p:cNvSpPr/>
          <p:nvPr userDrawn="1"/>
        </p:nvSpPr>
        <p:spPr>
          <a:xfrm rot="0">
            <a:off x="7579890" y="772427"/>
            <a:ext cx="804600" cy="319799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Footer Placeholder 2">
            <a:extLst>
              <a:ext uri="{61030970-2663-4CBB-8B50-E6E3B0EEEB3E}">
                <a16:creationId xmlns:a16="http://schemas.microsoft.com/office/drawing/2010/main" id="{4D432B7D-BD26-4BA0-8CDE-D2BF4BF15D13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>
              <a:defRPr dirty="0" lang="en-US" sz="800"/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id="5" name="Slide Number Placeholder 3">
            <a:extLst>
              <a:ext uri="{29FEEB30-D6A3-4645-865C-D8BEC7EE8ECD}">
                <a16:creationId xmlns:a16="http://schemas.microsoft.com/office/drawing/2010/main" id="{BCBAF00D-1DC3-4C4E-A4E0-12E707D361FB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/>
          <a:p>
            <a:pPr/>
            <a:fld id="{AA57359C-DB0F-437A-A605-7664CF279244}" type="slidenum"/>
            <a:endParaRPr dirty="0" lang="en-US"/>
          </a:p>
        </p:txBody>
      </p:sp>
      <p:sp>
        <p:nvSpPr>
          <p:cNvPr id="6" name="Text Placeholder 17">
            <a:extLst>
              <a:ext uri="{6CCE76B4-8A51-4ECA-9720-5ED0763C4039}">
                <a16:creationId xmlns:a16="http://schemas.microsoft.com/office/drawing/2010/main" id="{9365938C-F46B-4A5A-810A-EA3701B1D8AC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3177578" y="2976133"/>
            <a:ext cx="1528438" cy="698030"/>
          </a:xfrm>
        </p:spPr>
        <p:txBody>
          <a:bodyPr rtlCol="0"/>
          <a:lstStyle>
            <a:lvl1pPr algn="ctr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lang="en-US" sz="1000">
                <a:solidFill>
                  <a:schemeClr val="bg1"/>
                </a:solidFill>
                <a:latin typeface="Roboto-light"/>
              </a:defRPr>
            </a:lvl1pPr>
          </a:lstStyle>
          <a:p>
            <a:pPr lvl="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7" name="Text Placeholder 17">
            <a:extLst>
              <a:ext uri="{C5E0C595-1591-4BA7-A71A-16B713372295}">
                <a16:creationId xmlns:a16="http://schemas.microsoft.com/office/drawing/2010/main" id="{E25179F1-21AC-4B1B-840D-ECC0EAF79E48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3177573" y="2557557"/>
            <a:ext cx="1524000" cy="326836"/>
          </a:xfrm>
        </p:spPr>
        <p:txBody>
          <a:bodyPr anchor="t" bIns="45720" lIns="91440" rIns="91440" rtlCol="0" tIns="45720" vert="horz">
            <a:noAutofit/>
          </a:bodyPr>
          <a:lstStyle>
            <a:lvl1pPr algn="ctr" indent="0" lvl="0" marL="0">
              <a:lnSpc>
                <a:spcPct val="100000"/>
              </a:lnSpc>
              <a:buNone/>
              <a:defRPr dirty="0" lang="en-GB" sz="1200">
                <a:solidFill>
                  <a:schemeClr val="bg2"/>
                </a:solidFill>
                <a:latin typeface="Fauna One"/>
              </a:defRPr>
            </a:lvl1pPr>
          </a:lstStyle>
          <a:p>
            <a:pPr indent="-228600" lvl="0" marL="228600"/>
            <a:r>
              <a:rPr dirty="0" lang="en-US"/>
              <a:t>Add Header</a:t>
            </a:r>
            <a:endParaRPr dirty="0" lang="en-US"/>
          </a:p>
        </p:txBody>
      </p:sp>
      <p:sp>
        <p:nvSpPr>
          <p:cNvPr id="8" name="Picture Placeholder 2">
            <a:extLst>
              <a:ext uri="{FF18A862-B3F1-4790-8047-71E87E1FE2D9}">
                <a16:creationId xmlns:a16="http://schemas.microsoft.com/office/drawing/2010/main" id="{43010ABB-00C3-4713-AA71-556D6CB66A6F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3273975" y="1036854"/>
            <a:ext cx="1345861" cy="1345861"/>
          </a:xfrm>
          <a:prstGeom prst="ellipse">
            <a:avLst/>
          </a:prstGeom>
          <a:noFill/>
          <a:effectLst>
            <a:outerShdw blurRad="50800" dir="5400000" dist="25400">
              <a:srgbClr val="000000">
                <a:alpha val="14999"/>
              </a:srgbClr>
            </a:outerShdw>
          </a:effectLst>
        </p:spPr>
        <p:txBody>
          <a:bodyPr anchor="ctr" rtlCol="0" vert="horz"/>
          <a:lstStyle>
            <a:lvl1pPr algn="ctr" indent="0" lvl="0" marL="0">
              <a:buNone/>
              <a:defRPr b="0" dirty="0" i="0" lang="en-US" sz="1600">
                <a:latin typeface="Roboto"/>
              </a:defRPr>
            </a:lvl1pPr>
          </a:lstStyle>
          <a:p>
            <a:pPr/>
            <a:r>
              <a:rPr dirty="0" lang="en-US"/>
              <a:t>Drag &amp; Drop Image</a:t>
            </a:r>
            <a:endParaRPr dirty="0" lang="en-US"/>
          </a:p>
        </p:txBody>
      </p:sp>
      <p:sp>
        <p:nvSpPr>
          <p:cNvPr id="9" name="Picture Placeholder 2">
            <a:extLst>
              <a:ext uri="{45A10FD2-0D1A-4876-B84B-3CF29C002EF0}">
                <a16:creationId xmlns:a16="http://schemas.microsoft.com/office/drawing/2010/main" id="{DEC7CB13-0781-4908-A643-EA25BB4F19EC}"/>
              </a:ext>
            </a:extLst>
          </p:cNvPr>
          <p:cNvSpPr>
            <a:spLocks noGrp="true"/>
          </p:cNvSpPr>
          <p:nvPr>
            <p:ph idx="5" type="pic"/>
          </p:nvPr>
        </p:nvSpPr>
        <p:spPr>
          <a:xfrm rot="0">
            <a:off x="5258686" y="1036854"/>
            <a:ext cx="1345861" cy="1345861"/>
          </a:xfrm>
          <a:prstGeom prst="ellipse">
            <a:avLst/>
          </a:prstGeom>
          <a:noFill/>
          <a:effectLst>
            <a:outerShdw blurRad="50800" dir="5400000" dist="25400">
              <a:srgbClr val="000000">
                <a:alpha val="14999"/>
              </a:srgbClr>
            </a:outerShdw>
          </a:effectLst>
        </p:spPr>
        <p:txBody>
          <a:bodyPr anchor="ctr" rtlCol="0" vert="horz"/>
          <a:lstStyle>
            <a:lvl1pPr algn="ctr" indent="0" lvl="0" marL="0">
              <a:buNone/>
              <a:defRPr b="0" dirty="0" i="0" lang="en-US" sz="1600">
                <a:latin typeface="Roboto"/>
              </a:defRPr>
            </a:lvl1pPr>
          </a:lstStyle>
          <a:p>
            <a:pPr/>
            <a:r>
              <a:rPr dirty="0" lang="en-US"/>
              <a:t>Drag &amp; Drop Image</a:t>
            </a:r>
            <a:endParaRPr dirty="0" lang="en-US"/>
          </a:p>
        </p:txBody>
      </p:sp>
      <p:sp>
        <p:nvSpPr>
          <p:cNvPr id="10" name="Picture Placeholder 2">
            <a:extLst>
              <a:ext uri="{41CC13C1-FFF2-4001-922B-37F4375E96EC}">
                <a16:creationId xmlns:a16="http://schemas.microsoft.com/office/drawing/2010/main" id="{122742EF-6675-409B-9F72-65DDFF00223A}"/>
              </a:ext>
            </a:extLst>
          </p:cNvPr>
          <p:cNvSpPr>
            <a:spLocks noGrp="true"/>
          </p:cNvSpPr>
          <p:nvPr>
            <p:ph idx="6" type="pic"/>
          </p:nvPr>
        </p:nvSpPr>
        <p:spPr>
          <a:xfrm rot="0">
            <a:off x="7134824" y="1036854"/>
            <a:ext cx="1345861" cy="1345861"/>
          </a:xfrm>
          <a:prstGeom prst="ellipse">
            <a:avLst/>
          </a:prstGeom>
          <a:noFill/>
          <a:effectLst>
            <a:outerShdw blurRad="50800" dir="5400000" dist="25400">
              <a:srgbClr val="000000">
                <a:alpha val="14999"/>
              </a:srgbClr>
            </a:outerShdw>
          </a:effectLst>
        </p:spPr>
        <p:txBody>
          <a:bodyPr anchor="ctr" rtlCol="0" vert="horz"/>
          <a:lstStyle>
            <a:lvl1pPr algn="ctr" indent="0" lvl="0" marL="0">
              <a:buNone/>
              <a:defRPr b="0" dirty="0" i="0" lang="en-US" sz="1600">
                <a:latin typeface="Roboto"/>
              </a:defRPr>
            </a:lvl1pPr>
          </a:lstStyle>
          <a:p>
            <a:pPr/>
            <a:r>
              <a:rPr dirty="0" lang="en-US"/>
              <a:t>Drag &amp; Drop Image</a:t>
            </a:r>
            <a:endParaRPr dirty="0" lang="en-US"/>
          </a:p>
        </p:txBody>
      </p:sp>
      <p:sp>
        <p:nvSpPr>
          <p:cNvPr id="11" name="Text Placeholder 17">
            <a:extLst>
              <a:ext uri="{24174828-B0F6-4F7A-BB6F-6E0D1CF1313C}">
                <a16:creationId xmlns:a16="http://schemas.microsoft.com/office/drawing/2010/main" id="{B5F583F1-D8A1-49F0-BF54-428FF9448B69}"/>
              </a:ext>
            </a:extLst>
          </p:cNvPr>
          <p:cNvSpPr>
            <a:spLocks noGrp="true"/>
          </p:cNvSpPr>
          <p:nvPr>
            <p:ph idx="7" type="body"/>
          </p:nvPr>
        </p:nvSpPr>
        <p:spPr>
          <a:xfrm rot="0">
            <a:off x="5180971" y="2976133"/>
            <a:ext cx="1524000" cy="698030"/>
          </a:xfrm>
        </p:spPr>
        <p:txBody>
          <a:bodyPr rtlCol="0"/>
          <a:lstStyle>
            <a:lvl1pPr algn="ctr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lang="en-US" sz="1000">
                <a:solidFill>
                  <a:schemeClr val="bg1"/>
                </a:solidFill>
                <a:latin typeface="Roboto-light"/>
              </a:defRPr>
            </a:lvl1pPr>
          </a:lstStyle>
          <a:p>
            <a:pPr lvl="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12" name="Text Placeholder 17">
            <a:extLst>
              <a:ext uri="{4F9EEB90-E3B5-4F48-85B3-9910F0E8EADA}">
                <a16:creationId xmlns:a16="http://schemas.microsoft.com/office/drawing/2010/main" id="{B26CC13E-5869-49A2-83B5-296CF22C05DF}"/>
              </a:ext>
            </a:extLst>
          </p:cNvPr>
          <p:cNvSpPr>
            <a:spLocks noGrp="true"/>
          </p:cNvSpPr>
          <p:nvPr>
            <p:ph idx="8" type="body"/>
          </p:nvPr>
        </p:nvSpPr>
        <p:spPr>
          <a:xfrm rot="0">
            <a:off x="5180973" y="2557557"/>
            <a:ext cx="1524000" cy="326836"/>
          </a:xfrm>
        </p:spPr>
        <p:txBody>
          <a:bodyPr anchor="t" bIns="45720" lIns="91440" rIns="91440" rtlCol="0" tIns="45720" vert="horz">
            <a:noAutofit/>
          </a:bodyPr>
          <a:lstStyle>
            <a:lvl1pPr algn="ctr" indent="0" lvl="0" marL="0">
              <a:lnSpc>
                <a:spcPct val="100000"/>
              </a:lnSpc>
              <a:buNone/>
              <a:defRPr dirty="0" lang="en-GB" sz="1200">
                <a:solidFill>
                  <a:schemeClr val="bg2"/>
                </a:solidFill>
                <a:latin typeface="Fauna One"/>
              </a:defRPr>
            </a:lvl1pPr>
          </a:lstStyle>
          <a:p>
            <a:pPr indent="-228600" lvl="0" marL="228600"/>
            <a:r>
              <a:rPr dirty="0" lang="en-US"/>
              <a:t>Add Header</a:t>
            </a:r>
            <a:endParaRPr dirty="0" lang="en-US"/>
          </a:p>
        </p:txBody>
      </p:sp>
      <p:sp>
        <p:nvSpPr>
          <p:cNvPr id="13" name="Text Placeholder 17">
            <a:extLst>
              <a:ext uri="{79C5F80D-AD9A-4925-B9D5-9B4290537F76}">
                <a16:creationId xmlns:a16="http://schemas.microsoft.com/office/drawing/2010/main" id="{B88F7742-0B4D-4AC7-BB5A-6A0D94970D47}"/>
              </a:ext>
            </a:extLst>
          </p:cNvPr>
          <p:cNvSpPr>
            <a:spLocks noGrp="true"/>
          </p:cNvSpPr>
          <p:nvPr>
            <p:ph idx="9" type="body"/>
          </p:nvPr>
        </p:nvSpPr>
        <p:spPr>
          <a:xfrm rot="0">
            <a:off x="7049376" y="2976133"/>
            <a:ext cx="1554984" cy="698030"/>
          </a:xfrm>
        </p:spPr>
        <p:txBody>
          <a:bodyPr rtlCol="0"/>
          <a:lstStyle>
            <a:lvl1pPr algn="ctr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lang="en-US" sz="1000">
                <a:solidFill>
                  <a:schemeClr val="bg1"/>
                </a:solidFill>
                <a:latin typeface="Roboto-light"/>
              </a:defRPr>
            </a:lvl1pPr>
          </a:lstStyle>
          <a:p>
            <a:pPr lvl="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14" name="Text Placeholder 17">
            <a:extLst>
              <a:ext uri="{39D5D26B-5379-4087-A3DB-F6817BEFC350}">
                <a16:creationId xmlns:a16="http://schemas.microsoft.com/office/drawing/2010/main" id="{823ECCB7-6444-4316-AC40-521253BF3E26}"/>
              </a:ext>
            </a:extLst>
          </p:cNvPr>
          <p:cNvSpPr>
            <a:spLocks noGrp="true"/>
          </p:cNvSpPr>
          <p:nvPr>
            <p:ph idx="10" type="body"/>
          </p:nvPr>
        </p:nvSpPr>
        <p:spPr>
          <a:xfrm rot="0">
            <a:off x="7049373" y="2557557"/>
            <a:ext cx="1524000" cy="326836"/>
          </a:xfrm>
        </p:spPr>
        <p:txBody>
          <a:bodyPr anchor="t" bIns="45720" lIns="91440" rIns="91440" rtlCol="0" tIns="45720" vert="horz">
            <a:noAutofit/>
          </a:bodyPr>
          <a:lstStyle>
            <a:lvl1pPr algn="ctr" indent="0" lvl="0" marL="0">
              <a:lnSpc>
                <a:spcPct val="100000"/>
              </a:lnSpc>
              <a:buNone/>
              <a:defRPr dirty="0" lang="en-GB" sz="1200">
                <a:solidFill>
                  <a:schemeClr val="bg2"/>
                </a:solidFill>
                <a:latin typeface="Fauna One"/>
              </a:defRPr>
            </a:lvl1pPr>
          </a:lstStyle>
          <a:p>
            <a:pPr indent="-228600" lvl="0" marL="228600"/>
            <a:r>
              <a:rPr dirty="0" lang="en-US"/>
              <a:t>Add Header</a:t>
            </a:r>
            <a:endParaRPr dirty="0" lang="en-US"/>
          </a:p>
        </p:txBody>
      </p:sp>
      <p:sp>
        <p:nvSpPr>
          <p:cNvPr id="15" name="Picture Placeholder 3">
            <a:extLst>
              <a:ext uri="{467A1DAE-4038-4670-8117-8C239F2B92FF}">
                <a16:creationId xmlns:a16="http://schemas.microsoft.com/office/drawing/2010/main" id="{7A9EC76D-707E-4405-BA4B-8852EBF84FD0}"/>
              </a:ext>
            </a:extLst>
          </p:cNvPr>
          <p:cNvSpPr>
            <a:spLocks noGrp="true"/>
          </p:cNvSpPr>
          <p:nvPr>
            <p:ph idx="11" type="pic"/>
          </p:nvPr>
        </p:nvSpPr>
        <p:spPr>
          <a:xfrm rot="0">
            <a:off x="180975" y="4591050"/>
            <a:ext cx="288131" cy="273843"/>
          </a:xfrm>
        </p:spPr>
        <p:txBody>
          <a:bodyPr anchor="ctr" rtlCol="0" vert="horz"/>
          <a:lstStyle>
            <a:lvl1pPr indent="0" lvl="0" marL="0">
              <a:buNone/>
              <a:defRPr dirty="0" lang="en-US" sz="800"/>
            </a:lvl1pPr>
          </a:lstStyle>
          <a:p>
            <a:pPr/>
            <a:r>
              <a:rPr dirty="0" lang="en-US"/>
              <a:t>logo</a:t>
            </a:r>
            <a:endParaRPr dirty="0" lang="en-US"/>
          </a:p>
        </p:txBody>
      </p:sp>
      <p:sp>
        <p:nvSpPr>
          <p:cNvPr id="16" name="Title 1">
            <a:extLst>
              <a:ext uri="{27E1DF3D-0C7E-4A81-AFB6-C5744E46CA9C}">
                <a16:creationId xmlns:a16="http://schemas.microsoft.com/office/drawing/2010/main" id="{AD174C82-A458-4EE6-B6E0-3E0BA60D4C3E}"/>
              </a:ext>
            </a:extLst>
          </p:cNvPr>
          <p:cNvSpPr>
            <a:spLocks noGrp="true"/>
          </p:cNvSpPr>
          <p:nvPr>
            <p:ph idx="12" type="title"/>
          </p:nvPr>
        </p:nvSpPr>
        <p:spPr>
          <a:xfrm rot="0">
            <a:off x="628650" y="1842220"/>
            <a:ext cx="2106187" cy="1335414"/>
          </a:xfrm>
        </p:spPr>
        <p:txBody>
          <a:bodyPr anchor="t" bIns="95250" rtlCol="0" tIns="285750" vert="horz">
            <a:noAutofit/>
          </a:bodyPr>
          <a:lstStyle>
            <a:lvl1pPr lvl="0">
              <a:lnSpc>
                <a:spcPct val="100000"/>
              </a:lnSpc>
              <a:defRPr dirty="0" lang="en-US">
                <a:solidFill>
                  <a:schemeClr val="bg2"/>
                </a:solidFill>
              </a:defRPr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id="17" name="Subtitle 2">
            <a:extLst>
              <a:ext uri="{9344D452-902E-4222-92A6-9AAB5A1B21F4}">
                <a16:creationId xmlns:a16="http://schemas.microsoft.com/office/drawing/2010/main" id="{C15E76A0-7A8B-43C6-87AF-4F3D275806C5}"/>
              </a:ext>
            </a:extLst>
          </p:cNvPr>
          <p:cNvSpPr>
            <a:spLocks noGrp="true"/>
          </p:cNvSpPr>
          <p:nvPr>
            <p:ph idx="13" type="subTitle"/>
          </p:nvPr>
        </p:nvSpPr>
        <p:spPr>
          <a:xfrm rot="0">
            <a:off x="628650" y="1186738"/>
            <a:ext cx="2106186" cy="708545"/>
          </a:xfrm>
        </p:spPr>
        <p:txBody>
          <a:bodyPr anchor="b" bIns="91440" rtlCol="0" tIns="190500" vert="horz">
            <a:spAutoFit/>
          </a:bodyPr>
          <a:lstStyle>
            <a:lvl1pPr algn="l" indent="0" lvl="0" marL="0">
              <a:lnSpc>
                <a:spcPct val="100000"/>
              </a:lnSpc>
              <a:buNone/>
              <a:defRPr dirty="0" lang="en-US" sz="1200">
                <a:latin typeface="Fauna One"/>
              </a:defRPr>
            </a:lvl1pPr>
            <a:lvl2pPr algn="ctr" indent="0" lvl="1" marL="457200">
              <a:buNone/>
              <a:defRPr dirty="0" lang="en-US" sz="2000"/>
            </a:lvl2pPr>
            <a:lvl3pPr algn="ctr" indent="0" lvl="2" marL="914400">
              <a:buNone/>
              <a:defRPr dirty="0" lang="en-US" sz="1800"/>
            </a:lvl3pPr>
            <a:lvl4pPr algn="ctr" indent="0" lvl="3" marL="1371600">
              <a:buNone/>
              <a:defRPr dirty="0" lang="en-US" sz="1600"/>
            </a:lvl4pPr>
            <a:lvl5pPr algn="ctr" indent="0" lvl="4" marL="1828800">
              <a:buNone/>
              <a:defRPr dirty="0" lang="en-US" sz="1600"/>
            </a:lvl5pPr>
            <a:lvl6pPr algn="ctr" indent="0" lvl="5" marL="2286000">
              <a:buNone/>
              <a:defRPr dirty="0" lang="en-US" sz="1600"/>
            </a:lvl6pPr>
            <a:lvl7pPr algn="ctr" indent="0" lvl="6" marL="2743200">
              <a:buNone/>
              <a:defRPr dirty="0" lang="en-US" sz="1600"/>
            </a:lvl7pPr>
            <a:lvl8pPr algn="ctr" indent="0" lvl="7" marL="3200400">
              <a:buNone/>
              <a:defRPr dirty="0" lang="en-US" sz="1600"/>
            </a:lvl8pPr>
            <a:lvl9pPr algn="ctr" indent="0" lvl="8" marL="3657600">
              <a:buNone/>
              <a:defRPr dirty="0" lang="en-US" sz="1600"/>
            </a:lvl9pPr>
          </a:lstStyle>
          <a:p>
            <a:pPr/>
            <a:r>
              <a:rPr dirty="0" lang="en-US"/>
              <a:t>Add Subtitle</a:t>
            </a:r>
            <a:endParaRPr dirty="0" lang="en-US"/>
          </a:p>
        </p:txBody>
      </p:sp>
      <p:sp>
        <p:nvSpPr>
          <p:cNvPr hidden="false" id="18" name="Date Placeholder 1">
            <a:extLst>
              <a:ext uri="{70FFD687-A96E-435B-93F8-8321559A1DC5}">
                <a16:creationId xmlns:a16="http://schemas.microsoft.com/office/drawing/2010/main" id="{6230DF8E-5F58-4E94-BBA9-E311E7951DA8}"/>
              </a:ext>
            </a:extLst>
          </p:cNvPr>
          <p:cNvSpPr>
            <a:spLocks noGrp="true"/>
          </p:cNvSpPr>
          <p:nvPr>
            <p:ph idx="14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A30BBC2A-285B-4A63-9992-8CB10B263D21}" type="datetime4">
              <a:t>February 4, 2024</a:t>
            </a:fld>
            <a:endParaRPr dirty="0" lang="en-US"/>
          </a:p>
        </p:txBody>
      </p:sp>
    </p:spTree>
    <p:custDataLst>
      <p:tags r:id="rId2"/>
    </p:custDataLst>
    <p:extLst>
      <p:ext uri="{A3625137-BD23-4E34-B0E3-BF98EB1EB33B}">
        <p14:creationId xmlns:p14="http://schemas.microsoft.com/office/powerpoint/2010/main" val="1707058178499"/>
      </p:ext>
    </p:extLst>
  </p:cSld>
  <p:clrMapOvr>
    <a:masterClrMapping/>
  </p:clrMapOvr>
  <p:transition spd="slow">
    <p:fade thruBlk="false"/>
  </p:transition>
</p:sldLayout>
</file>

<file path=ppt/slideLayouts/slideLayout2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5A14E22F-2C2A-4A7B-AC18-39580BB5685B}">
                <a16:creationId xmlns:a16="http://schemas.microsoft.com/office/drawing/2010/main" id="{96080F1E-A90F-4F37-9B10-A50924832902}"/>
              </a:ext>
            </a:extLst>
          </p:cNvPr>
          <p:cNvSpPr/>
          <p:nvPr userDrawn="1"/>
        </p:nvSpPr>
        <p:spPr>
          <a:xfrm rot="0">
            <a:off x="922343" y="1759620"/>
            <a:ext cx="7812578" cy="2761248"/>
          </a:xfrm>
          <a:prstGeom prst="rect">
            <a:avLst/>
          </a:prstGeom>
          <a:noFill/>
          <a:ln w="1079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Rectangle 13">
            <a:extLst>
              <a:ext uri="{2C0F30A6-AF5E-4BF4-BEFF-AA62C5FF7682}">
                <a16:creationId xmlns:a16="http://schemas.microsoft.com/office/drawing/2010/main" id="{9F5208CB-C42A-4A6D-9424-C007FFF8D07B}"/>
              </a:ext>
            </a:extLst>
          </p:cNvPr>
          <p:cNvSpPr/>
          <p:nvPr userDrawn="1"/>
        </p:nvSpPr>
        <p:spPr>
          <a:xfrm rot="0">
            <a:off x="8298557" y="231975"/>
            <a:ext cx="562392" cy="52954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Footer Placeholder 7">
            <a:extLst>
              <a:ext uri="{BA630C7F-97CA-45D4-837B-7247C2241298}">
                <a16:creationId xmlns:a16="http://schemas.microsoft.com/office/drawing/2010/main" id="{B168B556-BA9B-4E8D-A6A1-8407BD3CD531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>
              <a:defRPr dirty="0" lang="en-US" sz="800"/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id="5" name="Slide Number Placeholder 8">
            <a:extLst>
              <a:ext uri="{E944A287-2165-4E91-A1A3-BE264F13168D}">
                <a16:creationId xmlns:a16="http://schemas.microsoft.com/office/drawing/2010/main" id="{EF5E4DBC-3073-4040-AB6D-8019A8C96B33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/>
          <a:p>
            <a:pPr/>
            <a:fld id="{FEE6FA35-3AA8-42DB-BB3F-DD71626454A0}" type="slidenum"/>
            <a:endParaRPr dirty="0" lang="en-US"/>
          </a:p>
        </p:txBody>
      </p:sp>
      <p:sp>
        <p:nvSpPr>
          <p:cNvPr id="6" name="Picture Placeholder 3">
            <a:extLst>
              <a:ext uri="{E1786493-A6B7-4117-B8FB-FEDAA943A923}">
                <a16:creationId xmlns:a16="http://schemas.microsoft.com/office/drawing/2010/main" id="{D1565880-426F-4784-ABDB-4C698555CAE1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180975" y="4591050"/>
            <a:ext cx="288131" cy="273843"/>
          </a:xfrm>
        </p:spPr>
        <p:txBody>
          <a:bodyPr anchor="ctr" rtlCol="0" vert="horz"/>
          <a:lstStyle>
            <a:lvl1pPr indent="0" lvl="0" marL="0">
              <a:buNone/>
              <a:defRPr dirty="0" lang="en-US" sz="800"/>
            </a:lvl1pPr>
          </a:lstStyle>
          <a:p>
            <a:pPr/>
            <a:r>
              <a:rPr dirty="0" lang="en-US"/>
              <a:t>logo</a:t>
            </a:r>
            <a:endParaRPr dirty="0" lang="en-US"/>
          </a:p>
        </p:txBody>
      </p:sp>
      <p:sp>
        <p:nvSpPr>
          <p:cNvPr id="7" name="Title 1">
            <a:extLst>
              <a:ext uri="{8B6540CA-755C-4C0C-BF56-043D9E9BF526}">
                <a16:creationId xmlns:a16="http://schemas.microsoft.com/office/drawing/2010/main" id="{41D76984-6229-4CDB-A02C-862AE7C24164}"/>
              </a:ext>
            </a:extLst>
          </p:cNvPr>
          <p:cNvSpPr>
            <a:spLocks noGrp="true"/>
          </p:cNvSpPr>
          <p:nvPr>
            <p:ph idx="3" type="title"/>
          </p:nvPr>
        </p:nvSpPr>
        <p:spPr>
          <a:xfrm rot="0">
            <a:off x="628650" y="1325664"/>
            <a:ext cx="2106186" cy="945611"/>
          </a:xfrm>
        </p:spPr>
        <p:txBody>
          <a:bodyPr anchor="ctr" bIns="274320" rtlCol="0" tIns="274320" vert="horz">
            <a:noAutofit/>
          </a:bodyPr>
          <a:lstStyle/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id="8" name="Text Placeholder 6">
            <a:extLst>
              <a:ext uri="{A71544CF-BB42-4465-81E7-97C75DF6FF0D}">
                <a16:creationId xmlns:a16="http://schemas.microsoft.com/office/drawing/2010/main" id="{E4C0D8A0-E77D-4F1F-ACC1-A187A38EB1B5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1345044" y="3223326"/>
            <a:ext cx="1714500" cy="962025"/>
          </a:xfrm>
          <a:solidFill>
            <a:schemeClr val="tx2"/>
          </a:solidFill>
        </p:spPr>
        <p:txBody>
          <a:bodyPr bIns="274320" lIns="91440" rIns="91440" rtlCol="0" tIns="45720" vert="horz">
            <a:noAutofit/>
          </a:bodyPr>
          <a:lstStyle>
            <a:lvl1pPr algn="l" indent="-228600" lvl="0" marL="0">
              <a:buNone/>
              <a:defRPr dirty="0" lang="en-GB" sz="1000"/>
            </a:lvl1pPr>
          </a:lstStyle>
          <a:p>
            <a:pPr indent="-228600" lvl="0" marL="22860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9" name="Text Placeholder 6">
            <a:extLst>
              <a:ext uri="{5C534590-CB3F-45BF-A4BA-A83256B6B9CA}">
                <a16:creationId xmlns:a16="http://schemas.microsoft.com/office/drawing/2010/main" id="{9B5F8A6B-E5C4-4B67-8D4D-99A6BC27586D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3472878" y="3223332"/>
            <a:ext cx="2180557" cy="961939"/>
          </a:xfrm>
          <a:solidFill>
            <a:schemeClr val="tx2"/>
          </a:solidFill>
        </p:spPr>
        <p:txBody>
          <a:bodyPr bIns="274320" lIns="91440" rIns="91440" rtlCol="0" tIns="45720" vert="horz">
            <a:noAutofit/>
          </a:bodyPr>
          <a:lstStyle>
            <a:lvl1pPr algn="l" indent="0" lvl="0" marL="0">
              <a:buNone/>
              <a:defRPr dirty="0" lang="en-GB" sz="1000"/>
            </a:lvl1pPr>
          </a:lstStyle>
          <a:p>
            <a:pPr indent="-228600" lvl="0" marL="22860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10" name="Text Placeholder 6">
            <a:extLst>
              <a:ext uri="{D970C448-2B1B-4FB0-A561-3297027D6520}">
                <a16:creationId xmlns:a16="http://schemas.microsoft.com/office/drawing/2010/main" id="{F00C6795-87E7-4F7D-9AB8-6F60CDD10F57}"/>
              </a:ext>
            </a:extLst>
          </p:cNvPr>
          <p:cNvSpPr>
            <a:spLocks noGrp="true"/>
          </p:cNvSpPr>
          <p:nvPr>
            <p:ph idx="6" type="body"/>
          </p:nvPr>
        </p:nvSpPr>
        <p:spPr>
          <a:xfrm rot="0">
            <a:off x="3476244" y="2883589"/>
            <a:ext cx="2180558" cy="342709"/>
          </a:xfrm>
          <a:solidFill>
            <a:schemeClr val="tx2"/>
          </a:solidFill>
        </p:spPr>
        <p:txBody>
          <a:bodyPr anchor="t" bIns="45720" lIns="91440" rIns="91440" rtlCol="0" tIns="45720" vert="horz">
            <a:noAutofit/>
          </a:bodyPr>
          <a:lstStyle>
            <a:lvl1pPr algn="l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lang="en-GB" sz="1200">
                <a:solidFill>
                  <a:schemeClr val="bg2"/>
                </a:solidFill>
                <a:latin typeface="Fauna One"/>
              </a:defRPr>
            </a:lvl1pPr>
          </a:lstStyle>
          <a:p>
            <a:pPr algn="l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pPr>
            <a:r>
              <a:rPr dirty="0" lang="en-US"/>
              <a:t>Add Title</a:t>
            </a:r>
            <a:endParaRPr dirty="0" lang="en-US"/>
          </a:p>
        </p:txBody>
      </p:sp>
      <p:sp>
        <p:nvSpPr>
          <p:cNvPr id="11" name="Text Placeholder 6">
            <a:extLst>
              <a:ext uri="{A2685C14-9727-4FDF-B948-65152FE58582}">
                <a16:creationId xmlns:a16="http://schemas.microsoft.com/office/drawing/2010/main" id="{99E86AC7-8B3A-48EB-BD9A-B0C693A0C650}"/>
              </a:ext>
            </a:extLst>
          </p:cNvPr>
          <p:cNvSpPr>
            <a:spLocks noGrp="true"/>
          </p:cNvSpPr>
          <p:nvPr>
            <p:ph idx="7" type="body"/>
          </p:nvPr>
        </p:nvSpPr>
        <p:spPr>
          <a:xfrm rot="0">
            <a:off x="1351768" y="2883589"/>
            <a:ext cx="1714500" cy="343214"/>
          </a:xfrm>
          <a:solidFill>
            <a:schemeClr val="tx2"/>
          </a:solidFill>
        </p:spPr>
        <p:txBody>
          <a:bodyPr anchor="t" bIns="45720" lIns="91440" rIns="91440" rtlCol="0" tIns="45720" vert="horz">
            <a:noAutofit/>
          </a:bodyPr>
          <a:lstStyle>
            <a:lvl1pPr algn="l" indent="0" lvl="0" marL="0">
              <a:buNone/>
              <a:defRPr dirty="0" lang="en-GB" sz="1200">
                <a:solidFill>
                  <a:schemeClr val="bg2"/>
                </a:solidFill>
                <a:latin typeface="Fauna One"/>
              </a:defRPr>
            </a:lvl1pPr>
          </a:lstStyle>
          <a:p>
            <a:pPr indent="-228600" lvl="0" marL="228600" marR="0">
              <a:spcAft>
                <a:spcPts val="0"/>
              </a:spcAft>
            </a:pPr>
            <a:r>
              <a:rPr dirty="0" lang="en-US"/>
              <a:t>Add Title</a:t>
            </a:r>
            <a:endParaRPr dirty="0" lang="en-US"/>
          </a:p>
        </p:txBody>
      </p:sp>
      <p:sp>
        <p:nvSpPr>
          <p:cNvPr id="12" name="Text Placeholder 6">
            <a:extLst>
              <a:ext uri="{204B3517-482C-48AD-85F3-37B3B2E67F16}">
                <a16:creationId xmlns:a16="http://schemas.microsoft.com/office/drawing/2010/main" id="{35273F07-4A28-420A-9FFA-7F7ADFDF9C97}"/>
              </a:ext>
            </a:extLst>
          </p:cNvPr>
          <p:cNvSpPr>
            <a:spLocks noGrp="true"/>
          </p:cNvSpPr>
          <p:nvPr>
            <p:ph idx="8" type="body"/>
          </p:nvPr>
        </p:nvSpPr>
        <p:spPr>
          <a:xfrm rot="0">
            <a:off x="6030992" y="3223336"/>
            <a:ext cx="2180557" cy="961939"/>
          </a:xfrm>
          <a:solidFill>
            <a:schemeClr val="tx2"/>
          </a:solidFill>
        </p:spPr>
        <p:txBody>
          <a:bodyPr bIns="274320" lIns="91440" rIns="91440" rtlCol="0" tIns="45720" vert="horz">
            <a:noAutofit/>
          </a:bodyPr>
          <a:lstStyle>
            <a:lvl1pPr algn="l" indent="0" lvl="0" marL="0">
              <a:buNone/>
              <a:defRPr dirty="0" lang="en-GB" sz="1000"/>
            </a:lvl1pPr>
          </a:lstStyle>
          <a:p>
            <a:pPr indent="-228600" lvl="0" marL="22860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13" name="Text Placeholder 6">
            <a:extLst>
              <a:ext uri="{138ACFC1-4F33-44AC-B37A-A7E3EFC6E763}">
                <a16:creationId xmlns:a16="http://schemas.microsoft.com/office/drawing/2010/main" id="{6CCDBDEC-A2D2-44D5-BC56-BCD326CF5AA9}"/>
              </a:ext>
            </a:extLst>
          </p:cNvPr>
          <p:cNvSpPr>
            <a:spLocks noGrp="true"/>
          </p:cNvSpPr>
          <p:nvPr>
            <p:ph idx="9" type="body"/>
          </p:nvPr>
        </p:nvSpPr>
        <p:spPr>
          <a:xfrm rot="0">
            <a:off x="6030992" y="2883589"/>
            <a:ext cx="2180558" cy="342709"/>
          </a:xfrm>
          <a:solidFill>
            <a:schemeClr val="tx2"/>
          </a:solidFill>
        </p:spPr>
        <p:txBody>
          <a:bodyPr anchor="t" bIns="45720" lIns="91440" rIns="91440" rtlCol="0" tIns="45720" vert="horz">
            <a:noAutofit/>
          </a:bodyPr>
          <a:lstStyle>
            <a:lvl1pPr algn="l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lang="en-GB" sz="1200">
                <a:solidFill>
                  <a:schemeClr val="bg2"/>
                </a:solidFill>
                <a:latin typeface="Fauna One"/>
              </a:defRPr>
            </a:lvl1pPr>
          </a:lstStyle>
          <a:p>
            <a:pPr algn="l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pPr>
            <a:r>
              <a:rPr dirty="0" lang="en-US"/>
              <a:t>Add Title</a:t>
            </a:r>
            <a:endParaRPr dirty="0" lang="en-US"/>
          </a:p>
        </p:txBody>
      </p:sp>
      <p:sp>
        <p:nvSpPr>
          <p:cNvPr hidden="false" id="14" name="Date Placeholder 1">
            <a:extLst>
              <a:ext uri="{D1B332BB-DB6D-43A7-99A1-591D653150D4}">
                <a16:creationId xmlns:a16="http://schemas.microsoft.com/office/drawing/2010/main" id="{72961812-4C27-4EE1-A91E-E10360B6B119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BA01ACA5-9253-4179-8369-197ED0A4EB2B}" type="datetime4">
              <a:t>February 4, 2024</a:t>
            </a:fld>
            <a:endParaRPr dirty="0" lang="en-US"/>
          </a:p>
        </p:txBody>
      </p:sp>
    </p:spTree>
    <p:extLst>
      <p:ext uri="{CFCB9355-41F9-43AE-85D3-AD6DAEDA2EDD}">
        <p14:creationId xmlns:p14="http://schemas.microsoft.com/office/powerpoint/2010/main" val="1707058178502"/>
      </p:ext>
    </p:extLst>
  </p:cSld>
  <p:clrMapOvr>
    <a:masterClrMapping/>
  </p:clrMapOvr>
  <p:transition spd="slow">
    <p:fade thruBlk="false"/>
  </p:transition>
</p:sldLayout>
</file>

<file path=ppt/slideLayouts/slideLayout2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Quarterl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C3C2FE1-E1A8-4E71-9891-EC58C73EF4CA}">
                <a16:creationId xmlns:a16="http://schemas.microsoft.com/office/drawing/2010/main" id="{D02D8C77-66C8-42E2-A950-4F3E87DD9805}"/>
              </a:ext>
            </a:extLst>
          </p:cNvPr>
          <p:cNvSpPr/>
          <p:nvPr userDrawn="1"/>
        </p:nvSpPr>
        <p:spPr>
          <a:xfrm rot="0">
            <a:off x="922345" y="451730"/>
            <a:ext cx="7812578" cy="4014993"/>
          </a:xfrm>
          <a:prstGeom prst="rect">
            <a:avLst/>
          </a:prstGeom>
          <a:noFill/>
          <a:ln w="1079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Rectangle 17">
            <a:extLst>
              <a:ext uri="{7583F372-A15A-424B-A77B-E72D615E3BE2}">
                <a16:creationId xmlns:a16="http://schemas.microsoft.com/office/drawing/2010/main" id="{CBC30871-9F5D-4D67-AD47-1A30519BA72F}"/>
              </a:ext>
            </a:extLst>
          </p:cNvPr>
          <p:cNvSpPr/>
          <p:nvPr userDrawn="1"/>
        </p:nvSpPr>
        <p:spPr>
          <a:xfrm rot="0">
            <a:off x="8298557" y="231975"/>
            <a:ext cx="562392" cy="52954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Footer Placeholder 2">
            <a:extLst>
              <a:ext uri="{4F47632D-960A-4102-BC17-47CF7D15411F}">
                <a16:creationId xmlns:a16="http://schemas.microsoft.com/office/drawing/2010/main" id="{00A875E3-AA16-4598-9CF1-4870625577B7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id="5" name="Slide Number Placeholder 3">
            <a:extLst>
              <a:ext uri="{06CEE387-5CD3-465A-BCF3-9A218187EE58}">
                <a16:creationId xmlns:a16="http://schemas.microsoft.com/office/drawing/2010/main" id="{C25C6F77-632E-4FF4-8C54-4385FA5692A0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/>
          <a:p>
            <a:pPr/>
            <a:fld id="{7F6C630B-5E5A-42B1-9516-284506D35479}" type="slidenum"/>
            <a:endParaRPr dirty="0" lang="en-US"/>
          </a:p>
        </p:txBody>
      </p:sp>
      <p:sp>
        <p:nvSpPr>
          <p:cNvPr hidden="true" id="6" name="Chart Placeholder 4">
            <a:extLst>
              <a:ext uri="{402EDEEB-CD26-4F6C-BA30-FE64130BB232}">
                <a16:creationId xmlns:a16="http://schemas.microsoft.com/office/drawing/2010/main" id="{7508CE43-1D2C-40DA-8A79-824AAD2DD855}"/>
              </a:ext>
            </a:extLst>
          </p:cNvPr>
          <p:cNvSpPr>
            <a:spLocks noGrp="true"/>
          </p:cNvSpPr>
          <p:nvPr>
            <p:ph idx="2" type="chart"/>
          </p:nvPr>
        </p:nvSpPr>
        <p:spPr>
          <a:xfrm rot="0">
            <a:off x="3960159" y="749301"/>
            <a:ext cx="2106186" cy="3482808"/>
          </a:xfr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true" id="7" name="Chart Placeholder 4">
            <a:extLst>
              <a:ext uri="{484873CC-43CB-4F30-846F-EBD49DBF3E95}">
                <a16:creationId xmlns:a16="http://schemas.microsoft.com/office/drawing/2010/main" id="{3EE51188-0631-4FC2-BE92-9ECA10E15A22}"/>
              </a:ext>
            </a:extLst>
          </p:cNvPr>
          <p:cNvSpPr>
            <a:spLocks noGrp="true"/>
          </p:cNvSpPr>
          <p:nvPr>
            <p:ph idx="3" type="chart"/>
          </p:nvPr>
        </p:nvSpPr>
        <p:spPr>
          <a:xfrm rot="0">
            <a:off x="5234339" y="1268015"/>
            <a:ext cx="2106186" cy="3482808"/>
          </a:xfr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Picture Placeholder 3">
            <a:extLst>
              <a:ext uri="{9E010496-03DE-4B8B-9CC0-EBF4EB6F84D1}">
                <a16:creationId xmlns:a16="http://schemas.microsoft.com/office/drawing/2010/main" id="{36CF8960-1724-4BC9-A82A-E056DF51A1E5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180975" y="4591050"/>
            <a:ext cx="288131" cy="273843"/>
          </a:xfrm>
        </p:spPr>
        <p:txBody>
          <a:bodyPr anchor="ctr" rtlCol="0" vert="horz"/>
          <a:lstStyle>
            <a:lvl1pPr indent="0" lvl="0" marL="0">
              <a:buNone/>
              <a:defRPr dirty="0" lang="en-US" sz="800"/>
            </a:lvl1pPr>
          </a:lstStyle>
          <a:p>
            <a:pPr/>
            <a:r>
              <a:rPr dirty="0" lang="en-US"/>
              <a:t>logo</a:t>
            </a:r>
            <a:endParaRPr dirty="0" lang="en-US"/>
          </a:p>
        </p:txBody>
      </p:sp>
      <p:sp>
        <p:nvSpPr>
          <p:cNvPr hidden="false" id="9" name="Title 1">
            <a:extLst>
              <a:ext uri="{21B83A16-2DFF-488E-8D93-21BE55B4E229}">
                <a16:creationId xmlns:a16="http://schemas.microsoft.com/office/drawing/2010/main" id="{8AADB5AA-D25C-4C2B-B650-D66B92EE86DE}"/>
              </a:ext>
            </a:extLst>
          </p:cNvPr>
          <p:cNvSpPr>
            <a:spLocks noGrp="true"/>
          </p:cNvSpPr>
          <p:nvPr>
            <p:ph idx="5" type="title"/>
          </p:nvPr>
        </p:nvSpPr>
        <p:spPr>
          <a:xfrm rot="0">
            <a:off x="628650" y="1866900"/>
            <a:ext cx="2476500" cy="1047750"/>
          </a:xfrm>
        </p:spPr>
        <p:txBody>
          <a:bodyPr anchor="t" bIns="0" lIns="0" rIns="0" rtlCol="0" tIns="95250" vert="horz">
            <a:noAutofit/>
          </a:bodyPr>
          <a:lstStyle>
            <a:lvl1pPr lvl="0">
              <a:defRPr dirty="0" lang="en-US" sz="2800"/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id="10" name="Subtitle 2">
            <a:extLst>
              <a:ext uri="{C08EC620-B66B-4BF8-8FC6-523CDC35DF5E}">
                <a16:creationId xmlns:a16="http://schemas.microsoft.com/office/drawing/2010/main" id="{E77A34B7-88E5-4C2F-BAE5-CCBB1E4BCE2C}"/>
              </a:ext>
            </a:extLst>
          </p:cNvPr>
          <p:cNvSpPr>
            <a:spLocks noGrp="true"/>
          </p:cNvSpPr>
          <p:nvPr>
            <p:ph idx="6" type="subTitle"/>
          </p:nvPr>
        </p:nvSpPr>
        <p:spPr>
          <a:xfrm rot="0">
            <a:off x="628650" y="1352550"/>
            <a:ext cx="2476500" cy="523875"/>
          </a:xfrm>
        </p:spPr>
        <p:txBody>
          <a:bodyPr anchor="b" bIns="0" lIns="0" rIns="0" rtlCol="0" tIns="274320" vert="horz">
            <a:noAutofit/>
          </a:bodyPr>
          <a:lstStyle>
            <a:lvl1pPr algn="l" indent="0" lvl="0" marL="0">
              <a:lnSpc>
                <a:spcPct val="100000"/>
              </a:lnSpc>
              <a:buNone/>
              <a:defRPr dirty="0" lang="en-US" sz="1200">
                <a:latin typeface="Fauna One"/>
              </a:defRPr>
            </a:lvl1pPr>
            <a:lvl2pPr algn="ctr" indent="0" lvl="1" marL="457200">
              <a:buNone/>
              <a:defRPr dirty="0" lang="en-US" sz="2000"/>
            </a:lvl2pPr>
            <a:lvl3pPr algn="ctr" indent="0" lvl="2" marL="914400">
              <a:buNone/>
              <a:defRPr dirty="0" lang="en-US" sz="1800"/>
            </a:lvl3pPr>
            <a:lvl4pPr algn="ctr" indent="0" lvl="3" marL="1371600">
              <a:buNone/>
              <a:defRPr dirty="0" lang="en-US" sz="1600"/>
            </a:lvl4pPr>
            <a:lvl5pPr algn="ctr" indent="0" lvl="4" marL="1828800">
              <a:buNone/>
              <a:defRPr dirty="0" lang="en-US" sz="1600"/>
            </a:lvl5pPr>
            <a:lvl6pPr algn="ctr" indent="0" lvl="5" marL="2286000">
              <a:buNone/>
              <a:defRPr dirty="0" lang="en-US" sz="1600"/>
            </a:lvl6pPr>
            <a:lvl7pPr algn="ctr" indent="0" lvl="6" marL="2743200">
              <a:buNone/>
              <a:defRPr dirty="0" lang="en-US" sz="1600"/>
            </a:lvl7pPr>
            <a:lvl8pPr algn="ctr" indent="0" lvl="7" marL="3200400">
              <a:buNone/>
              <a:defRPr dirty="0" lang="en-US" sz="1600"/>
            </a:lvl8pPr>
            <a:lvl9pPr algn="ctr" indent="0" lvl="8" marL="3657600">
              <a:buNone/>
              <a:defRPr dirty="0" lang="en-US" sz="1600"/>
            </a:lvl9pPr>
          </a:lstStyle>
          <a:p>
            <a:pPr/>
            <a:r>
              <a:rPr dirty="0" lang="en-US"/>
              <a:t>Add Subtitle</a:t>
            </a:r>
            <a:endParaRPr dirty="0" lang="en-US"/>
          </a:p>
        </p:txBody>
      </p:sp>
      <p:sp>
        <p:nvSpPr>
          <p:cNvPr id="11" name="">
            <a:extLst>
              <a:ext uri="{30922C70-6FD0-4A1C-90BF-D5245B3BD1FA}">
                <a16:creationId xmlns:a16="http://schemas.microsoft.com/office/drawing/2010/main" id="{AB61F13C-EDA1-43A3-9754-ACDEAFAC53AF}"/>
              </a:ext>
            </a:extLst>
          </p:cNvPr>
          <p:cNvSpPr/>
          <p:nvPr>
            <p:ph idx="7"/>
          </p:nvPr>
        </p:nvSpPr>
        <p:spPr>
          <a:xfrm flipH="false" flipV="false" rot="0">
            <a:off x="3632940" y="729748"/>
            <a:ext cx="2399823" cy="3464614"/>
          </a:xfrm>
          <a:prstGeom prst="rect">
            <a:avLst/>
          </a:prstGeom>
        </p:spPr>
        <p:txBody>
          <a:bodyPr bIns="0" lIns="0" rIns="0" rtlCol="0" tIns="0" vert="horz">
            <a:normAutofit fontScale="100000" lnSpcReduction="0"/>
          </a:bodyPr>
          <a:lstStyle/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12" name="">
            <a:extLst>
              <a:ext uri="{CAADE829-66F5-4A2A-8F71-FB30FEEEC55C}">
                <a16:creationId xmlns:a16="http://schemas.microsoft.com/office/drawing/2010/main" id="{5026C8B4-A155-4782-AE8E-C30576F27EAB}"/>
              </a:ext>
            </a:extLst>
          </p:cNvPr>
          <p:cNvSpPr/>
          <p:nvPr>
            <p:ph idx="8"/>
          </p:nvPr>
        </p:nvSpPr>
        <p:spPr>
          <a:xfrm flipH="false" flipV="false" rot="0">
            <a:off x="6104448" y="729481"/>
            <a:ext cx="2400300" cy="3461518"/>
          </a:xfrm>
          <a:prstGeom prst="rect">
            <a:avLst/>
          </a:prstGeom>
        </p:spPr>
        <p:txBody>
          <a:bodyPr bIns="0" lIns="0" rIns="0" rtlCol="0" tIns="0" vert="horz">
            <a:normAutofit fontScale="100000" lnSpcReduction="0"/>
          </a:bodyPr>
          <a:lstStyle/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hidden="false" id="13" name="Date Placeholder 1">
            <a:extLst>
              <a:ext uri="{CAAA6826-00DD-4503-978C-85D7E621EE60}">
                <a16:creationId xmlns:a16="http://schemas.microsoft.com/office/drawing/2010/main" id="{955D45F2-AEFD-4822-A938-F4FCC3E8E39F}"/>
              </a:ext>
            </a:extLst>
          </p:cNvPr>
          <p:cNvSpPr>
            <a:spLocks noGrp="true"/>
          </p:cNvSpPr>
          <p:nvPr>
            <p:ph idx="9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FE0A84FF-362A-49E9-94CE-AC1BA0C3F3CF}" type="datetime4">
              <a:t>February 4, 2024</a:t>
            </a:fld>
            <a:endParaRPr dirty="0" lang="en-US"/>
          </a:p>
        </p:txBody>
      </p:sp>
    </p:spTree>
    <p:extLst>
      <p:ext uri="{C67585A4-A463-4FF3-8B50-19948AF2639E}">
        <p14:creationId xmlns:p14="http://schemas.microsoft.com/office/powerpoint/2010/main" val="1707058178504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9C2D2EE3-67E6-4F72-B1A4-4608F455E7D7}">
                <a16:creationId xmlns:a16="http://schemas.microsoft.com/office/drawing/2010/main" id="{578C4359-F65D-492E-89E1-04CECA4B2579}"/>
              </a:ext>
            </a:extLst>
          </p:cNvPr>
          <p:cNvSpPr/>
          <p:nvPr userDrawn="1"/>
        </p:nvSpPr>
        <p:spPr>
          <a:xfrm rot="0">
            <a:off x="922345" y="451730"/>
            <a:ext cx="5849027" cy="4014994"/>
          </a:xfrm>
          <a:prstGeom prst="rect">
            <a:avLst/>
          </a:prstGeom>
          <a:noFill/>
          <a:ln w="1079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Text Placeholder 21">
            <a:extLst>
              <a:ext uri="{D1DE454E-CFD0-45CA-B3EB-38976CA58936}">
                <a16:creationId xmlns:a16="http://schemas.microsoft.com/office/drawing/2010/main" id="{C3788C49-056D-4C79-9F02-1BED599A4327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3051572" y="2199085"/>
            <a:ext cx="5463777" cy="1123135"/>
          </a:xfrm>
        </p:spPr>
        <p:txBody>
          <a:bodyPr anchor="b" bIns="45720" lIns="91440" rIns="91440" rtlCol="0" tIns="45720" vert="horz">
            <a:noAutofit/>
          </a:bodyPr>
          <a:lstStyle>
            <a:lvl1pPr indent="0" lvl="0" marL="0">
              <a:lnSpc>
                <a:spcPct val="125000"/>
              </a:lnSpc>
              <a:buNone/>
              <a:defRPr dirty="0" lang="en-GB" sz="1400">
                <a:latin typeface="Fauna One"/>
              </a:defRPr>
            </a:lvl1pPr>
          </a:lstStyle>
          <a:p>
            <a:pPr indent="-228600" lvl="0" marL="22860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4" name="Text Placeholder 21">
            <a:extLst>
              <a:ext uri="{11CAEAD8-F8BA-4870-B198-DCCF847AB88B}">
                <a16:creationId xmlns:a16="http://schemas.microsoft.com/office/drawing/2010/main" id="{92CE7BEA-1682-4A76-9082-FD363458EA5F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3051572" y="3314700"/>
            <a:ext cx="5463777" cy="854241"/>
          </a:xfrm>
        </p:spPr>
        <p:txBody>
          <a:bodyPr bIns="274320" rtlCol="0" vert="horz"/>
          <a:lstStyle>
            <a:lvl1pPr algn="l" indent="0" lvl="0" marL="0" marR="0" rtl="false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lang="en-US" sz="1200"/>
            </a:lvl1pPr>
          </a:lstStyle>
          <a:p>
            <a:pPr algn="l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pPr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5" name="Picture Placeholder 15">
            <a:extLst>
              <a:ext uri="{0BF01E9C-2C45-4459-A8DC-FB0500F72603}">
                <a16:creationId xmlns:a16="http://schemas.microsoft.com/office/drawing/2010/main" id="{B88D3867-EF89-4989-AE1E-83A6F16C7419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3051571" y="0"/>
            <a:ext cx="6092428" cy="2199084"/>
          </a:xfr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Footer Placeholder 7">
            <a:extLst>
              <a:ext uri="{84D37E14-C384-4E0A-99B2-981433A25F4E}">
                <a16:creationId xmlns:a16="http://schemas.microsoft.com/office/drawing/2010/main" id="{65DC888B-E95E-4FC7-A440-95AF2EEC39CA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id="7" name="Slide Number Placeholder 8">
            <a:extLst>
              <a:ext uri="{473BFE96-E35C-4177-8901-CDED49F45213}">
                <a16:creationId xmlns:a16="http://schemas.microsoft.com/office/drawing/2010/main" id="{F49FE399-01B5-4A55-A22E-10A587FA9267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/>
        <p:txBody>
          <a:bodyPr rtlCol="0"/>
          <a:lstStyle/>
          <a:p>
            <a:pPr/>
            <a:fld id="{D91573FD-BC8D-4299-B190-5FD6B4F9F08C}" type="slidenum"/>
            <a:endParaRPr dirty="0" lang="en-US"/>
          </a:p>
        </p:txBody>
      </p:sp>
      <p:sp>
        <p:nvSpPr>
          <p:cNvPr id="8" name="Picture Placeholder 3">
            <a:extLst>
              <a:ext uri="{12CD54FD-0748-485C-87ED-B41B0CFC61AB}">
                <a16:creationId xmlns:a16="http://schemas.microsoft.com/office/drawing/2010/main" id="{8393EF05-BA78-4998-B4EE-C4D6FD588183}"/>
              </a:ext>
            </a:extLst>
          </p:cNvPr>
          <p:cNvSpPr>
            <a:spLocks noGrp="true"/>
          </p:cNvSpPr>
          <p:nvPr>
            <p:ph idx="5" type="pic"/>
          </p:nvPr>
        </p:nvSpPr>
        <p:spPr>
          <a:xfrm rot="0">
            <a:off x="180975" y="4591050"/>
            <a:ext cx="288131" cy="273843"/>
          </a:xfrm>
        </p:spPr>
        <p:txBody>
          <a:bodyPr anchor="ctr" rtlCol="0" vert="horz"/>
          <a:lstStyle>
            <a:lvl1pPr indent="0" lvl="0" marL="0">
              <a:buNone/>
              <a:defRPr dirty="0" lang="en-US" sz="800"/>
            </a:lvl1pPr>
          </a:lstStyle>
          <a:p>
            <a:pPr/>
            <a:r>
              <a:rPr dirty="0" lang="en-US"/>
              <a:t>logo</a:t>
            </a:r>
            <a:endParaRPr dirty="0" lang="en-US"/>
          </a:p>
        </p:txBody>
      </p:sp>
      <p:sp>
        <p:nvSpPr>
          <p:cNvPr id="9" name="Title 1">
            <a:extLst>
              <a:ext uri="{DBCDDF5E-6E28-4CC7-A5C9-E14DDE452AAB}">
                <a16:creationId xmlns:a16="http://schemas.microsoft.com/office/drawing/2010/main" id="{27439E41-D3AA-47E0-941C-E6799CC0F1F1}"/>
              </a:ext>
            </a:extLst>
          </p:cNvPr>
          <p:cNvSpPr>
            <a:spLocks noGrp="true"/>
          </p:cNvSpPr>
          <p:nvPr>
            <p:ph idx="6" type="title"/>
          </p:nvPr>
        </p:nvSpPr>
        <p:spPr>
          <a:xfrm rot="0">
            <a:off x="628650" y="1880316"/>
            <a:ext cx="2106186" cy="761747"/>
          </a:xfrm>
        </p:spPr>
        <p:txBody>
          <a:bodyPr anchor="t" bIns="274320" rtlCol="0" tIns="182880" vert="horz">
            <a:spAutoFit/>
          </a:bodyPr>
          <a:lstStyle>
            <a:lvl1pPr lvl="0">
              <a:defRPr dirty="0" lang="en-US" sz="2800"/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id="10" name="Subtitle 2">
            <a:extLst>
              <a:ext uri="{2963066B-48FE-423A-8237-D922566668AE}">
                <a16:creationId xmlns:a16="http://schemas.microsoft.com/office/drawing/2010/main" id="{97F7B50E-D8EB-4FEC-B70E-775D07E1D60D}"/>
              </a:ext>
            </a:extLst>
          </p:cNvPr>
          <p:cNvSpPr>
            <a:spLocks noGrp="true"/>
          </p:cNvSpPr>
          <p:nvPr>
            <p:ph idx="7" type="subTitle"/>
          </p:nvPr>
        </p:nvSpPr>
        <p:spPr>
          <a:xfrm rot="0">
            <a:off x="628650" y="1394153"/>
            <a:ext cx="2106186" cy="484748"/>
          </a:xfrm>
        </p:spPr>
        <p:txBody>
          <a:bodyPr anchor="b" bIns="91440" rtlCol="0" tIns="274320" vert="horz">
            <a:spAutoFit/>
          </a:bodyPr>
          <a:lstStyle>
            <a:lvl1pPr algn="l" indent="0" lvl="0" marL="0">
              <a:lnSpc>
                <a:spcPct val="125000"/>
              </a:lnSpc>
              <a:buNone/>
              <a:defRPr dirty="0" lang="en-US" sz="1400">
                <a:latin typeface="Fauna One"/>
              </a:defRPr>
            </a:lvl1pPr>
            <a:lvl2pPr algn="ctr" indent="0" lvl="1" marL="457200">
              <a:buNone/>
              <a:defRPr dirty="0" lang="en-US" sz="2000"/>
            </a:lvl2pPr>
            <a:lvl3pPr algn="ctr" indent="0" lvl="2" marL="914400">
              <a:buNone/>
              <a:defRPr dirty="0" lang="en-US" sz="1800"/>
            </a:lvl3pPr>
            <a:lvl4pPr algn="ctr" indent="0" lvl="3" marL="1371600">
              <a:buNone/>
              <a:defRPr dirty="0" lang="en-US" sz="1600"/>
            </a:lvl4pPr>
            <a:lvl5pPr algn="ctr" indent="0" lvl="4" marL="1828800">
              <a:buNone/>
              <a:defRPr dirty="0" lang="en-US" sz="1600"/>
            </a:lvl5pPr>
            <a:lvl6pPr algn="ctr" indent="0" lvl="5" marL="2286000">
              <a:buNone/>
              <a:defRPr dirty="0" lang="en-US" sz="1600"/>
            </a:lvl6pPr>
            <a:lvl7pPr algn="ctr" indent="0" lvl="6" marL="2743200">
              <a:buNone/>
              <a:defRPr dirty="0" lang="en-US" sz="1600"/>
            </a:lvl7pPr>
            <a:lvl8pPr algn="ctr" indent="0" lvl="7" marL="3200400">
              <a:buNone/>
              <a:defRPr dirty="0" lang="en-US" sz="1600"/>
            </a:lvl8pPr>
            <a:lvl9pPr algn="ctr" indent="0" lvl="8" marL="3657600">
              <a:buNone/>
              <a:defRPr dirty="0" lang="en-US" sz="1600"/>
            </a:lvl9pPr>
          </a:lstStyle>
          <a:p>
            <a:pPr/>
            <a:r>
              <a:rPr dirty="0" lang="en-US"/>
              <a:t>Add Subtitle</a:t>
            </a:r>
            <a:endParaRPr dirty="0" lang="en-US"/>
          </a:p>
        </p:txBody>
      </p:sp>
      <p:sp>
        <p:nvSpPr>
          <p:cNvPr hidden="false" id="11" name="Date Placeholder 1">
            <a:extLst>
              <a:ext uri="{063CBE51-5DEE-4295-A000-532E306FB5A5}">
                <a16:creationId xmlns:a16="http://schemas.microsoft.com/office/drawing/2010/main" id="{BCC2F582-DF36-460C-89C6-C6CF74C0AC6C}"/>
              </a:ext>
            </a:extLst>
          </p:cNvPr>
          <p:cNvSpPr>
            <a:spLocks noGrp="true"/>
          </p:cNvSpPr>
          <p:nvPr>
            <p:ph idx="8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700F048B-6A18-4B4A-9B9F-496340CCA8B0}" type="datetime4">
              <a:t>February 4, 2024</a:t>
            </a:fld>
            <a:endParaRPr dirty="0" lang="en-US"/>
          </a:p>
        </p:txBody>
      </p:sp>
    </p:spTree>
    <p:extLst>
      <p:ext uri="{55129D4E-EA54-42C3-A8C7-16C67CCEC5F6}">
        <p14:creationId xmlns:p14="http://schemas.microsoft.com/office/powerpoint/2010/main" val="1707058178453"/>
      </p:ext>
    </p:extLst>
  </p:cSld>
  <p:clrMapOvr>
    <a:masterClrMapping/>
  </p:clrMapOvr>
  <p:transition spd="slow">
    <p:fade thruBlk="false"/>
  </p:transition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1B0E75B2-F774-47EE-AB59-AD657D4C53AA}">
                <a16:creationId xmlns:a16="http://schemas.microsoft.com/office/drawing/2010/main" id="{81BEA006-0F86-4C2F-985F-DCB5773E9E70}"/>
              </a:ext>
            </a:extLst>
          </p:cNvPr>
          <p:cNvSpPr/>
          <p:nvPr userDrawn="1"/>
        </p:nvSpPr>
        <p:spPr>
          <a:xfrm rot="0">
            <a:off x="922345" y="451730"/>
            <a:ext cx="5849027" cy="4014994"/>
          </a:xfrm>
          <a:prstGeom prst="rect">
            <a:avLst/>
          </a:prstGeom>
          <a:noFill/>
          <a:ln w="1079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Text Placeholder 21">
            <a:extLst>
              <a:ext uri="{FA243F8F-8499-4421-8317-8DCDC5FA68F4}">
                <a16:creationId xmlns:a16="http://schemas.microsoft.com/office/drawing/2010/main" id="{6D07301A-51FC-43C9-B920-D9CC86B21B8A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5811252" y="947487"/>
            <a:ext cx="2704097" cy="931414"/>
          </a:xfrm>
        </p:spPr>
        <p:txBody>
          <a:bodyPr anchor="b" bIns="45720" lIns="91440" rIns="91440" rtlCol="0" tIns="45720" vert="horz">
            <a:noAutofit/>
          </a:bodyPr>
          <a:lstStyle>
            <a:lvl1pPr indent="0" lvl="0" marL="0">
              <a:lnSpc>
                <a:spcPct val="100000"/>
              </a:lnSpc>
              <a:buNone/>
              <a:defRPr dirty="0" lang="en-GB" sz="1400">
                <a:latin typeface="Fauna One"/>
              </a:defRPr>
            </a:lvl1pPr>
          </a:lstStyle>
          <a:p>
            <a:pPr indent="-228600" lvl="0" marL="22860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4" name="Text Placeholder 21">
            <a:extLst>
              <a:ext uri="{594CDB01-5B3B-4191-9341-7EE085837E95}">
                <a16:creationId xmlns:a16="http://schemas.microsoft.com/office/drawing/2010/main" id="{D099EAFE-F1B0-438B-9779-6B184FE6C0DC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5811252" y="1878901"/>
            <a:ext cx="2704097" cy="2290041"/>
          </a:xfrm>
        </p:spPr>
        <p:txBody>
          <a:bodyPr bIns="274320" rtlCol="0" vert="horz"/>
          <a:lstStyle>
            <a:lvl1pPr algn="l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lang="en-US" sz="1200"/>
            </a:lvl1pPr>
          </a:lstStyle>
          <a:p>
            <a:pPr algn="l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pPr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5" name="Picture Placeholder 15">
            <a:extLst>
              <a:ext uri="{54F59A44-4608-438B-AB53-C6672E67386E}">
                <a16:creationId xmlns:a16="http://schemas.microsoft.com/office/drawing/2010/main" id="{263F632E-D23E-470E-8BB0-EAC1587BDB11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3051571" y="0"/>
            <a:ext cx="2326544" cy="5143500"/>
          </a:xfr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Footer Placeholder 7">
            <a:extLst>
              <a:ext uri="{6E536B2E-47F7-471B-BC6D-E7F3BCBE6EAF}">
                <a16:creationId xmlns:a16="http://schemas.microsoft.com/office/drawing/2010/main" id="{184CACD7-D040-464D-AA81-B1EB5702306B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id="7" name="Slide Number Placeholder 8">
            <a:extLst>
              <a:ext uri="{71D25157-FE24-4B5E-B2D9-B26A18B25257}">
                <a16:creationId xmlns:a16="http://schemas.microsoft.com/office/drawing/2010/main" id="{8DE3282C-02CA-4A36-BE3B-9C7CC79D7187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/>
        <p:txBody>
          <a:bodyPr rtlCol="0"/>
          <a:lstStyle/>
          <a:p>
            <a:pPr/>
            <a:fld id="{8968AA2D-F92D-4020-BDEC-33469C25D648}" type="slidenum"/>
            <a:endParaRPr dirty="0" lang="en-US"/>
          </a:p>
        </p:txBody>
      </p:sp>
      <p:sp>
        <p:nvSpPr>
          <p:cNvPr id="8" name="Picture Placeholder 3">
            <a:extLst>
              <a:ext uri="{8F6A026D-BD23-4B34-91D2-3DBECC8DC8A1}">
                <a16:creationId xmlns:a16="http://schemas.microsoft.com/office/drawing/2010/main" id="{10AA9C37-C577-48B0-ABB8-FB3AF2C32AD2}"/>
              </a:ext>
            </a:extLst>
          </p:cNvPr>
          <p:cNvSpPr>
            <a:spLocks noGrp="true"/>
          </p:cNvSpPr>
          <p:nvPr>
            <p:ph idx="5" type="pic"/>
          </p:nvPr>
        </p:nvSpPr>
        <p:spPr>
          <a:xfrm rot="0">
            <a:off x="180975" y="4591050"/>
            <a:ext cx="288131" cy="273843"/>
          </a:xfrm>
        </p:spPr>
        <p:txBody>
          <a:bodyPr anchor="ctr" rtlCol="0" vert="horz"/>
          <a:lstStyle>
            <a:lvl1pPr indent="0" lvl="0" marL="0">
              <a:buNone/>
              <a:defRPr dirty="0" lang="en-US" sz="800"/>
            </a:lvl1pPr>
          </a:lstStyle>
          <a:p>
            <a:pPr/>
            <a:r>
              <a:rPr dirty="0" lang="en-US"/>
              <a:t>logo</a:t>
            </a:r>
            <a:endParaRPr dirty="0" lang="en-US"/>
          </a:p>
        </p:txBody>
      </p:sp>
      <p:sp>
        <p:nvSpPr>
          <p:cNvPr id="9" name="Title 1">
            <a:extLst>
              <a:ext uri="{1C16088D-8FBF-4F77-9825-4D73E5BBD486}">
                <a16:creationId xmlns:a16="http://schemas.microsoft.com/office/drawing/2010/main" id="{CF075D76-AC6D-4B5E-BD2F-A9AEE8B237A1}"/>
              </a:ext>
            </a:extLst>
          </p:cNvPr>
          <p:cNvSpPr>
            <a:spLocks noGrp="true"/>
          </p:cNvSpPr>
          <p:nvPr>
            <p:ph idx="6" type="title"/>
          </p:nvPr>
        </p:nvSpPr>
        <p:spPr>
          <a:xfrm rot="0">
            <a:off x="628650" y="1880320"/>
            <a:ext cx="2238375" cy="1609058"/>
          </a:xfrm>
        </p:spPr>
        <p:txBody>
          <a:bodyPr anchor="t" bIns="274320" rtlCol="0" tIns="182880" vert="horz">
            <a:spAutoFit/>
          </a:bodyPr>
          <a:lstStyle>
            <a:lvl1pPr lvl="0">
              <a:defRPr dirty="0" lang="en-US" sz="2400">
                <a:latin typeface="Calibri Light-medium"/>
              </a:defRPr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id="10" name="Subtitle 2">
            <a:extLst>
              <a:ext uri="{DE7A879E-541E-44F0-AD68-0E8346BE4C4A}">
                <a16:creationId xmlns:a16="http://schemas.microsoft.com/office/drawing/2010/main" id="{0FE84781-5F17-4E18-B215-F09A58AF29BE}"/>
              </a:ext>
            </a:extLst>
          </p:cNvPr>
          <p:cNvSpPr>
            <a:spLocks noGrp="true"/>
          </p:cNvSpPr>
          <p:nvPr>
            <p:ph idx="7" type="subTitle"/>
          </p:nvPr>
        </p:nvSpPr>
        <p:spPr>
          <a:xfrm rot="0">
            <a:off x="628650" y="1130217"/>
            <a:ext cx="2238375" cy="749712"/>
          </a:xfrm>
        </p:spPr>
        <p:txBody>
          <a:bodyPr anchor="b" bIns="91440" rtlCol="0" tIns="274320" vert="horz">
            <a:spAutoFit/>
          </a:bodyPr>
          <a:lstStyle>
            <a:lvl1pPr algn="l" indent="0" lvl="0" marL="0">
              <a:lnSpc>
                <a:spcPct val="100000"/>
              </a:lnSpc>
              <a:buNone/>
              <a:defRPr dirty="0" lang="en-US" sz="1400">
                <a:latin typeface="Fauna One"/>
              </a:defRPr>
            </a:lvl1pPr>
            <a:lvl2pPr algn="ctr" indent="0" lvl="1" marL="457200">
              <a:buNone/>
              <a:defRPr dirty="0" lang="en-US" sz="2000"/>
            </a:lvl2pPr>
            <a:lvl3pPr algn="ctr" indent="0" lvl="2" marL="914400">
              <a:buNone/>
              <a:defRPr dirty="0" lang="en-US" sz="1800"/>
            </a:lvl3pPr>
            <a:lvl4pPr algn="ctr" indent="0" lvl="3" marL="1371600">
              <a:buNone/>
              <a:defRPr dirty="0" lang="en-US" sz="1600"/>
            </a:lvl4pPr>
            <a:lvl5pPr algn="ctr" indent="0" lvl="4" marL="1828800">
              <a:buNone/>
              <a:defRPr dirty="0" lang="en-US" sz="1600"/>
            </a:lvl5pPr>
            <a:lvl6pPr algn="ctr" indent="0" lvl="5" marL="2286000">
              <a:buNone/>
              <a:defRPr dirty="0" lang="en-US" sz="1600"/>
            </a:lvl6pPr>
            <a:lvl7pPr algn="ctr" indent="0" lvl="6" marL="2743200">
              <a:buNone/>
              <a:defRPr dirty="0" lang="en-US" sz="1600"/>
            </a:lvl7pPr>
            <a:lvl8pPr algn="ctr" indent="0" lvl="7" marL="3200400">
              <a:buNone/>
              <a:defRPr dirty="0" lang="en-US" sz="1600"/>
            </a:lvl8pPr>
            <a:lvl9pPr algn="ctr" indent="0" lvl="8" marL="3657600">
              <a:buNone/>
              <a:defRPr dirty="0" lang="en-US" sz="1600"/>
            </a:lvl9pPr>
          </a:lstStyle>
          <a:p>
            <a:pPr/>
            <a:r>
              <a:rPr dirty="0" lang="en-US"/>
              <a:t>Add Subtitle</a:t>
            </a:r>
            <a:endParaRPr dirty="0" lang="en-US"/>
          </a:p>
        </p:txBody>
      </p:sp>
      <p:sp>
        <p:nvSpPr>
          <p:cNvPr hidden="false" id="11" name="Date Placeholder 1">
            <a:extLst>
              <a:ext uri="{863A9267-9C74-443C-8C3A-A3E13D43F3F1}">
                <a16:creationId xmlns:a16="http://schemas.microsoft.com/office/drawing/2010/main" id="{1CCDE682-536A-4777-B608-DE7B1651DC31}"/>
              </a:ext>
            </a:extLst>
          </p:cNvPr>
          <p:cNvSpPr>
            <a:spLocks noGrp="true"/>
          </p:cNvSpPr>
          <p:nvPr>
            <p:ph idx="8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B3D578CD-E720-4424-8F0C-751008D5A6A5}" type="datetime4">
              <a:t>February 4, 2024</a:t>
            </a:fld>
            <a:endParaRPr dirty="0" lang="en-US"/>
          </a:p>
        </p:txBody>
      </p:sp>
    </p:spTree>
    <p:custDataLst>
      <p:tags r:id="rId2"/>
    </p:custDataLst>
    <p:extLst>
      <p:ext uri="{DD882FC7-8840-4E80-9257-54C18F251869}">
        <p14:creationId xmlns:p14="http://schemas.microsoft.com/office/powerpoint/2010/main" val="1707058178455"/>
      </p:ext>
    </p:extLst>
  </p:cSld>
  <p:clrMapOvr>
    <a:masterClrMapping/>
  </p:clrMapOvr>
  <p:transition spd="slow">
    <p:fade thruBlk="false"/>
  </p:transition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ompan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558BE9DC-8367-400D-A6D2-525B7E16F4DC}">
                <a16:creationId xmlns:a16="http://schemas.microsoft.com/office/drawing/2010/main" id="{31C7A6F5-1D9B-4C7F-822A-FF986A2FBD6A}"/>
              </a:ext>
            </a:extLst>
          </p:cNvPr>
          <p:cNvSpPr/>
          <p:nvPr userDrawn="1"/>
        </p:nvSpPr>
        <p:spPr>
          <a:xfrm rot="0">
            <a:off x="922345" y="451730"/>
            <a:ext cx="5849027" cy="4014994"/>
          </a:xfrm>
          <a:prstGeom prst="rect">
            <a:avLst/>
          </a:prstGeom>
          <a:noFill/>
          <a:ln w="1079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true" id="3" name="Text Placeholder 21">
            <a:extLst>
              <a:ext uri="{ACB29899-53F5-49E4-997D-3AB59E01A2B5}">
                <a16:creationId xmlns:a16="http://schemas.microsoft.com/office/drawing/2010/main" id="{6CA9EB66-6E98-4810-8D87-BBAA941B8100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3690690" y="1923202"/>
            <a:ext cx="4824660" cy="548582"/>
          </a:xfrm>
        </p:spPr>
        <p:txBody>
          <a:bodyPr anchor="b" bIns="274320" rtlCol="0" vert="horz">
            <a:spAutoFit/>
          </a:bodyPr>
          <a:lstStyle>
            <a:lvl1pPr indent="0" lvl="0" marL="0">
              <a:lnSpc>
                <a:spcPct val="125000"/>
              </a:lnSpc>
              <a:buNone/>
              <a:defRPr dirty="0" lang="en-US" sz="1200"/>
            </a:lvl1pPr>
          </a:lstStyle>
          <a:p>
            <a:pPr lvl="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4" name="Footer Placeholder 7">
            <a:extLst>
              <a:ext uri="{3A6638D5-A305-4FDD-A3DD-3AFF7F4F392D}">
                <a16:creationId xmlns:a16="http://schemas.microsoft.com/office/drawing/2010/main" id="{513012C3-252E-46F2-B26B-0C8A7913777E}"/>
              </a:ext>
            </a:extLst>
          </p:cNvPr>
          <p:cNvSpPr>
            <a:spLocks noGrp="true"/>
          </p:cNvSpPr>
          <p:nvPr>
            <p:ph idx="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id="5" name="Slide Number Placeholder 8">
            <a:extLst>
              <a:ext uri="{56342B29-8AFD-4B8C-A3E0-87FD7F1FD18F}">
                <a16:creationId xmlns:a16="http://schemas.microsoft.com/office/drawing/2010/main" id="{55CE5297-9002-4D7A-9504-730C8847A936}"/>
              </a:ext>
            </a:extLst>
          </p:cNvPr>
          <p:cNvSpPr>
            <a:spLocks noGrp="true"/>
          </p:cNvSpPr>
          <p:nvPr>
            <p:ph idx="2" sz="quarter" type="sldNum"/>
          </p:nvPr>
        </p:nvSpPr>
        <p:spPr/>
        <p:txBody>
          <a:bodyPr rtlCol="0"/>
          <a:lstStyle/>
          <a:p>
            <a:pPr/>
            <a:fld id="{4E942D69-D93A-4F73-B556-A1F559E1D121}" type="slidenum"/>
            <a:endParaRPr dirty="0" lang="en-US"/>
          </a:p>
        </p:txBody>
      </p:sp>
      <p:sp>
        <p:nvSpPr>
          <p:cNvPr hidden="true" id="6" name="Text Placeholder 21">
            <a:extLst>
              <a:ext uri="{94D5F88C-EAEA-48EF-AD44-AD7700D6F88E}">
                <a16:creationId xmlns:a16="http://schemas.microsoft.com/office/drawing/2010/main" id="{777FC8D8-7E3B-494C-AEA5-2B05C749E393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3690690" y="1481470"/>
            <a:ext cx="4824660" cy="566870"/>
          </a:xfrm>
        </p:spPr>
        <p:txBody>
          <a:bodyPr anchor="t" bIns="45720" lIns="91440" rIns="91440" rtlCol="0" tIns="274320" vert="horz">
            <a:spAutoFit/>
          </a:bodyPr>
          <a:lstStyle>
            <a:lvl1pPr indent="0" lvl="0" marL="0">
              <a:buNone/>
              <a:defRPr dirty="0" lang="en-GB" sz="1800">
                <a:latin typeface="Fauna One"/>
              </a:defRPr>
            </a:lvl1pPr>
          </a:lstStyle>
          <a:p>
            <a:pPr indent="-228600" lvl="0" marL="22860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7" name="Picture Placeholder 3">
            <a:extLst>
              <a:ext uri="{E0E9B815-BA68-4967-9F52-CF4DF8225EB9}">
                <a16:creationId xmlns:a16="http://schemas.microsoft.com/office/drawing/2010/main" id="{C3A45AFD-0DBC-4C01-8FBD-E062C4349444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180975" y="4591050"/>
            <a:ext cx="288131" cy="273843"/>
          </a:xfrm>
        </p:spPr>
        <p:txBody>
          <a:bodyPr anchor="ctr" rtlCol="0" vert="horz"/>
          <a:lstStyle>
            <a:lvl1pPr indent="0" lvl="0" marL="0">
              <a:buNone/>
              <a:defRPr dirty="0" lang="en-US" sz="800"/>
            </a:lvl1pPr>
          </a:lstStyle>
          <a:p>
            <a:pPr/>
            <a:r>
              <a:rPr dirty="0" lang="en-US"/>
              <a:t>logo</a:t>
            </a:r>
            <a:endParaRPr dirty="0" lang="en-US"/>
          </a:p>
        </p:txBody>
      </p:sp>
      <p:sp>
        <p:nvSpPr>
          <p:cNvPr id="8" name="Title 1">
            <a:extLst>
              <a:ext uri="{73D5E278-CE59-48FC-AA72-CC7280B38720}">
                <a16:creationId xmlns:a16="http://schemas.microsoft.com/office/drawing/2010/main" id="{1E497A98-CB05-43F9-BBFA-13AE1C9AC305}"/>
              </a:ext>
            </a:extLst>
          </p:cNvPr>
          <p:cNvSpPr>
            <a:spLocks noGrp="true"/>
          </p:cNvSpPr>
          <p:nvPr>
            <p:ph idx="5" type="title"/>
          </p:nvPr>
        </p:nvSpPr>
        <p:spPr>
          <a:xfrm rot="0">
            <a:off x="628650" y="1880320"/>
            <a:ext cx="2710110" cy="1155030"/>
          </a:xfrm>
        </p:spPr>
        <p:txBody>
          <a:bodyPr anchor="t" bIns="274320" rtlCol="0" tIns="182880" vert="horz" wrap="square">
            <a:noAutofit/>
          </a:bodyPr>
          <a:lstStyle/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id="9" name="Subtitle 2">
            <a:extLst>
              <a:ext uri="{C3B4EBD1-111A-48DC-9708-0A3FF7199198}">
                <a16:creationId xmlns:a16="http://schemas.microsoft.com/office/drawing/2010/main" id="{05B37CE0-C4F4-4582-A8B8-24EB6E4B38A5}"/>
              </a:ext>
            </a:extLst>
          </p:cNvPr>
          <p:cNvSpPr>
            <a:spLocks noGrp="true"/>
          </p:cNvSpPr>
          <p:nvPr>
            <p:ph idx="6" type="subTitle"/>
          </p:nvPr>
        </p:nvSpPr>
        <p:spPr>
          <a:xfrm rot="0">
            <a:off x="628650" y="1432255"/>
            <a:ext cx="2710112" cy="484748"/>
          </a:xfrm>
        </p:spPr>
        <p:txBody>
          <a:bodyPr anchor="b" bIns="91440" rtlCol="0" tIns="274320" vert="horz" wrap="square">
            <a:spAutoFit/>
          </a:bodyPr>
          <a:lstStyle>
            <a:lvl1pPr algn="l" indent="0" lvl="0" marL="0">
              <a:lnSpc>
                <a:spcPct val="100000"/>
              </a:lnSpc>
              <a:buNone/>
              <a:defRPr dirty="0" lang="en-US" sz="1200">
                <a:latin typeface="Fauna One"/>
              </a:defRPr>
            </a:lvl1pPr>
            <a:lvl2pPr algn="ctr" indent="0" lvl="1" marL="457200">
              <a:buNone/>
              <a:defRPr dirty="0" lang="en-US" sz="2000"/>
            </a:lvl2pPr>
            <a:lvl3pPr algn="ctr" indent="0" lvl="2" marL="914400">
              <a:buNone/>
              <a:defRPr dirty="0" lang="en-US" sz="1800"/>
            </a:lvl3pPr>
            <a:lvl4pPr algn="ctr" indent="0" lvl="3" marL="1371600">
              <a:buNone/>
              <a:defRPr dirty="0" lang="en-US" sz="1600"/>
            </a:lvl4pPr>
            <a:lvl5pPr algn="ctr" indent="0" lvl="4" marL="1828800">
              <a:buNone/>
              <a:defRPr dirty="0" lang="en-US" sz="1600"/>
            </a:lvl5pPr>
            <a:lvl6pPr algn="ctr" indent="0" lvl="5" marL="2286000">
              <a:buNone/>
              <a:defRPr dirty="0" lang="en-US" sz="1600"/>
            </a:lvl6pPr>
            <a:lvl7pPr algn="ctr" indent="0" lvl="6" marL="2743200">
              <a:buNone/>
              <a:defRPr dirty="0" lang="en-US" sz="1600"/>
            </a:lvl7pPr>
            <a:lvl8pPr algn="ctr" indent="0" lvl="7" marL="3200400">
              <a:buNone/>
              <a:defRPr dirty="0" lang="en-US" sz="1600"/>
            </a:lvl8pPr>
            <a:lvl9pPr algn="ctr" indent="0" lvl="8" marL="3657600">
              <a:buNone/>
              <a:defRPr dirty="0" lang="en-US" sz="1600"/>
            </a:lvl9pPr>
          </a:lstStyle>
          <a:p>
            <a:pPr/>
            <a:r>
              <a:rPr dirty="0" lang="en-US"/>
              <a:t>Add Subtitle</a:t>
            </a:r>
            <a:endParaRPr dirty="0" lang="en-US"/>
          </a:p>
        </p:txBody>
      </p:sp>
      <p:sp>
        <p:nvSpPr>
          <p:cNvPr id="10" name="">
            <a:extLst>
              <a:ext uri="{A1CC16CE-9EBD-4D7C-898E-0E43C3B79D38}">
                <a16:creationId xmlns:a16="http://schemas.microsoft.com/office/drawing/2010/main" id="{FB4B89AE-3B54-440B-8C72-56E26C79720C}"/>
              </a:ext>
            </a:extLst>
          </p:cNvPr>
          <p:cNvSpPr/>
          <p:nvPr>
            <p:ph idx="7" type="title"/>
          </p:nvPr>
        </p:nvSpPr>
        <p:spPr>
          <a:xfrm flipH="false" flipV="false" rot="0">
            <a:off x="3700176" y="2148116"/>
            <a:ext cx="4824660" cy="1560709"/>
          </a:xfrm>
          <a:prstGeom prst="rect">
            <a:avLst/>
          </a:prstGeom>
        </p:spPr>
        <p:txBody>
          <a:bodyPr anchor="t" bIns="45720" lIns="91440" rIns="91440" rtlCol="0" tIns="95250" vert="horz">
            <a:normAutofit fontScale="100000" lnSpcReduction="0"/>
          </a:bodyPr>
          <a:lstStyle>
            <a:lvl1pPr lvl="0">
              <a:lnSpc>
                <a:spcPct val="100000"/>
              </a:lnSpc>
              <a:defRPr dirty="0" lang="en-US" sz="1200">
                <a:solidFill>
                  <a:schemeClr val="bg1"/>
                </a:solidFill>
                <a:latin typeface="Roboto-light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11" name="">
            <a:extLst>
              <a:ext uri="{0D761DBB-A82A-4132-87F2-BD6940F3E927}">
                <a16:creationId xmlns:a16="http://schemas.microsoft.com/office/drawing/2010/main" id="{2FD5BC20-DADB-4375-943D-F0D0DF2759DE}"/>
              </a:ext>
            </a:extLst>
          </p:cNvPr>
          <p:cNvSpPr/>
          <p:nvPr>
            <p:ph idx="8" type="title"/>
          </p:nvPr>
        </p:nvSpPr>
        <p:spPr>
          <a:xfrm flipH="false" flipV="false" rot="0">
            <a:off x="3690690" y="1481470"/>
            <a:ext cx="4824660" cy="681218"/>
          </a:xfrm>
          <a:prstGeom prst="rect">
            <a:avLst/>
          </a:prstGeom>
        </p:spPr>
        <p:txBody>
          <a:bodyPr bIns="45720" lIns="91440" rIns="91440" rtlCol="0" tIns="45720" vert="horz">
            <a:normAutofit fontScale="100000" lnSpcReduction="0"/>
          </a:bodyPr>
          <a:lstStyle>
            <a:lvl1pPr lvl="0">
              <a:lnSpc>
                <a:spcPct val="100000"/>
              </a:lnSpc>
              <a:defRPr b="0" cap="all" dirty="0" lang="en-US" sz="1800">
                <a:solidFill>
                  <a:schemeClr val="bg1"/>
                </a:solidFill>
                <a:latin typeface="Fauna One"/>
              </a:defRPr>
            </a:lvl1pPr>
          </a:lstStyle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hidden="false" id="12" name="Date Placeholder 1">
            <a:extLst>
              <a:ext uri="{DA6E512D-CB3D-46E6-8EC6-31E9309A48D8}">
                <a16:creationId xmlns:a16="http://schemas.microsoft.com/office/drawing/2010/main" id="{C91A8C1E-8CDF-4076-B164-C4A2141327D2}"/>
              </a:ext>
            </a:extLst>
          </p:cNvPr>
          <p:cNvSpPr>
            <a:spLocks noGrp="true"/>
          </p:cNvSpPr>
          <p:nvPr>
            <p:ph idx="9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DDE5305A-3AA7-4FE5-AA1B-925181BD97ED}" type="datetime4">
              <a:t>February 4, 2024</a:t>
            </a:fld>
            <a:endParaRPr dirty="0" lang="en-US"/>
          </a:p>
        </p:txBody>
      </p:sp>
    </p:spTree>
    <p:custDataLst>
      <p:tags r:id="rId2"/>
    </p:custDataLst>
    <p:extLst>
      <p:ext uri="{E514639F-8A8A-4ED7-AD49-CF6193EA4F12}">
        <p14:creationId xmlns:p14="http://schemas.microsoft.com/office/powerpoint/2010/main" val="1707058178458"/>
      </p:ext>
    </p:extLst>
  </p:cSld>
  <p:clrMapOvr>
    <a:masterClrMapping/>
  </p:clrMapOvr>
  <p:transition spd="slow">
    <p:fade thruBlk="false"/>
  </p:transition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cust">
  <p:cSld name="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468AAF3E-CDE2-498A-AAC5-372ECD3ACC60}">
                <a16:creationId xmlns:a16="http://schemas.microsoft.com/office/drawing/2010/main" id="{92CEF422-4ED4-4476-8722-44F6A1863635}"/>
              </a:ext>
            </a:extLst>
          </p:cNvPr>
          <p:cNvSpPr/>
          <p:nvPr userDrawn="1"/>
        </p:nvSpPr>
        <p:spPr>
          <a:xfrm rot="0">
            <a:off x="922346" y="451730"/>
            <a:ext cx="2642346" cy="4139898"/>
          </a:xfrm>
          <a:prstGeom prst="rect">
            <a:avLst/>
          </a:prstGeom>
          <a:noFill/>
          <a:ln w="1079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Picture Placeholder 11">
            <a:extLst>
              <a:ext uri="{E93079AD-9F59-4661-9AE9-095FCBBD4148}">
                <a16:creationId xmlns:a16="http://schemas.microsoft.com/office/drawing/2010/main" id="{8A3472C0-1DDA-45E1-8CE6-531F2A579236}"/>
              </a:ext>
            </a:extLst>
          </p:cNvPr>
          <p:cNvSpPr>
            <a:spLocks noGrp="true"/>
          </p:cNvSpPr>
          <p:nvPr>
            <p:ph type="pic"/>
          </p:nvPr>
        </p:nvSpPr>
        <p:spPr>
          <a:xfrm rot="0">
            <a:off x="1183557" y="707762"/>
            <a:ext cx="7065168" cy="3627834"/>
          </a:xfrm>
          <a:custGeom>
            <a:avLst/>
            <a:gdLst/>
            <a:ahLst/>
            <a:cxnLst/>
            <a:rect b="b" l="0" r="r" t="0"/>
            <a:pathLst>
              <a:path h="4837113" w="9420225">
                <a:moveTo>
                  <a:pt x="417756" y="1443481"/>
                </a:moveTo>
                <a:lnTo>
                  <a:pt x="417756" y="3456036"/>
                </a:lnTo>
                <a:lnTo>
                  <a:pt x="8985657" y="3456036"/>
                </a:lnTo>
                <a:lnTo>
                  <a:pt x="8985657" y="1443481"/>
                </a:lnTo>
                <a:close/>
                <a:moveTo>
                  <a:pt x="0" y="0"/>
                </a:moveTo>
                <a:lnTo>
                  <a:pt x="9420225" y="0"/>
                </a:lnTo>
                <a:lnTo>
                  <a:pt x="9420225" y="4837114"/>
                </a:lnTo>
                <a:lnTo>
                  <a:pt x="0" y="4837114"/>
                </a:lnTo>
                <a:close/>
              </a:path>
            </a:pathLst>
          </a:custGeom>
          <a:solidFill>
            <a:schemeClr val="tx2"/>
          </a:solidFill>
        </p:spPr>
        <p:txBody>
          <a:bodyPr rtlCol="0" vert="horz" wrap="square">
            <a:noAutofit/>
          </a:bodyPr>
          <a:lstStyle/>
          <a:p>
            <a:pPr/>
            <a:r>
              <a:rPr dirty="0" lang="en-US"/>
              <a:t>Add picture</a:t>
            </a:r>
            <a:endParaRPr dirty="0" lang="en-US"/>
          </a:p>
        </p:txBody>
      </p:sp>
      <p:sp>
        <p:nvSpPr>
          <p:cNvPr id="4" name="Subtitle 2">
            <a:extLst>
              <a:ext uri="{02D10CA1-60D3-4019-9579-1ED718F7406C}">
                <a16:creationId xmlns:a16="http://schemas.microsoft.com/office/drawing/2010/main" id="{C4C76FE9-F20F-4499-B067-86E7BFE0A699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496874" y="1790373"/>
            <a:ext cx="6425925" cy="620910"/>
          </a:xfrm>
          <a:solidFill>
            <a:schemeClr val="tx2"/>
          </a:solidFill>
        </p:spPr>
        <p:txBody>
          <a:bodyPr anchor="ctr" rtlCol="0" vert="horz"/>
          <a:lstStyle>
            <a:lvl1pPr algn="l" indent="0" lvl="0" marL="0">
              <a:buNone/>
              <a:defRPr dirty="0" lang="en-US" sz="1600">
                <a:latin typeface="Fauna One"/>
              </a:defRPr>
            </a:lvl1pPr>
            <a:lvl2pPr algn="ctr" indent="0" lvl="1" marL="457200">
              <a:buNone/>
              <a:defRPr dirty="0" lang="en-US" sz="2000"/>
            </a:lvl2pPr>
            <a:lvl3pPr algn="ctr" indent="0" lvl="2" marL="914400">
              <a:buNone/>
              <a:defRPr dirty="0" lang="en-US" sz="1800"/>
            </a:lvl3pPr>
            <a:lvl4pPr algn="ctr" indent="0" lvl="3" marL="1371600">
              <a:buNone/>
              <a:defRPr dirty="0" lang="en-US" sz="1600"/>
            </a:lvl4pPr>
            <a:lvl5pPr algn="ctr" indent="0" lvl="4" marL="1828800">
              <a:buNone/>
              <a:defRPr dirty="0" lang="en-US" sz="1600"/>
            </a:lvl5pPr>
            <a:lvl6pPr algn="ctr" indent="0" lvl="5" marL="2286000">
              <a:buNone/>
              <a:defRPr dirty="0" lang="en-US" sz="1600"/>
            </a:lvl6pPr>
            <a:lvl7pPr algn="ctr" indent="0" lvl="6" marL="2743200">
              <a:buNone/>
              <a:defRPr dirty="0" lang="en-US" sz="1600"/>
            </a:lvl7pPr>
            <a:lvl8pPr algn="ctr" indent="0" lvl="7" marL="3200400">
              <a:buNone/>
              <a:defRPr dirty="0" lang="en-US" sz="1600"/>
            </a:lvl8pPr>
            <a:lvl9pPr algn="ctr" indent="0" lvl="8" marL="3657600">
              <a:buNone/>
              <a:defRPr dirty="0" lang="en-US" sz="1600"/>
            </a:lvl9pPr>
          </a:lstStyle>
          <a:p>
            <a:pPr/>
            <a:r>
              <a:rPr dirty="0" lang="en-US"/>
              <a:t>Add Subtitle</a:t>
            </a:r>
            <a:endParaRPr dirty="0" lang="en-US"/>
          </a:p>
        </p:txBody>
      </p:sp>
      <p:sp>
        <p:nvSpPr>
          <p:cNvPr id="5" name="Title 1">
            <a:extLst>
              <a:ext uri="{362C6A0D-7031-4C2E-AF2D-8EB360FFC497}">
                <a16:creationId xmlns:a16="http://schemas.microsoft.com/office/drawing/2010/main" id="{1B7B6F1A-811F-4AE4-99BD-4E383C4EBA93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1496874" y="2411285"/>
            <a:ext cx="6425925" cy="888504"/>
          </a:xfrm>
          <a:solidFill>
            <a:schemeClr val="tx2"/>
          </a:solidFill>
        </p:spPr>
        <p:txBody>
          <a:bodyPr anchor="ctr" rtlCol="0" vert="horz"/>
          <a:lstStyle>
            <a:lvl1pPr algn="l" lvl="0">
              <a:defRPr b="1" dirty="0" i="0" lang="en-US" sz="4000">
                <a:solidFill>
                  <a:schemeClr val="bg2"/>
                </a:solidFill>
                <a:latin typeface="Montserrat"/>
              </a:defRPr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id="6" name="Slide Number Placeholder 5">
            <a:extLst>
              <a:ext uri="{3F08FE4C-5A04-4CCA-AA7B-94E20C1FB963}">
                <a16:creationId xmlns:a16="http://schemas.microsoft.com/office/drawing/2010/main" id="{C80643D9-A961-4821-B01D-8CC4D2A7F551}"/>
              </a:ext>
            </a:extLst>
          </p:cNvPr>
          <p:cNvSpPr>
            <a:spLocks noGrp="true"/>
          </p:cNvSpPr>
          <p:nvPr>
            <p:ph idx="3" sz="quarter" type="sldNum"/>
          </p:nvPr>
        </p:nvSpPr>
        <p:spPr/>
        <p:txBody>
          <a:bodyPr rtlCol="0"/>
          <a:lstStyle/>
          <a:p>
            <a:pPr/>
            <a:fld id="{9D404778-79A5-49CF-9345-81AC1BC846F1}" type="slidenum"/>
            <a:endParaRPr dirty="0" lang="en-US"/>
          </a:p>
        </p:txBody>
      </p:sp>
      <p:sp>
        <p:nvSpPr>
          <p:cNvPr hidden="false" id="7" name="Date Placeholder 1">
            <a:extLst>
              <a:ext uri="{C9E78B41-92E4-44B2-A915-BADB6866DB81}">
                <a16:creationId xmlns:a16="http://schemas.microsoft.com/office/drawing/2010/main" id="{F76BFA46-093C-4FE5-A31E-AEE051C323F0}"/>
              </a:ext>
            </a:extLst>
          </p:cNvPr>
          <p:cNvSpPr>
            <a:spLocks noGrp="true"/>
          </p:cNvSpPr>
          <p:nvPr>
            <p:ph idx="4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44F0F5AE-FCC6-4C85-A244-03D1AAA4747E}" type="datetime4">
              <a:t>February 4, 2024</a:t>
            </a:fld>
            <a:endParaRPr dirty="0" lang="en-US"/>
          </a:p>
        </p:txBody>
      </p:sp>
      <p:sp>
        <p:nvSpPr>
          <p:cNvPr id="8" name="Footer Placeholder 4">
            <a:extLst>
              <a:ext uri="{6F1B5FEF-D16B-4D3F-B014-97A3CB8F4515}">
                <a16:creationId xmlns:a16="http://schemas.microsoft.com/office/drawing/2010/main" id="{E6C38A92-D170-4EEA-A118-41EC8AE63B97}"/>
              </a:ext>
            </a:extLst>
          </p:cNvPr>
          <p:cNvSpPr>
            <a:spLocks noGrp="true"/>
          </p:cNvSpPr>
          <p:nvPr>
            <p:ph idx="5" sz="quarter" type="ftr"/>
          </p:nvPr>
        </p:nvSpPr>
        <p:spPr>
          <a:xfrm rot="16200000">
            <a:off x="-1276702" y="2718261"/>
            <a:ext cx="3174335" cy="273843"/>
          </a:xfrm>
          <a:prstGeom prst="rect">
            <a:avLst/>
          </a:prstGeom>
        </p:spPr>
        <p:txBody>
          <a:bodyPr anchor="ctr" bIns="0" lIns="0" rIns="0" rtlCol="0" tIns="0" vert="horz">
            <a:noAutofit/>
          </a:bodyPr>
          <a:lstStyle>
            <a:lvl1pPr algn="l" lvl="0">
              <a:defRPr b="0" dirty="0" i="0" lang="en-US" sz="800">
                <a:solidFill>
                  <a:schemeClr val="bg1"/>
                </a:solidFill>
                <a:latin typeface="Roboto"/>
              </a:defRPr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</p:spTree>
    <p:extLst>
      <p:ext uri="{EC256F56-A621-4E9F-A9BB-CAB260824C26}">
        <p14:creationId xmlns:p14="http://schemas.microsoft.com/office/powerpoint/2010/main" val="1707058178461"/>
      </p:ext>
    </p:extLst>
  </p:cSld>
  <p:clrMapOvr>
    <a:masterClrMapping/>
  </p:clrMapOvr>
  <p:transition spd="slow">
    <p:fade thruBlk="false"/>
  </p:transition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imelin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4FD6E2E4-1F56-453E-B6B1-AB4C15D58602}">
                <a16:creationId xmlns:a16="http://schemas.microsoft.com/office/drawing/2010/main" id="{673503CE-C000-4FB2-98F6-503073226699}"/>
              </a:ext>
            </a:extLst>
          </p:cNvPr>
          <p:cNvSpPr/>
          <p:nvPr userDrawn="1"/>
        </p:nvSpPr>
        <p:spPr>
          <a:xfrm rot="0">
            <a:off x="922347" y="451730"/>
            <a:ext cx="2484997" cy="4005969"/>
          </a:xfrm>
          <a:prstGeom prst="rect">
            <a:avLst/>
          </a:prstGeom>
          <a:noFill/>
          <a:ln w="1079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cxnSp>
        <p:nvCxnSpPr>
          <p:cNvPr id="3" name="Straight Connector 30">
            <a:extLst>
              <a:ext uri="{4350A71E-6D47-40DE-9B54-B0FAC31E0034}">
                <a16:creationId xmlns:a16="http://schemas.microsoft.com/office/drawing/2010/main" id="{E20E4F73-5A78-477F-9285-5899A54C1F50}"/>
              </a:ext>
            </a:extLst>
          </p:cNvPr>
          <p:cNvCxnSpPr/>
          <p:nvPr/>
        </p:nvCxnSpPr>
        <p:spPr>
          <a:xfrm rot="0">
            <a:off x="6022894" y="1032309"/>
            <a:ext cx="0" cy="411119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1">
            <a:extLst>
              <a:ext uri="{42075BCD-72B0-437A-BC45-547988EDB467}">
                <a16:creationId xmlns:a16="http://schemas.microsoft.com/office/drawing/2010/main" id="{F46AF8EB-6ABF-4757-BA51-610B72D1FE8E}"/>
              </a:ext>
            </a:extLst>
          </p:cNvPr>
          <p:cNvSpPr/>
          <p:nvPr userDrawn="1"/>
        </p:nvSpPr>
        <p:spPr>
          <a:xfrm rot="0">
            <a:off x="5957922" y="1032309"/>
            <a:ext cx="129941" cy="129941"/>
          </a:xfrm>
          <a:prstGeom prst="ellipse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Oval 32">
            <a:extLst>
              <a:ext uri="{70E071F9-4232-4E02-9FBB-C99901817F18}">
                <a16:creationId xmlns:a16="http://schemas.microsoft.com/office/drawing/2010/main" id="{2A30D5D4-0F9F-48AC-B2E6-B0041AC2B888}"/>
              </a:ext>
            </a:extLst>
          </p:cNvPr>
          <p:cNvSpPr/>
          <p:nvPr userDrawn="1"/>
        </p:nvSpPr>
        <p:spPr>
          <a:xfrm rot="0">
            <a:off x="5957922" y="2299235"/>
            <a:ext cx="129941" cy="129941"/>
          </a:xfrm>
          <a:prstGeom prst="ellipse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Oval 33">
            <a:extLst>
              <a:ext uri="{FE977C07-6609-44C5-B490-F9580F31A3B5}">
                <a16:creationId xmlns:a16="http://schemas.microsoft.com/office/drawing/2010/main" id="{BBA4B137-832A-4C46-9ECC-5E7A557D634E}"/>
              </a:ext>
            </a:extLst>
          </p:cNvPr>
          <p:cNvSpPr/>
          <p:nvPr userDrawn="1"/>
        </p:nvSpPr>
        <p:spPr>
          <a:xfrm rot="0">
            <a:off x="5957922" y="3566160"/>
            <a:ext cx="129941" cy="129941"/>
          </a:xfrm>
          <a:prstGeom prst="ellipse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Footer Placeholder 2">
            <a:extLst>
              <a:ext uri="{9A49C978-38A1-4C5D-84EF-809C556EA1E8}">
                <a16:creationId xmlns:a16="http://schemas.microsoft.com/office/drawing/2010/main" id="{764FDB71-1539-43B0-B675-9140720AAE6C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id="8" name="Slide Number Placeholder 3">
            <a:extLst>
              <a:ext uri="{B28CF84D-7009-4FDD-A65A-7D65CB2EDA53}">
                <a16:creationId xmlns:a16="http://schemas.microsoft.com/office/drawing/2010/main" id="{8827CC3C-82FA-4B43-A8ED-99B60E57FDC6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/>
          <a:p>
            <a:pPr/>
            <a:fld id="{C4B35D27-09D8-4E9D-8188-36D34931B4B6}" type="slidenum"/>
            <a:endParaRPr dirty="0" lang="en-US"/>
          </a:p>
        </p:txBody>
      </p:sp>
      <p:sp>
        <p:nvSpPr>
          <p:cNvPr id="9" name="Text Placeholder 4">
            <a:extLst>
              <a:ext uri="{E39E1B76-8107-441F-A65C-600C276784FF}">
                <a16:creationId xmlns:a16="http://schemas.microsoft.com/office/drawing/2010/main" id="{15FD346B-6EFF-46CE-82C9-0A899F97D993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6099283" y="1245342"/>
            <a:ext cx="2122369" cy="736996"/>
          </a:xfrm>
        </p:spPr>
        <p:txBody>
          <a:bodyPr rtlCol="0"/>
          <a:lstStyle>
            <a:lvl1pPr indent="0" lvl="0" marL="0">
              <a:lnSpc>
                <a:spcPct val="100000"/>
              </a:lnSpc>
              <a:buNone/>
              <a:defRPr dirty="0" lang="en-US" sz="1200">
                <a:latin typeface="Fauna One"/>
              </a:defRPr>
            </a:lvl1pPr>
          </a:lstStyle>
          <a:p>
            <a:pPr lvl="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10" name="Text Placeholder 4">
            <a:extLst>
              <a:ext uri="{D3D283B8-8276-43BE-9147-C90184E04E77}">
                <a16:creationId xmlns:a16="http://schemas.microsoft.com/office/drawing/2010/main" id="{2BD0A612-0E3C-4400-B634-0E50DDCD0287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6099283" y="844075"/>
            <a:ext cx="2122369" cy="413223"/>
          </a:xfrm>
        </p:spPr>
        <p:txBody>
          <a:bodyPr anchor="b" bIns="45720" lIns="91440" rIns="91440" rtlCol="0" tIns="45720" vert="horz">
            <a:noAutofit/>
          </a:bodyPr>
          <a:lstStyle>
            <a:lvl1pPr indent="0" lvl="0" marL="0">
              <a:buNone/>
              <a:defRPr dirty="0" i="0" lang="en-GB" sz="2400">
                <a:solidFill>
                  <a:schemeClr val="bg2"/>
                </a:solidFill>
                <a:latin typeface="Montserrat-demi_bold"/>
              </a:defRPr>
            </a:lvl1pPr>
          </a:lstStyle>
          <a:p>
            <a:pPr indent="-228600" lvl="0" marL="228600"/>
            <a:r>
              <a:rPr dirty="0" lang="en-US"/>
              <a:t>Add date</a:t>
            </a:r>
            <a:endParaRPr dirty="0" lang="en-US"/>
          </a:p>
        </p:txBody>
      </p:sp>
      <p:sp>
        <p:nvSpPr>
          <p:cNvPr id="11" name="Text Placeholder 4">
            <a:extLst>
              <a:ext uri="{F12F00B9-FC40-4090-B00F-15E82A98ABCF}">
                <a16:creationId xmlns:a16="http://schemas.microsoft.com/office/drawing/2010/main" id="{D688A48C-9CFB-4D86-82C2-825038D42056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3839753" y="2559190"/>
            <a:ext cx="2122369" cy="736996"/>
          </a:xfrm>
        </p:spPr>
        <p:txBody>
          <a:bodyPr rtlCol="0"/>
          <a:lstStyle>
            <a:lvl1pPr algn="r" indent="0" lvl="0" marL="0">
              <a:lnSpc>
                <a:spcPct val="100000"/>
              </a:lnSpc>
              <a:buNone/>
              <a:defRPr dirty="0" lang="en-US" sz="1200">
                <a:latin typeface="Fauna One"/>
              </a:defRPr>
            </a:lvl1pPr>
          </a:lstStyle>
          <a:p>
            <a:pPr lvl="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12" name="Text Placeholder 4">
            <a:extLst>
              <a:ext uri="{353B296D-DBF4-4E95-B326-CF45B4D2FE41}">
                <a16:creationId xmlns:a16="http://schemas.microsoft.com/office/drawing/2010/main" id="{9F3D573B-FC26-4B5A-87EA-4DDF57BEA1C6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3839753" y="2157924"/>
            <a:ext cx="2122369" cy="413223"/>
          </a:xfrm>
        </p:spPr>
        <p:txBody>
          <a:bodyPr anchor="b" bIns="45720" lIns="91440" rIns="91440" rtlCol="0" tIns="45720" vert="horz">
            <a:noAutofit/>
          </a:bodyPr>
          <a:lstStyle>
            <a:lvl1pPr algn="r" indent="0" lvl="0" marL="0">
              <a:buNone/>
              <a:defRPr dirty="0" i="0" lang="en-GB" sz="2400">
                <a:solidFill>
                  <a:schemeClr val="bg2"/>
                </a:solidFill>
                <a:latin typeface="Montserrat-demi_bold"/>
              </a:defRPr>
            </a:lvl1pPr>
          </a:lstStyle>
          <a:p>
            <a:pPr indent="-228600" lvl="0" marL="228600"/>
            <a:r>
              <a:rPr dirty="0" lang="en-US"/>
              <a:t>Add date</a:t>
            </a:r>
            <a:endParaRPr dirty="0" lang="en-US"/>
          </a:p>
        </p:txBody>
      </p:sp>
      <p:sp>
        <p:nvSpPr>
          <p:cNvPr id="13" name="Text Placeholder 4">
            <a:extLst>
              <a:ext uri="{0DD1942E-546E-48A0-9FB9-91151365404A}">
                <a16:creationId xmlns:a16="http://schemas.microsoft.com/office/drawing/2010/main" id="{F30DDBE0-595A-4518-B815-84E6BE9EC895}"/>
              </a:ext>
            </a:extLst>
          </p:cNvPr>
          <p:cNvSpPr>
            <a:spLocks noGrp="true"/>
          </p:cNvSpPr>
          <p:nvPr>
            <p:ph idx="6" type="body"/>
          </p:nvPr>
        </p:nvSpPr>
        <p:spPr>
          <a:xfrm rot="0">
            <a:off x="6099283" y="3833262"/>
            <a:ext cx="2122369" cy="736996"/>
          </a:xfrm>
        </p:spPr>
        <p:txBody>
          <a:bodyPr rtlCol="0"/>
          <a:lstStyle>
            <a:lvl1pPr indent="0" lvl="0" marL="0">
              <a:lnSpc>
                <a:spcPct val="100000"/>
              </a:lnSpc>
              <a:buNone/>
              <a:defRPr dirty="0" lang="en-US" sz="1200">
                <a:latin typeface="Fauna One"/>
              </a:defRPr>
            </a:lvl1pPr>
          </a:lstStyle>
          <a:p>
            <a:pPr lvl="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14" name="Text Placeholder 4">
            <a:extLst>
              <a:ext uri="{9DECAF26-2E93-49EA-AD7E-26C7D88570BF}">
                <a16:creationId xmlns:a16="http://schemas.microsoft.com/office/drawing/2010/main" id="{F40684C3-1600-4D80-9E2C-F3A5FA26B682}"/>
              </a:ext>
            </a:extLst>
          </p:cNvPr>
          <p:cNvSpPr>
            <a:spLocks noGrp="true"/>
          </p:cNvSpPr>
          <p:nvPr>
            <p:ph idx="7" type="body"/>
          </p:nvPr>
        </p:nvSpPr>
        <p:spPr>
          <a:xfrm rot="0">
            <a:off x="6099283" y="3431995"/>
            <a:ext cx="2122369" cy="413223"/>
          </a:xfrm>
        </p:spPr>
        <p:txBody>
          <a:bodyPr anchor="b" bIns="45720" lIns="91440" rIns="91440" rtlCol="0" tIns="45720" vert="horz">
            <a:noAutofit/>
          </a:bodyPr>
          <a:lstStyle>
            <a:lvl1pPr indent="0" lvl="0" marL="0">
              <a:buNone/>
              <a:defRPr dirty="0" i="0" lang="en-GB" sz="2400">
                <a:solidFill>
                  <a:schemeClr val="bg2"/>
                </a:solidFill>
                <a:latin typeface="Montserrat-demi_bold"/>
              </a:defRPr>
            </a:lvl1pPr>
          </a:lstStyle>
          <a:p>
            <a:pPr indent="-228600" lvl="0" marL="228600"/>
            <a:r>
              <a:rPr dirty="0" lang="en-US"/>
              <a:t>Add date</a:t>
            </a:r>
            <a:endParaRPr dirty="0" lang="en-US"/>
          </a:p>
        </p:txBody>
      </p:sp>
      <p:sp>
        <p:nvSpPr>
          <p:cNvPr id="15" name="Picture Placeholder 3">
            <a:extLst>
              <a:ext uri="{0227E254-97C6-4016-8BC0-7EF6854656A8}">
                <a16:creationId xmlns:a16="http://schemas.microsoft.com/office/drawing/2010/main" id="{79D1076F-2D47-40B5-92D7-8DFA006E1761}"/>
              </a:ext>
            </a:extLst>
          </p:cNvPr>
          <p:cNvSpPr>
            <a:spLocks noGrp="true"/>
          </p:cNvSpPr>
          <p:nvPr>
            <p:ph idx="8" type="pic"/>
          </p:nvPr>
        </p:nvSpPr>
        <p:spPr>
          <a:xfrm rot="0">
            <a:off x="180975" y="4591050"/>
            <a:ext cx="288131" cy="273843"/>
          </a:xfrm>
        </p:spPr>
        <p:txBody>
          <a:bodyPr anchor="ctr" rtlCol="0" vert="horz"/>
          <a:lstStyle>
            <a:lvl1pPr indent="0" lvl="0" marL="0">
              <a:buNone/>
              <a:defRPr dirty="0" lang="en-US" sz="800"/>
            </a:lvl1pPr>
          </a:lstStyle>
          <a:p>
            <a:pPr/>
            <a:r>
              <a:rPr dirty="0" lang="en-US"/>
              <a:t>logo</a:t>
            </a:r>
            <a:endParaRPr dirty="0" lang="en-US"/>
          </a:p>
        </p:txBody>
      </p:sp>
      <p:sp>
        <p:nvSpPr>
          <p:cNvPr id="16" name="Title 1">
            <a:extLst>
              <a:ext uri="{E5E4A443-1FAD-4EF7-899E-C9097F953C45}">
                <a16:creationId xmlns:a16="http://schemas.microsoft.com/office/drawing/2010/main" id="{05127A9C-41C8-43B2-B29C-8B65CA08BE39}"/>
              </a:ext>
            </a:extLst>
          </p:cNvPr>
          <p:cNvSpPr>
            <a:spLocks noGrp="true"/>
          </p:cNvSpPr>
          <p:nvPr>
            <p:ph idx="9" type="title"/>
          </p:nvPr>
        </p:nvSpPr>
        <p:spPr>
          <a:xfrm rot="0">
            <a:off x="628650" y="1842220"/>
            <a:ext cx="2106186" cy="830997"/>
          </a:xfrm>
        </p:spPr>
        <p:txBody>
          <a:bodyPr anchor="ctr" bIns="274320" rtlCol="0" tIns="274320" vert="horz">
            <a:spAutoFit/>
          </a:bodyPr>
          <a:lstStyle/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hidden="false" id="17" name="Date Placeholder 1">
            <a:extLst>
              <a:ext uri="{956CF518-4981-416B-B728-AEB266B29C6E}">
                <a16:creationId xmlns:a16="http://schemas.microsoft.com/office/drawing/2010/main" id="{E064936F-FFA4-4144-ADCE-4F22BDCFC48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1CD30B95-37BF-4002-85DC-D813518C314D}" type="datetime4">
              <a:t>February 4, 2024</a:t>
            </a:fld>
            <a:endParaRPr dirty="0" lang="en-US"/>
          </a:p>
        </p:txBody>
      </p:sp>
    </p:spTree>
    <p:custDataLst>
      <p:tags r:id="rId2"/>
    </p:custDataLst>
    <p:extLst>
      <p:ext uri="{42E6992E-66BD-4DF8-AFDF-B195EB77A9B8}">
        <p14:creationId xmlns:p14="http://schemas.microsoft.com/office/powerpoint/2010/main" val="1707058178463"/>
      </p:ext>
    </p:extLst>
  </p:cSld>
  <p:clrMapOvr>
    <a:masterClrMapping/>
  </p:clrMapOvr>
  <p:transition spd="slow">
    <p:fade thruBlk="false"/>
  </p:transition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ompan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39E54242-9605-4A02-BA8A-217D3A00749B}">
                <a16:creationId xmlns:a16="http://schemas.microsoft.com/office/drawing/2010/main" id="{C2795F4E-3883-4C21-A59C-0B2DB3472579}"/>
              </a:ext>
            </a:extLst>
          </p:cNvPr>
          <p:cNvSpPr/>
          <p:nvPr userDrawn="1"/>
        </p:nvSpPr>
        <p:spPr>
          <a:xfrm rot="0">
            <a:off x="1106066" y="1017211"/>
            <a:ext cx="6931868" cy="1094330"/>
          </a:xfrm>
          <a:prstGeom prst="rect">
            <a:avLst/>
          </a:prstGeom>
          <a:noFill/>
          <a:ln w="1079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Footer Placeholder 3">
            <a:extLst>
              <a:ext uri="{46DB7C63-F63A-4D08-87C7-AF0AD8F9C54E}">
                <a16:creationId xmlns:a16="http://schemas.microsoft.com/office/drawing/2010/main" id="{A1A1651A-B40A-4E31-BA24-C6D10791A9BD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id="4" name="Slide Number Placeholder 4">
            <a:extLst>
              <a:ext uri="{0EBB2862-26B6-44B9-AE8F-BBF8539BEF12}">
                <a16:creationId xmlns:a16="http://schemas.microsoft.com/office/drawing/2010/main" id="{0FEC49E4-A128-4FE5-BB1B-610EDFBBC108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/>
          <a:p>
            <a:pPr/>
            <a:fld id="{B374DF86-E5CC-4BF2-8FEE-EC7F1D136367}" type="slidenum"/>
            <a:endParaRPr dirty="0" lang="en-US"/>
          </a:p>
        </p:txBody>
      </p:sp>
      <p:sp>
        <p:nvSpPr>
          <p:cNvPr id="5" name="Title 12">
            <a:extLst>
              <a:ext uri="{D12B31D8-086F-4456-B127-DFF93DCFA73F}">
                <a16:creationId xmlns:a16="http://schemas.microsoft.com/office/drawing/2010/main" id="{D0E28F33-2396-4349-9521-1D6B8453AAEF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2416228" y="634569"/>
            <a:ext cx="4311543" cy="830997"/>
          </a:xfrm>
          <a:solidFill>
            <a:schemeClr val="tx2"/>
          </a:solidFill>
        </p:spPr>
        <p:txBody>
          <a:bodyPr anchor="ctr" bIns="274320" lIns="274320" rIns="365760" rtlCol="0" tIns="274320" vert="horz" wrap="square">
            <a:spAutoFit/>
          </a:bodyPr>
          <a:lstStyle>
            <a:lvl1pPr algn="ctr" lvl="0"/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id="6" name="Text Placeholder 19">
            <a:extLst>
              <a:ext uri="{63A7158E-2792-4FE5-92FE-C20F967225A4}">
                <a16:creationId xmlns:a16="http://schemas.microsoft.com/office/drawing/2010/main" id="{09D5BEB0-9586-41DD-8C46-8CD50CDD9C14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3731600" y="2976287"/>
            <a:ext cx="1680800" cy="1150001"/>
          </a:xfrm>
        </p:spPr>
        <p:txBody>
          <a:bodyPr rtlCol="0"/>
          <a:lstStyle>
            <a:lvl1pPr algn="ctr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i="0" lang="en-US" sz="1200">
                <a:latin typeface="Roboto-light"/>
              </a:defRPr>
            </a:lvl1pPr>
          </a:lstStyle>
          <a:p>
            <a:pPr lvl="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7" name="Text Placeholder 19">
            <a:extLst>
              <a:ext uri="{13401817-C248-4028-9CAC-F24D1DAC8D54}">
                <a16:creationId xmlns:a16="http://schemas.microsoft.com/office/drawing/2010/main" id="{8090EBDF-9F76-4833-90DF-3D211AAFBB11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5764474" y="2976287"/>
            <a:ext cx="1680800" cy="1150001"/>
          </a:xfrm>
        </p:spPr>
        <p:txBody>
          <a:bodyPr rtlCol="0"/>
          <a:lstStyle>
            <a:lvl1pPr algn="ctr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i="0" lang="en-US" sz="1200">
                <a:latin typeface="Roboto-light"/>
              </a:defRPr>
            </a:lvl1pPr>
          </a:lstStyle>
          <a:p>
            <a:pPr lvl="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8" name="Text Placeholder 19">
            <a:extLst>
              <a:ext uri="{41A5876F-B1A8-473A-8BE4-866AA0041FE0}">
                <a16:creationId xmlns:a16="http://schemas.microsoft.com/office/drawing/2010/main" id="{B1549C78-B36E-4A02-8219-9C6A7B2B2DBE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1698725" y="2640865"/>
            <a:ext cx="1680799" cy="335421"/>
          </a:xfrm>
        </p:spPr>
        <p:txBody>
          <a:bodyPr anchor="b" rtlCol="0" vert="horz"/>
          <a:lstStyle>
            <a:lvl1pPr algn="ctr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b="1" dirty="0" i="0" lang="en-US" sz="1600">
                <a:solidFill>
                  <a:schemeClr val="bg2"/>
                </a:solidFill>
                <a:latin typeface="Montserrat SemiBold"/>
              </a:defRPr>
            </a:lvl1pPr>
          </a:lstStyle>
          <a:p>
            <a:pPr lvl="0"/>
            <a:r>
              <a:rPr dirty="0" lang="en-US"/>
              <a:t>Add header</a:t>
            </a:r>
            <a:endParaRPr dirty="0" lang="en-US"/>
          </a:p>
        </p:txBody>
      </p:sp>
      <p:sp>
        <p:nvSpPr>
          <p:cNvPr id="9" name="Text Placeholder 19">
            <a:extLst>
              <a:ext uri="{66E98422-5B37-4808-9CD5-0B9E61E428DE}">
                <a16:creationId xmlns:a16="http://schemas.microsoft.com/office/drawing/2010/main" id="{F42B9724-4D1A-4BC6-96E9-0ACED898B4D6}"/>
              </a:ext>
            </a:extLst>
          </p:cNvPr>
          <p:cNvSpPr>
            <a:spLocks noGrp="true"/>
          </p:cNvSpPr>
          <p:nvPr>
            <p:ph idx="6" type="body"/>
          </p:nvPr>
        </p:nvSpPr>
        <p:spPr>
          <a:xfrm rot="0">
            <a:off x="1708213" y="2976286"/>
            <a:ext cx="1680800" cy="1150001"/>
          </a:xfrm>
        </p:spPr>
        <p:txBody>
          <a:bodyPr rtlCol="0"/>
          <a:lstStyle>
            <a:lvl1pPr algn="ctr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i="0" lang="en-US" sz="1200">
                <a:latin typeface="Roboto-light"/>
              </a:defRPr>
            </a:lvl1pPr>
          </a:lstStyle>
          <a:p>
            <a:pPr lvl="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10" name="Text Placeholder 19">
            <a:extLst>
              <a:ext uri="{BB87C67E-1792-44F4-8A63-8A4B3AB514F4}">
                <a16:creationId xmlns:a16="http://schemas.microsoft.com/office/drawing/2010/main" id="{A25A4F96-617A-4A36-AEA2-9D0F0FB5A3D0}"/>
              </a:ext>
            </a:extLst>
          </p:cNvPr>
          <p:cNvSpPr>
            <a:spLocks noGrp="true"/>
          </p:cNvSpPr>
          <p:nvPr>
            <p:ph idx="7" type="body"/>
          </p:nvPr>
        </p:nvSpPr>
        <p:spPr>
          <a:xfrm rot="0">
            <a:off x="3731600" y="2640865"/>
            <a:ext cx="1680799" cy="335421"/>
          </a:xfrm>
        </p:spPr>
        <p:txBody>
          <a:bodyPr anchor="b" rtlCol="0" vert="horz"/>
          <a:lstStyle>
            <a:lvl1pPr algn="ctr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b="1" dirty="0" i="0" lang="en-US" sz="1600">
                <a:solidFill>
                  <a:schemeClr val="bg2"/>
                </a:solidFill>
                <a:latin typeface="Montserrat SemiBold"/>
              </a:defRPr>
            </a:lvl1pPr>
          </a:lstStyle>
          <a:p>
            <a:pPr lvl="0"/>
            <a:r>
              <a:rPr dirty="0" lang="en-US"/>
              <a:t>Add header</a:t>
            </a:r>
            <a:endParaRPr dirty="0" lang="en-US"/>
          </a:p>
        </p:txBody>
      </p:sp>
      <p:sp>
        <p:nvSpPr>
          <p:cNvPr id="11" name="Text Placeholder 19">
            <a:extLst>
              <a:ext uri="{DC5DB176-BA90-43EE-9359-B1F10FBA6C77}">
                <a16:creationId xmlns:a16="http://schemas.microsoft.com/office/drawing/2010/main" id="{CA74140E-D846-4718-8604-81F2A7C8F3B5}"/>
              </a:ext>
            </a:extLst>
          </p:cNvPr>
          <p:cNvSpPr>
            <a:spLocks noGrp="true"/>
          </p:cNvSpPr>
          <p:nvPr>
            <p:ph idx="8" type="body"/>
          </p:nvPr>
        </p:nvSpPr>
        <p:spPr>
          <a:xfrm rot="0">
            <a:off x="5764476" y="2640865"/>
            <a:ext cx="1680799" cy="335421"/>
          </a:xfrm>
        </p:spPr>
        <p:txBody>
          <a:bodyPr anchor="b" rtlCol="0" vert="horz"/>
          <a:lstStyle>
            <a:lvl1pPr algn="ctr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b="1" dirty="0" i="0" lang="en-US" sz="1600">
                <a:solidFill>
                  <a:schemeClr val="bg2"/>
                </a:solidFill>
                <a:latin typeface="Montserrat SemiBold"/>
              </a:defRPr>
            </a:lvl1pPr>
          </a:lstStyle>
          <a:p>
            <a:pPr lvl="0"/>
            <a:r>
              <a:rPr dirty="0" lang="en-US"/>
              <a:t>Add header</a:t>
            </a:r>
            <a:endParaRPr dirty="0" lang="en-US"/>
          </a:p>
        </p:txBody>
      </p:sp>
      <p:sp>
        <p:nvSpPr>
          <p:cNvPr id="12" name="Picture Placeholder 2">
            <a:extLst>
              <a:ext uri="{A99EFAD7-E9A7-45DD-B51A-177A5F96747A}">
                <a16:creationId xmlns:a16="http://schemas.microsoft.com/office/drawing/2010/main" id="{F4DB7CFC-4C35-41A7-AD08-C74B43472BF4}"/>
              </a:ext>
            </a:extLst>
          </p:cNvPr>
          <p:cNvSpPr>
            <a:spLocks noChangeAspect="true" noGrp="true"/>
          </p:cNvSpPr>
          <p:nvPr>
            <p:ph idx="9" type="pic"/>
          </p:nvPr>
        </p:nvSpPr>
        <p:spPr>
          <a:xfrm rot="0">
            <a:off x="2179651" y="1748938"/>
            <a:ext cx="721723" cy="722722"/>
          </a:xfrm>
          <a:prstGeom prst="ellipse">
            <a:avLst/>
          </a:prstGeom>
          <a:ln w="101600">
            <a:solidFill>
              <a:schemeClr val="tx2"/>
            </a:solidFill>
          </a:ln>
        </p:spPr>
        <p:txBody>
          <a:bodyPr anchor="ctr" lIns="0" rIns="0" rtlCol="0" vert="horz" wrap="none"/>
          <a:lstStyle>
            <a:lvl1pPr algn="ctr" indent="0" lvl="0" marL="0">
              <a:buNone/>
              <a:defRPr dirty="0" lang="en-US" sz="1050"/>
            </a:lvl1pPr>
          </a:lstStyle>
          <a:p>
            <a:pPr/>
            <a:r>
              <a:rPr dirty="0" lang="en-US"/>
              <a:t>Add picture</a:t>
            </a:r>
            <a:endParaRPr dirty="0" lang="en-US"/>
          </a:p>
        </p:txBody>
      </p:sp>
      <p:sp>
        <p:nvSpPr>
          <p:cNvPr id="13" name="Picture Placeholder 2">
            <a:extLst>
              <a:ext uri="{354A4831-007E-48A1-87FA-EDCAB121ACB9}">
                <a16:creationId xmlns:a16="http://schemas.microsoft.com/office/drawing/2010/main" id="{6584C01C-177B-4402-9DBC-2C6EBE1BA5F5}"/>
              </a:ext>
            </a:extLst>
          </p:cNvPr>
          <p:cNvSpPr>
            <a:spLocks noChangeAspect="true" noGrp="true"/>
          </p:cNvSpPr>
          <p:nvPr>
            <p:ph idx="10" type="pic"/>
          </p:nvPr>
        </p:nvSpPr>
        <p:spPr>
          <a:xfrm rot="0">
            <a:off x="4211138" y="1748938"/>
            <a:ext cx="721723" cy="722722"/>
          </a:xfrm>
          <a:prstGeom prst="ellipse">
            <a:avLst/>
          </a:prstGeom>
          <a:ln w="101600">
            <a:solidFill>
              <a:schemeClr val="tx2"/>
            </a:solidFill>
          </a:ln>
        </p:spPr>
        <p:txBody>
          <a:bodyPr anchor="ctr" lIns="0" rIns="0" rtlCol="0" vert="horz" wrap="none"/>
          <a:lstStyle>
            <a:lvl1pPr algn="ctr" indent="0" lvl="0" marL="0">
              <a:buNone/>
              <a:defRPr dirty="0" lang="en-US" sz="1050"/>
            </a:lvl1pPr>
          </a:lstStyle>
          <a:p>
            <a:pPr/>
            <a:r>
              <a:rPr dirty="0" lang="en-US"/>
              <a:t>Add picture</a:t>
            </a:r>
            <a:endParaRPr dirty="0" lang="en-US"/>
          </a:p>
        </p:txBody>
      </p:sp>
      <p:sp>
        <p:nvSpPr>
          <p:cNvPr id="14" name="Picture Placeholder 2">
            <a:extLst>
              <a:ext uri="{C8B8C773-FF42-4DAE-92D0-1B243838CC81}">
                <a16:creationId xmlns:a16="http://schemas.microsoft.com/office/drawing/2010/main" id="{F5B2BE38-3132-4396-A2D4-705ADA095B55}"/>
              </a:ext>
            </a:extLst>
          </p:cNvPr>
          <p:cNvSpPr>
            <a:spLocks noChangeAspect="true" noGrp="true"/>
          </p:cNvSpPr>
          <p:nvPr>
            <p:ph idx="11" type="pic"/>
          </p:nvPr>
        </p:nvSpPr>
        <p:spPr>
          <a:xfrm rot="0">
            <a:off x="6245401" y="1748938"/>
            <a:ext cx="721723" cy="722722"/>
          </a:xfrm>
          <a:prstGeom prst="ellipse">
            <a:avLst/>
          </a:prstGeom>
          <a:ln w="101600">
            <a:solidFill>
              <a:schemeClr val="tx2"/>
            </a:solidFill>
          </a:ln>
        </p:spPr>
        <p:txBody>
          <a:bodyPr anchor="ctr" lIns="0" rIns="0" rtlCol="0" vert="horz" wrap="none"/>
          <a:lstStyle>
            <a:lvl1pPr algn="ctr" indent="0" lvl="0" marL="0">
              <a:buNone/>
              <a:defRPr dirty="0" lang="en-US" sz="1050"/>
            </a:lvl1pPr>
          </a:lstStyle>
          <a:p>
            <a:pPr/>
            <a:r>
              <a:rPr dirty="0" lang="en-US"/>
              <a:t>Add picture</a:t>
            </a:r>
            <a:endParaRPr dirty="0" lang="en-US"/>
          </a:p>
        </p:txBody>
      </p:sp>
      <p:sp>
        <p:nvSpPr>
          <p:cNvPr id="15" name="Subtitle 2">
            <a:extLst>
              <a:ext uri="{46384B30-2585-4D84-92A9-7E357F165B54}">
                <a16:creationId xmlns:a16="http://schemas.microsoft.com/office/drawing/2010/main" id="{C6B5AA0C-8D5D-461D-9044-12BB92EF6D91}"/>
              </a:ext>
            </a:extLst>
          </p:cNvPr>
          <p:cNvSpPr>
            <a:spLocks noGrp="true"/>
          </p:cNvSpPr>
          <p:nvPr>
            <p:ph idx="12" type="subTitle"/>
          </p:nvPr>
        </p:nvSpPr>
        <p:spPr>
          <a:xfrm rot="0">
            <a:off x="757989" y="573494"/>
            <a:ext cx="7628021" cy="269733"/>
          </a:xfrm>
        </p:spPr>
        <p:txBody>
          <a:bodyPr anchor="b" rtlCol="0" vert="horz"/>
          <a:lstStyle>
            <a:lvl1pPr algn="ctr" indent="0" lvl="0" marL="0">
              <a:lnSpc>
                <a:spcPct val="100000"/>
              </a:lnSpc>
              <a:buNone/>
              <a:defRPr dirty="0" lang="en-US" sz="1200">
                <a:latin typeface="Fauna One"/>
              </a:defRPr>
            </a:lvl1pPr>
            <a:lvl2pPr algn="ctr" indent="0" lvl="1" marL="457200">
              <a:buNone/>
              <a:defRPr dirty="0" lang="en-US" sz="2000"/>
            </a:lvl2pPr>
            <a:lvl3pPr algn="ctr" indent="0" lvl="2" marL="914400">
              <a:buNone/>
              <a:defRPr dirty="0" lang="en-US" sz="1800"/>
            </a:lvl3pPr>
            <a:lvl4pPr algn="ctr" indent="0" lvl="3" marL="1371600">
              <a:buNone/>
              <a:defRPr dirty="0" lang="en-US" sz="1600"/>
            </a:lvl4pPr>
            <a:lvl5pPr algn="ctr" indent="0" lvl="4" marL="1828800">
              <a:buNone/>
              <a:defRPr dirty="0" lang="en-US" sz="1600"/>
            </a:lvl5pPr>
            <a:lvl6pPr algn="ctr" indent="0" lvl="5" marL="2286000">
              <a:buNone/>
              <a:defRPr dirty="0" lang="en-US" sz="1600"/>
            </a:lvl6pPr>
            <a:lvl7pPr algn="ctr" indent="0" lvl="6" marL="2743200">
              <a:buNone/>
              <a:defRPr dirty="0" lang="en-US" sz="1600"/>
            </a:lvl7pPr>
            <a:lvl8pPr algn="ctr" indent="0" lvl="7" marL="3200400">
              <a:buNone/>
              <a:defRPr dirty="0" lang="en-US" sz="1600"/>
            </a:lvl8pPr>
            <a:lvl9pPr algn="ctr" indent="0" lvl="8" marL="3657600">
              <a:buNone/>
              <a:defRPr dirty="0" lang="en-US" sz="1600"/>
            </a:lvl9pPr>
          </a:lstStyle>
          <a:p>
            <a:pPr/>
            <a:r>
              <a:rPr dirty="0" lang="en-US"/>
              <a:t>Add Subtitle</a:t>
            </a:r>
            <a:endParaRPr dirty="0" lang="en-US"/>
          </a:p>
        </p:txBody>
      </p:sp>
      <p:sp>
        <p:nvSpPr>
          <p:cNvPr id="16" name="Picture Placeholder 3">
            <a:extLst>
              <a:ext uri="{D39BCFA0-D144-4E24-8E34-5BA734CB5E08}">
                <a16:creationId xmlns:a16="http://schemas.microsoft.com/office/drawing/2010/main" id="{60D470E0-9835-4E93-932D-821A0EC61ED4}"/>
              </a:ext>
            </a:extLst>
          </p:cNvPr>
          <p:cNvSpPr>
            <a:spLocks noGrp="true"/>
          </p:cNvSpPr>
          <p:nvPr>
            <p:ph idx="13" type="pic"/>
          </p:nvPr>
        </p:nvSpPr>
        <p:spPr>
          <a:xfrm rot="0">
            <a:off x="180975" y="4591050"/>
            <a:ext cx="288131" cy="273843"/>
          </a:xfrm>
        </p:spPr>
        <p:txBody>
          <a:bodyPr anchor="ctr" rtlCol="0" vert="horz"/>
          <a:lstStyle>
            <a:lvl1pPr indent="0" lvl="0" marL="0">
              <a:buNone/>
              <a:defRPr dirty="0" lang="en-US" sz="800"/>
            </a:lvl1pPr>
          </a:lstStyle>
          <a:p>
            <a:pPr/>
            <a:r>
              <a:rPr dirty="0" lang="en-US"/>
              <a:t>logo</a:t>
            </a:r>
            <a:endParaRPr dirty="0" lang="en-US"/>
          </a:p>
        </p:txBody>
      </p:sp>
      <p:sp>
        <p:nvSpPr>
          <p:cNvPr hidden="false" id="17" name="Date Placeholder 1">
            <a:extLst>
              <a:ext uri="{555814FF-4626-48E3-8980-BC63AC3B7795}">
                <a16:creationId xmlns:a16="http://schemas.microsoft.com/office/drawing/2010/main" id="{B55D73AE-544C-4A4D-AB57-D53DC2D8BAA9}"/>
              </a:ext>
            </a:extLst>
          </p:cNvPr>
          <p:cNvSpPr>
            <a:spLocks noGrp="true"/>
          </p:cNvSpPr>
          <p:nvPr>
            <p:ph idx="14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8D7D24B3-1E18-4A0A-AC8B-63ACE9B92ABC}" type="datetime4">
              <a:t>February 4, 2024</a:t>
            </a:fld>
            <a:endParaRPr dirty="0" lang="en-US"/>
          </a:p>
        </p:txBody>
      </p:sp>
    </p:spTree>
    <p:custDataLst>
      <p:tags r:id="rId2"/>
    </p:custDataLst>
    <p:extLst>
      <p:ext uri="{1AF37A8D-5D63-4A62-9680-6D0F00E2C7AA}">
        <p14:creationId xmlns:p14="http://schemas.microsoft.com/office/powerpoint/2010/main" val="1707058178466"/>
      </p:ext>
    </p:extLst>
  </p:cSld>
  <p:clrMapOvr>
    <a:masterClrMapping/>
  </p:clrMapOvr>
  <p:transition spd="slow">
    <p:fade thruBlk="false"/>
  </p:transition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Quarterly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BB38186A-F73A-46E7-9841-9DC7EA49B8E5}">
                <a16:creationId xmlns:a16="http://schemas.microsoft.com/office/drawing/2010/main" id="{24DC04E2-E0C8-4737-BE37-D55F551FF2FA}"/>
              </a:ext>
            </a:extLst>
          </p:cNvPr>
          <p:cNvSpPr/>
          <p:nvPr userDrawn="1"/>
        </p:nvSpPr>
        <p:spPr>
          <a:xfrm rot="0">
            <a:off x="1106066" y="1017211"/>
            <a:ext cx="6931868" cy="3440488"/>
          </a:xfrm>
          <a:prstGeom prst="rect">
            <a:avLst/>
          </a:prstGeom>
          <a:noFill/>
          <a:ln w="1079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Footer Placeholder 3">
            <a:extLst>
              <a:ext uri="{D87912C0-7A2F-4BF8-B723-88CD14737241}">
                <a16:creationId xmlns:a16="http://schemas.microsoft.com/office/drawing/2010/main" id="{0DAE7BFD-A1A9-453A-8104-965A0E944639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id="4" name="Slide Number Placeholder 4">
            <a:extLst>
              <a:ext uri="{4B38409B-F05E-4AB3-9DD2-A55F48A24316}">
                <a16:creationId xmlns:a16="http://schemas.microsoft.com/office/drawing/2010/main" id="{907DC3E2-78EA-4AB1-AA77-0FE0106CDE17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/>
          <a:p>
            <a:pPr/>
            <a:fld id="{D9BC1024-17A0-4928-BE15-C83B816CB054}" type="slidenum"/>
            <a:endParaRPr dirty="0" lang="en-US"/>
          </a:p>
        </p:txBody>
      </p:sp>
      <p:sp>
        <p:nvSpPr>
          <p:cNvPr id="5" name="Title 12">
            <a:extLst>
              <a:ext uri="{887EC2CF-19B3-48BD-9C9E-C25E25599121}">
                <a16:creationId xmlns:a16="http://schemas.microsoft.com/office/drawing/2010/main" id="{C772D3E3-68C5-4926-AF41-972CF5228A21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2416225" y="634565"/>
            <a:ext cx="4311543" cy="830997"/>
          </a:xfrm>
          <a:solidFill>
            <a:schemeClr val="tx2"/>
          </a:solidFill>
        </p:spPr>
        <p:txBody>
          <a:bodyPr anchor="ctr" bIns="274320" lIns="274320" rIns="365760" rtlCol="0" tIns="274320" vert="horz" wrap="square">
            <a:spAutoFit/>
          </a:bodyPr>
          <a:lstStyle>
            <a:lvl1pPr algn="ctr" lvl="0">
              <a:defRPr dirty="0" lang="en-US" sz="2400"/>
            </a:lvl1pPr>
          </a:lstStyle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id="6" name="Text Placeholder 19">
            <a:extLst>
              <a:ext uri="{3F628095-548B-445D-80BB-41759BBF5795}">
                <a16:creationId xmlns:a16="http://schemas.microsoft.com/office/drawing/2010/main" id="{FA409073-534A-4AE3-99D4-EC42F387DE3C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757990" y="1962899"/>
            <a:ext cx="2364203" cy="335421"/>
          </a:xfrm>
        </p:spPr>
        <p:txBody>
          <a:bodyPr anchor="b" rtlCol="0" vert="horz"/>
          <a:lstStyle>
            <a:lvl1pPr algn="ctr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i="0" lang="en-US" sz="1400">
                <a:solidFill>
                  <a:schemeClr val="bg2"/>
                </a:solidFill>
                <a:latin typeface="Montserrat-demi_bold"/>
              </a:defRPr>
            </a:lvl1pPr>
          </a:lstStyle>
          <a:p>
            <a:pPr lvl="0"/>
            <a:r>
              <a:rPr dirty="0" lang="en-US"/>
              <a:t>Add Header</a:t>
            </a:r>
            <a:endParaRPr dirty="0" lang="en-US"/>
          </a:p>
        </p:txBody>
      </p:sp>
      <p:sp>
        <p:nvSpPr>
          <p:cNvPr id="7" name="Text Placeholder 19">
            <a:extLst>
              <a:ext uri="{EBC8DD8A-312F-461F-89C3-86BB0BFE4F52}">
                <a16:creationId xmlns:a16="http://schemas.microsoft.com/office/drawing/2010/main" id="{10DF5F40-559D-43F1-A320-A2ED44991923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757990" y="2298325"/>
            <a:ext cx="2364204" cy="1150001"/>
          </a:xfrm>
        </p:spPr>
        <p:txBody>
          <a:bodyPr rtlCol="0"/>
          <a:lstStyle>
            <a:lvl1pPr algn="ctr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i="0" lang="en-US" sz="1200">
                <a:latin typeface="Roboto-light"/>
              </a:defRPr>
            </a:lvl1pPr>
          </a:lstStyle>
          <a:p>
            <a:pPr lvl="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8" name="Subtitle 2">
            <a:extLst>
              <a:ext uri="{DE139B0A-CCC5-4F1D-8E93-AA94EDD5C47F}">
                <a16:creationId xmlns:a16="http://schemas.microsoft.com/office/drawing/2010/main" id="{4C578AA4-C351-4994-9C5E-7B7940A3A3CB}"/>
              </a:ext>
            </a:extLst>
          </p:cNvPr>
          <p:cNvSpPr>
            <a:spLocks noGrp="true"/>
          </p:cNvSpPr>
          <p:nvPr>
            <p:ph idx="5" type="subTitle"/>
          </p:nvPr>
        </p:nvSpPr>
        <p:spPr>
          <a:xfrm rot="0">
            <a:off x="757989" y="573494"/>
            <a:ext cx="7628021" cy="269733"/>
          </a:xfrm>
        </p:spPr>
        <p:txBody>
          <a:bodyPr anchor="b" rtlCol="0" vert="horz"/>
          <a:lstStyle>
            <a:lvl1pPr algn="ctr" indent="0" lvl="0" marL="0">
              <a:buNone/>
              <a:defRPr dirty="0" lang="en-US" sz="1400">
                <a:latin typeface="Fauna One"/>
              </a:defRPr>
            </a:lvl1pPr>
            <a:lvl2pPr algn="ctr" indent="0" lvl="1" marL="457200">
              <a:buNone/>
              <a:defRPr dirty="0" lang="en-US" sz="2000"/>
            </a:lvl2pPr>
            <a:lvl3pPr algn="ctr" indent="0" lvl="2" marL="914400">
              <a:buNone/>
              <a:defRPr dirty="0" lang="en-US" sz="1800"/>
            </a:lvl3pPr>
            <a:lvl4pPr algn="ctr" indent="0" lvl="3" marL="1371600">
              <a:buNone/>
              <a:defRPr dirty="0" lang="en-US" sz="1600"/>
            </a:lvl4pPr>
            <a:lvl5pPr algn="ctr" indent="0" lvl="4" marL="1828800">
              <a:buNone/>
              <a:defRPr dirty="0" lang="en-US" sz="1600"/>
            </a:lvl5pPr>
            <a:lvl6pPr algn="ctr" indent="0" lvl="5" marL="2286000">
              <a:buNone/>
              <a:defRPr dirty="0" lang="en-US" sz="1600"/>
            </a:lvl6pPr>
            <a:lvl7pPr algn="ctr" indent="0" lvl="6" marL="2743200">
              <a:buNone/>
              <a:defRPr dirty="0" lang="en-US" sz="1600"/>
            </a:lvl7pPr>
            <a:lvl8pPr algn="ctr" indent="0" lvl="7" marL="3200400">
              <a:buNone/>
              <a:defRPr dirty="0" lang="en-US" sz="1600"/>
            </a:lvl8pPr>
            <a:lvl9pPr algn="ctr" indent="0" lvl="8" marL="3657600">
              <a:buNone/>
              <a:defRPr dirty="0" lang="en-US" sz="1600"/>
            </a:lvl9pPr>
          </a:lstStyle>
          <a:p>
            <a:pPr/>
            <a:r>
              <a:rPr dirty="0" lang="en-US"/>
              <a:t>Add Subtitle</a:t>
            </a:r>
            <a:endParaRPr dirty="0" lang="en-US"/>
          </a:p>
        </p:txBody>
      </p:sp>
      <p:sp>
        <p:nvSpPr>
          <p:cNvPr id="9" name="Picture Placeholder 3">
            <a:extLst>
              <a:ext uri="{FF93AD31-FE76-41A9-A90D-5D8695B7AACC}">
                <a16:creationId xmlns:a16="http://schemas.microsoft.com/office/drawing/2010/main" id="{30B72143-F95D-41AE-8DC9-836D9D35F6CE}"/>
              </a:ext>
            </a:extLst>
          </p:cNvPr>
          <p:cNvSpPr>
            <a:spLocks noGrp="true"/>
          </p:cNvSpPr>
          <p:nvPr>
            <p:ph idx="6" type="pic"/>
          </p:nvPr>
        </p:nvSpPr>
        <p:spPr>
          <a:xfrm rot="0">
            <a:off x="180975" y="4591050"/>
            <a:ext cx="288131" cy="273843"/>
          </a:xfrm>
        </p:spPr>
        <p:txBody>
          <a:bodyPr anchor="ctr" rtlCol="0" vert="horz"/>
          <a:lstStyle>
            <a:lvl1pPr indent="0" lvl="0" marL="0">
              <a:buNone/>
              <a:defRPr dirty="0" lang="en-US" sz="800"/>
            </a:lvl1pPr>
          </a:lstStyle>
          <a:p>
            <a:pPr/>
            <a:r>
              <a:rPr dirty="0" lang="en-US"/>
              <a:t>logo</a:t>
            </a:r>
            <a:endParaRPr dirty="0" lang="en-US"/>
          </a:p>
        </p:txBody>
      </p:sp>
      <p:sp>
        <p:nvSpPr>
          <p:cNvPr id="10" name="Text Placeholder 19">
            <a:extLst>
              <a:ext uri="{C68EDDB9-B382-4495-9D98-7E072DC88953}">
                <a16:creationId xmlns:a16="http://schemas.microsoft.com/office/drawing/2010/main" id="{D8A4D017-3650-4F29-9390-224F2DA9851D}"/>
              </a:ext>
            </a:extLst>
          </p:cNvPr>
          <p:cNvSpPr>
            <a:spLocks noGrp="true"/>
          </p:cNvSpPr>
          <p:nvPr>
            <p:ph idx="7" type="body"/>
          </p:nvPr>
        </p:nvSpPr>
        <p:spPr>
          <a:xfrm rot="0">
            <a:off x="6021806" y="1962899"/>
            <a:ext cx="2364203" cy="335421"/>
          </a:xfrm>
        </p:spPr>
        <p:txBody>
          <a:bodyPr anchor="b" rtlCol="0" vert="horz"/>
          <a:lstStyle>
            <a:lvl1pPr algn="ctr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i="0" lang="en-US" sz="1400">
                <a:solidFill>
                  <a:schemeClr val="bg2"/>
                </a:solidFill>
                <a:latin typeface="Montserrat-demi_bold"/>
              </a:defRPr>
            </a:lvl1pPr>
          </a:lstStyle>
          <a:p>
            <a:pPr lvl="0"/>
            <a:r>
              <a:rPr dirty="0" lang="en-US"/>
              <a:t>Add Header</a:t>
            </a:r>
            <a:endParaRPr dirty="0" lang="en-US"/>
          </a:p>
        </p:txBody>
      </p:sp>
      <p:sp>
        <p:nvSpPr>
          <p:cNvPr id="11" name="Text Placeholder 19">
            <a:extLst>
              <a:ext uri="{7A71E593-4287-4A89-A903-2B698F88EDA0}">
                <a16:creationId xmlns:a16="http://schemas.microsoft.com/office/drawing/2010/main" id="{CD07B5B9-3F07-466A-837A-1C9B9A5A7401}"/>
              </a:ext>
            </a:extLst>
          </p:cNvPr>
          <p:cNvSpPr>
            <a:spLocks noGrp="true"/>
          </p:cNvSpPr>
          <p:nvPr>
            <p:ph idx="8" type="body"/>
          </p:nvPr>
        </p:nvSpPr>
        <p:spPr>
          <a:xfrm rot="0">
            <a:off x="6021800" y="2298325"/>
            <a:ext cx="2364204" cy="1150001"/>
          </a:xfrm>
        </p:spPr>
        <p:txBody>
          <a:bodyPr rtlCol="0"/>
          <a:lstStyle>
            <a:lvl1pPr algn="ctr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i="0" lang="en-US" sz="1200">
                <a:latin typeface="Roboto-light"/>
              </a:defRPr>
            </a:lvl1pPr>
          </a:lstStyle>
          <a:p>
            <a:pPr lvl="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id="12" name="Text Placeholder 19">
            <a:extLst>
              <a:ext uri="{6CDE186C-DCDA-4034-84FF-8A7B17F0BA8B}">
                <a16:creationId xmlns:a16="http://schemas.microsoft.com/office/drawing/2010/main" id="{9DC6EFDF-0929-400E-9095-799A086D7B27}"/>
              </a:ext>
            </a:extLst>
          </p:cNvPr>
          <p:cNvSpPr>
            <a:spLocks noGrp="true"/>
          </p:cNvSpPr>
          <p:nvPr>
            <p:ph idx="9" type="body"/>
          </p:nvPr>
        </p:nvSpPr>
        <p:spPr>
          <a:xfrm rot="0">
            <a:off x="3389897" y="1962899"/>
            <a:ext cx="2364203" cy="335421"/>
          </a:xfrm>
        </p:spPr>
        <p:txBody>
          <a:bodyPr anchor="b" rtlCol="0" vert="horz"/>
          <a:lstStyle>
            <a:lvl1pPr algn="ctr" indent="0" lvl="0" marL="0" marR="0" rtl="fal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i="0" lang="en-US" sz="1400">
                <a:solidFill>
                  <a:schemeClr val="bg2"/>
                </a:solidFill>
                <a:latin typeface="Montserrat-demi_bold"/>
              </a:defRPr>
            </a:lvl1pPr>
          </a:lstStyle>
          <a:p>
            <a:pPr lvl="0"/>
            <a:r>
              <a:rPr dirty="0" lang="en-US"/>
              <a:t>Add Header</a:t>
            </a:r>
            <a:endParaRPr dirty="0" lang="en-US"/>
          </a:p>
        </p:txBody>
      </p:sp>
      <p:sp>
        <p:nvSpPr>
          <p:cNvPr id="13" name="Text Placeholder 19">
            <a:extLst>
              <a:ext uri="{415BEC02-093A-4F32-B9FA-7C7660D9E9A8}">
                <a16:creationId xmlns:a16="http://schemas.microsoft.com/office/drawing/2010/main" id="{5A932AB1-F579-4188-AF56-6EB1E96AD37C}"/>
              </a:ext>
            </a:extLst>
          </p:cNvPr>
          <p:cNvSpPr>
            <a:spLocks noGrp="true"/>
          </p:cNvSpPr>
          <p:nvPr>
            <p:ph idx="10" type="body"/>
          </p:nvPr>
        </p:nvSpPr>
        <p:spPr>
          <a:xfrm rot="0">
            <a:off x="3389899" y="2298325"/>
            <a:ext cx="2364204" cy="1150001"/>
          </a:xfrm>
        </p:spPr>
        <p:txBody>
          <a:bodyPr rtlCol="0"/>
          <a:lstStyle>
            <a:lvl1pPr algn="ctr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i="0" lang="en-US" sz="1200">
                <a:latin typeface="Roboto-light"/>
              </a:defRPr>
            </a:lvl1pPr>
          </a:lstStyle>
          <a:p>
            <a:pPr lvl="0"/>
            <a:r>
              <a:rPr dirty="0" lang="en-US"/>
              <a:t>Add description</a:t>
            </a:r>
            <a:endParaRPr dirty="0" lang="en-US"/>
          </a:p>
        </p:txBody>
      </p:sp>
      <p:sp>
        <p:nvSpPr>
          <p:cNvPr hidden="false" id="14" name="Date Placeholder 1">
            <a:extLst>
              <a:ext uri="{96024A1C-C385-4844-B828-0C8D1A517FDF}">
                <a16:creationId xmlns:a16="http://schemas.microsoft.com/office/drawing/2010/main" id="{38FDE4D7-9A65-4271-866C-BCA8AC1D8CDA}"/>
              </a:ext>
            </a:extLst>
          </p:cNvPr>
          <p:cNvSpPr>
            <a:spLocks noGrp="true"/>
          </p:cNvSpPr>
          <p:nvPr>
            <p:ph idx="11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A5046ADF-863C-4B01-9643-E2717B7EABA4}" type="datetime4">
              <a:t>February 4, 2024</a:t>
            </a:fld>
            <a:endParaRPr dirty="0" lang="en-US"/>
          </a:p>
        </p:txBody>
      </p:sp>
    </p:spTree>
    <p:custDataLst>
      <p:tags r:id="rId2"/>
    </p:custDataLst>
    <p:extLst>
      <p:ext uri="{E48F81CA-141A-49BA-B050-BC303B186647}">
        <p14:creationId xmlns:p14="http://schemas.microsoft.com/office/powerpoint/2010/main" val="1707058178470"/>
      </p:ext>
    </p:extLst>
  </p:cSld>
  <p:clrMapOvr>
    <a:masterClrMapping/>
  </p:clrMapOvr>
  <p:transition spd="slow">
    <p:fade thruBlk="false"/>
  </p:transition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slideLayouts/slideLayout19.xml" Type="http://schemas.openxmlformats.org/officeDocument/2006/relationships/slideLayout"/><Relationship Id="rId20" Target="../slideLayouts/slideLayout20.xml" Type="http://schemas.openxmlformats.org/officeDocument/2006/relationships/slideLayout"/><Relationship Id="rId21" Target="../slideLayouts/slideLayout21.xml" Type="http://schemas.openxmlformats.org/officeDocument/2006/relationships/slideLayout"/><Relationship Id="rId22" Target="../slideLayouts/slideLayout22.xml" Type="http://schemas.openxmlformats.org/officeDocument/2006/relationships/slideLayout"/><Relationship Id="rId23" Target="../slideLayouts/slideLayout23.xml" Type="http://schemas.openxmlformats.org/officeDocument/2006/relationships/slideLayout"/><Relationship Id="rId24" Target="../theme/theme1.xml" Type="http://schemas.openxmlformats.org/officeDocument/2006/relationships/theme"/><Relationship Id="rId25" Target="../tags/tag1.xml" Type="http://schemas.openxmlformats.org/officeDocument/2006/relationships/tags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9866B610-BC71-4A51-AC62-36B8BE60E217}">
                <a16:creationId xmlns:a16="http://schemas.microsoft.com/office/drawing/2010/main" id="{1FF5F725-FBCC-4D2E-ABA9-2ED14150322D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8604357" y="0"/>
            <a:ext cx="248740" cy="463946"/>
          </a:xfrm>
          <a:prstGeom prst="rect">
            <a:avLst/>
          </a:prstGeom>
          <a:solidFill>
            <a:schemeClr val="bg2"/>
          </a:solidFill>
        </p:spPr>
        <p:txBody>
          <a:bodyPr anchor="b" bIns="91440" lIns="91440" rIns="91440" rtlCol="0" tIns="45720" vert="horz" wrap="none">
            <a:noAutofit/>
          </a:bodyPr>
          <a:lstStyle>
            <a:lvl1pPr algn="ctr" lvl="0">
              <a:defRPr b="1" dirty="0" i="0" lang="en-US" sz="900">
                <a:solidFill>
                  <a:schemeClr val="tx2"/>
                </a:solidFill>
                <a:latin typeface="Montserrat"/>
              </a:defRPr>
            </a:lvl1pPr>
          </a:lstStyle>
          <a:p>
            <a:pPr/>
            <a:fld id="{11577737-7C13-43A6-8459-7897BD8D473E}" type="slidenum"/>
            <a:endParaRPr dirty="0" lang="en-US"/>
          </a:p>
        </p:txBody>
      </p:sp>
      <p:sp>
        <p:nvSpPr>
          <p:cNvPr id="3" name="Title Placeholder 1">
            <a:extLst>
              <a:ext uri="{3F0F9288-30A0-4EE6-898B-35CB5AD4571B}">
                <a16:creationId xmlns:a16="http://schemas.microsoft.com/office/drawing/2010/main" id="{76601ADB-E185-4444-985D-BDA1B39D812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28650" y="599946"/>
            <a:ext cx="7886700" cy="668070"/>
          </a:xfrm>
          <a:prstGeom prst="rect">
            <a:avLst/>
          </a:prstGeom>
          <a:solidFill>
            <a:schemeClr val="tx2"/>
          </a:solidFill>
        </p:spPr>
        <p:txBody>
          <a:bodyPr anchor="ctr" bIns="45720" lIns="91440" rIns="91440" rtlCol="0" tIns="45720" vert="horz">
            <a:noAutofit/>
          </a:bodyPr>
          <a:lstStyle/>
          <a:p>
            <a:pPr/>
            <a:r>
              <a:rPr dirty="0" lang="en-US"/>
              <a:t>Add title</a:t>
            </a:r>
            <a:endParaRPr dirty="0" lang="en-US"/>
          </a:p>
        </p:txBody>
      </p:sp>
      <p:sp>
        <p:nvSpPr>
          <p:cNvPr id="4" name="Text Placeholder 2">
            <a:extLst>
              <a:ext uri="{6A283FF5-B015-4FAC-9022-4F81FAB148F2}">
                <a16:creationId xmlns:a16="http://schemas.microsoft.com/office/drawing/2010/main" id="{94197A2D-5FEB-43CE-807B-FB0589CA6D0C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628650" y="1369218"/>
            <a:ext cx="7886700" cy="3174335"/>
          </a:xfrm>
          <a:prstGeom prst="rect">
            <a:avLst/>
          </a:prstGeom>
          <a:solidFill>
            <a:schemeClr val="tx2"/>
          </a:solidFill>
        </p:spPr>
        <p:txBody>
          <a:bodyPr bIns="45720" lIns="91440" rIns="91440" rtlCol="0" tIns="45720" vert="horz">
            <a:noAutofit/>
          </a:bodyPr>
          <a:lstStyle/>
          <a:p>
            <a:pPr lvl="0"/>
            <a:r>
              <a:rPr dirty="0" lang="en-US"/>
              <a:t>Add text</a:t>
            </a:r>
            <a:endParaRPr dirty="0" lang="en-US"/>
          </a:p>
        </p:txBody>
      </p:sp>
      <p:sp>
        <p:nvSpPr>
          <p:cNvPr id="5" name="Footer Placeholder 4">
            <a:extLst>
              <a:ext uri="{A78B27A7-BE10-4919-A228-C4AB7B50655D}">
                <a16:creationId xmlns:a16="http://schemas.microsoft.com/office/drawing/2010/main" id="{0E37B94F-7664-4B5E-AD50-22B9B84776AD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16200000">
            <a:off x="-1276702" y="2718261"/>
            <a:ext cx="3174335" cy="273843"/>
          </a:xfrm>
          <a:prstGeom prst="rect">
            <a:avLst/>
          </a:prstGeom>
        </p:spPr>
        <p:txBody>
          <a:bodyPr anchor="ctr" bIns="0" lIns="0" rIns="0" rtlCol="0" tIns="0" vert="horz">
            <a:noAutofit/>
          </a:bodyPr>
          <a:lstStyle>
            <a:lvl1pPr algn="l" lvl="0">
              <a:defRPr b="0" dirty="0" i="0" lang="en-US" sz="800">
                <a:solidFill>
                  <a:schemeClr val="bg1"/>
                </a:solidFill>
                <a:latin typeface="Roboto"/>
              </a:defRPr>
            </a:lvl1pPr>
          </a:lstStyle>
          <a:p>
            <a:pPr/>
            <a:r>
              <a:rPr dirty="0" lang="en-US"/>
              <a:t>Footer Message</a:t>
            </a:r>
            <a:endParaRPr dirty="0" lang="en-US"/>
          </a:p>
        </p:txBody>
      </p:sp>
      <p:sp>
        <p:nvSpPr>
          <p:cNvPr hidden="false" id="6" name="Date Placeholder 1">
            <a:extLst>
              <a:ext uri="{DBFCFBBB-2D78-403C-A858-24BC9A749787}">
                <a16:creationId xmlns:a16="http://schemas.microsoft.com/office/drawing/2010/main" id="{6AA5B5F3-EE7D-416C-A7D7-D499DE56903F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id="{61EE3950-BF39-4833-ABD6-987BFF029E3C}" type="datetime4">
              <a:t>February 4, 2024</a:t>
            </a:fld>
            <a:endParaRPr dirty="0" lang="en-US"/>
          </a:p>
        </p:txBody>
      </p:sp>
    </p:spTree>
    <p:custDataLst>
      <p:tags r:id="rId25"/>
    </p:custData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/>
  <p:txStyles>
    <p:titleStyle>
      <a:lvl1pPr algn="l" lvl="0" rtl="false">
        <a:lnSpc>
          <a:spcPct val="90000"/>
        </a:lnSpc>
        <a:spcBef>
          <a:spcPct val="0"/>
        </a:spcBef>
        <a:buNone/>
        <a:defRPr b="1" dirty="0" i="0" lang="en-US" sz="2800">
          <a:solidFill>
            <a:schemeClr val="bg2"/>
          </a:solidFill>
          <a:latin typeface="Montserrat"/>
        </a:defRPr>
      </a:lvl1pPr>
    </p:titleStyle>
    <p:bodyStyle>
      <a:lvl1pPr algn="l" indent="0" lvl="0" marL="0" rtl="false">
        <a:lnSpc>
          <a:spcPct val="90000"/>
        </a:lnSpc>
        <a:spcBef>
          <a:spcPts val="1000"/>
        </a:spcBef>
        <a:buFont typeface="Arial"/>
        <a:buNone/>
        <a:defRPr dirty="0" i="0" lang="en-US" sz="1800">
          <a:solidFill>
            <a:schemeClr val="bg1"/>
          </a:solidFill>
          <a:latin typeface="Roboto-light"/>
        </a:defRPr>
      </a:lvl1pPr>
      <a:lvl2pPr algn="l" indent="-228600" lvl="1" marL="685800" rtl="false">
        <a:lnSpc>
          <a:spcPct val="90000"/>
        </a:lnSpc>
        <a:spcBef>
          <a:spcPts val="500"/>
        </a:spcBef>
        <a:buFont typeface="Arial"/>
        <a:buChar char="•"/>
        <a:defRPr b="0" dirty="0" i="0" lang="en-US" sz="1600">
          <a:solidFill>
            <a:schemeClr val="bg1"/>
          </a:solidFill>
          <a:latin typeface="Roboto Light"/>
        </a:defRPr>
      </a:lvl2pPr>
      <a:lvl3pPr algn="l" indent="-228600" lvl="2" marL="1143000" rtl="false">
        <a:lnSpc>
          <a:spcPct val="90000"/>
        </a:lnSpc>
        <a:spcBef>
          <a:spcPts val="500"/>
        </a:spcBef>
        <a:buFont typeface="Arial"/>
        <a:buChar char="•"/>
        <a:defRPr b="0" dirty="0" i="0" lang="en-US" sz="1400">
          <a:solidFill>
            <a:schemeClr val="bg1"/>
          </a:solidFill>
          <a:latin typeface="Roboto Light"/>
        </a:defRPr>
      </a:lvl3pPr>
      <a:lvl4pPr algn="l" indent="-228600" lvl="3" marL="1600200" rtl="false">
        <a:lnSpc>
          <a:spcPct val="90000"/>
        </a:lnSpc>
        <a:spcBef>
          <a:spcPts val="500"/>
        </a:spcBef>
        <a:buFont typeface="Arial"/>
        <a:buChar char="•"/>
        <a:defRPr b="0" dirty="0" i="0" lang="en-US" sz="1200">
          <a:solidFill>
            <a:schemeClr val="bg1"/>
          </a:solidFill>
          <a:latin typeface="Roboto Light"/>
        </a:defRPr>
      </a:lvl4pPr>
      <a:lvl5pPr algn="l" indent="-228600" lvl="4" marL="2057400" rtl="false">
        <a:lnSpc>
          <a:spcPct val="90000"/>
        </a:lnSpc>
        <a:spcBef>
          <a:spcPts val="500"/>
        </a:spcBef>
        <a:buFont typeface="Arial"/>
        <a:buChar char="•"/>
        <a:defRPr b="0" dirty="0" i="0" lang="en-US" sz="1200">
          <a:solidFill>
            <a:schemeClr val="bg1"/>
          </a:solidFill>
          <a:latin typeface="Roboto Light"/>
        </a:defRPr>
      </a:lvl5pPr>
      <a:lvl6pPr algn="l" indent="-228600" lvl="5" marL="2514600" rtl="false">
        <a:lnSpc>
          <a:spcPct val="90000"/>
        </a:lnSpc>
        <a:spcBef>
          <a:spcPts val="500"/>
        </a:spcBef>
        <a:buFont typeface="Arial"/>
        <a:buChar char="•"/>
        <a:defRPr dirty="0" lang="en-US" sz="1800">
          <a:solidFill>
            <a:schemeClr val="tx1"/>
          </a:solidFill>
          <a:latin typeface="+mn-lt"/>
        </a:defRPr>
      </a:lvl6pPr>
      <a:lvl7pPr algn="l" indent="-228600" lvl="6" marL="2971800" rtl="false">
        <a:lnSpc>
          <a:spcPct val="90000"/>
        </a:lnSpc>
        <a:spcBef>
          <a:spcPts val="500"/>
        </a:spcBef>
        <a:buFont typeface="Arial"/>
        <a:buChar char="•"/>
        <a:defRPr dirty="0" lang="en-US" sz="1800">
          <a:solidFill>
            <a:schemeClr val="tx1"/>
          </a:solidFill>
          <a:latin typeface="+mn-lt"/>
        </a:defRPr>
      </a:lvl7pPr>
      <a:lvl8pPr algn="l" indent="-228600" lvl="7" marL="3429000" rtl="false">
        <a:lnSpc>
          <a:spcPct val="90000"/>
        </a:lnSpc>
        <a:spcBef>
          <a:spcPts val="500"/>
        </a:spcBef>
        <a:buFont typeface="Arial"/>
        <a:buChar char="•"/>
        <a:defRPr dirty="0" lang="en-US" sz="1800">
          <a:solidFill>
            <a:schemeClr val="tx1"/>
          </a:solidFill>
          <a:latin typeface="+mn-lt"/>
        </a:defRPr>
      </a:lvl8pPr>
      <a:lvl9pPr algn="l" indent="-228600" lvl="8" marL="3886200" rtl="false">
        <a:lnSpc>
          <a:spcPct val="90000"/>
        </a:lnSpc>
        <a:spcBef>
          <a:spcPts val="500"/>
        </a:spcBef>
        <a:buFont typeface="Arial"/>
        <a:buChar char="•"/>
        <a:defRPr dirty="0" lang="en-US" sz="1800">
          <a:solidFill>
            <a:schemeClr val="tx1"/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2" Target="../media/image8.webp" Type="http://schemas.openxmlformats.org/officeDocument/2006/relationships/image"/><Relationship Id="rId1" Target="../slideLayouts/slideLayout1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2" Target="../media/image9.jpg" Type="http://schemas.openxmlformats.org/officeDocument/2006/relationships/image"/><Relationship Id="rId1" Target="../slideLayouts/slideLayout1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2" Target="../media/image10.jpg" Type="http://schemas.openxmlformats.org/officeDocument/2006/relationships/image"/><Relationship Id="rId1" Target="../slideLayouts/slideLayout1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2" Target="../media/image11.png" Type="http://schemas.openxmlformats.org/officeDocument/2006/relationships/image"/><Relationship Id="rId1" Target="../slideLayouts/slideLayout1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2" Target="../media/image12.jpg" Type="http://schemas.openxmlformats.org/officeDocument/2006/relationships/image"/><Relationship Id="rId1" Target="../slideLayouts/slideLayout1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2" Target="../media/image13.png" Type="http://schemas.openxmlformats.org/officeDocument/2006/relationships/image"/><Relationship Id="rId1" Target="../slideLayouts/slideLayout1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2" Target="../media/image14.png" Type="http://schemas.openxmlformats.org/officeDocument/2006/relationships/image"/><Relationship Id="rId1" Target="../slideLayouts/slideLayout1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19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2" Target="../media/image1.jp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2" Target="../media/image5.webp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2" Target="../media/image2.webp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5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2" Target="../media/image4.jpg" Type="http://schemas.openxmlformats.org/officeDocument/2006/relationships/image"/><Relationship Id="rId1" Target="../slideLayouts/slideLayout1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2" Target="../media/image6.png" Type="http://schemas.openxmlformats.org/officeDocument/2006/relationships/image"/><Relationship Id="rId1" Target="../slideLayouts/slideLayout1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2" Target="../media/image7.png" Type="http://schemas.openxmlformats.org/officeDocument/2006/relationships/image"/><Relationship Id="rId1" Target="../slideLayouts/slideLayout1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017C0494-FEC8-4DBD-ACF4-9C20F03E37BE}">
                <a16:creationId xmlns:a16="http://schemas.microsoft.com/office/drawing/2010/main" id="{DA6A4812-8397-4C54-8C1B-9A094B8A5F32}"/>
              </a:ext>
            </a:extLst>
          </p:cNvPr>
          <p:cNvSpPr>
            <a:spLocks noGrp="true"/>
          </p:cNvSpPr>
          <p:nvPr>
            <p:ph idx="1" type="title"/>
          </p:nvPr>
        </p:nvSpPr>
        <p:spPr/>
        <p:txBody>
          <a:bodyPr rtlCol="0"/>
          <a:lstStyle/>
          <a:p>
            <a:pPr/>
            <a:r>
              <a:rPr dirty="0" lang="en-US"/>
              <a:t>INTERNET </a:t>
            </a:r>
          </a:p>
          <a:p>
            <a:pPr/>
            <a:r>
              <a:rPr dirty="0" lang="en-US"/>
              <a:t>FRAUD</a:t>
            </a:r>
            <a:endParaRPr dirty="0" lang="en-US"/>
          </a:p>
        </p:txBody>
      </p:sp>
      <p:sp>
        <p:nvSpPr>
          <p:cNvPr id="3" name="Slide Number Placeholder 5">
            <a:extLst>
              <a:ext uri="{C30845B3-0BDB-4067-9993-39EFC11F2A89}">
                <a16:creationId xmlns:a16="http://schemas.microsoft.com/office/drawing/2010/main" id="{312951F8-5083-4B0F-B034-CFBCAA1CE1DD}"/>
              </a:ext>
            </a:extLst>
          </p:cNvPr>
          <p:cNvSpPr>
            <a:spLocks noGrp="true"/>
          </p:cNvSpPr>
          <p:nvPr>
            <p:ph idx="2" sz="quarter" type="sldNum"/>
          </p:nvPr>
        </p:nvSpPr>
        <p:spPr/>
        <p:txBody>
          <a:bodyPr rtlCol="0"/>
          <a:lstStyle/>
          <a:p>
            <a:pPr/>
            <a:fld id="{FF80AE02-A979-43AB-BB1D-97387C280162}" type="slidenum"/>
            <a:endParaRPr dirty="0" lang="en-US"/>
          </a:p>
        </p:txBody>
      </p:sp>
    </p:spTree>
    <p:extLst>
      <p:ext uri="{4BB8CED0-9B7B-4EC9-8AA8-A2BA9BD8ED6D}">
        <p14:creationId xmlns:p14="http://schemas.microsoft.com/office/powerpoint/2010/main" val="1707058178508"/>
      </p:ext>
    </p:extLst>
  </p:cSld>
  <p:clrMapOvr>
    <a:masterClrMapping/>
  </p:clrMapOvr>
  <p:transition spd="slow">
    <p:fade thruBlk="false"/>
  </p:transition>
</p:sld>
</file>

<file path=ppt/slides/slide1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4FA6CA08-F852-4895-8334-DD631401BF7C}">
                <a16:creationId xmlns:a16="http://schemas.microsoft.com/office/drawing/2010/main" id="{0B16F236-9F66-4824-97E4-E46585EE68ED}"/>
              </a:ext>
            </a:extLst>
          </p:cNvPr>
          <p:cNvSpPr>
            <a:spLocks noGrp="true"/>
          </p:cNvSpPr>
          <p:nvPr>
            <p:ph sz="quarter" type="sldNum"/>
          </p:nvPr>
        </p:nvSpPr>
        <p:spPr/>
        <p:txBody>
          <a:bodyPr rtlCol="0"/>
          <a:lstStyle/>
          <a:p>
            <a:pPr/>
            <a:fld id="{54FCD0DB-DE93-4B73-85A7-9A956BC23DB0}" type="slidenum"/>
            <a:endParaRPr dirty="0" lang="en-US"/>
          </a:p>
        </p:txBody>
      </p:sp>
      <p:sp>
        <p:nvSpPr>
          <p:cNvPr id="3" name="Title 8">
            <a:extLst>
              <a:ext uri="{7AD913EC-B71A-472E-8AD0-5E3E5DA76C2E}">
                <a16:creationId xmlns:a16="http://schemas.microsoft.com/office/drawing/2010/main" id="{E1E6A558-89D0-488F-ADF0-89753C6595AF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1164772" y="226066"/>
            <a:ext cx="6814454" cy="932592"/>
          </a:xfrm>
        </p:spPr>
        <p:txBody>
          <a:bodyPr rtlCol="0"/>
          <a:lstStyle/>
          <a:p>
            <a:pPr/>
            <a:r>
              <a:rPr dirty="0" lang="en-US"/>
              <a:t>4.DEEP FAKE</a:t>
            </a:r>
            <a:endParaRPr dirty="0" lang="en-US"/>
          </a:p>
        </p:txBody>
      </p:sp>
      <p:pic>
        <p:nvPicPr>
          <p:cNvPr id="4" name="Picture Placeholder 14">
            <a:extLst>
              <a:ext uri="{8A371AAE-7E4D-4E19-918D-AA7A2BBAFC13}">
                <a16:creationId xmlns:a16="http://schemas.microsoft.com/office/drawing/2010/main" id="{56557F0F-629E-428C-A21F-BEE5D47B8484}"/>
              </a:ext>
            </a:extLst>
          </p:cNvPr>
          <p:cNvPicPr>
            <a:picLocks noChangeAspect="true" noGrp="true"/>
          </p:cNvPicPr>
          <p:nvPr>
            <p:ph idx="3" type="pic"/>
          </p:nvPr>
        </p:nvPicPr>
        <p:blipFill>
          <a:blip r:embed="rId2"/>
          <a:srcRect b="0" l="21665" r="21665" t="0"/>
          <a:stretch>
            <a:fillRect/>
          </a:stretch>
        </p:blipFill>
        <p:spPr>
          <a:xfrm rot="0">
            <a:off x="1370266" y="1290389"/>
            <a:ext cx="2911545" cy="2854242"/>
          </a:xfrm>
          <a:noFill/>
        </p:spPr>
      </p:pic>
      <p:sp>
        <p:nvSpPr>
          <p:cNvPr id="5" name="Text Placeholder 11">
            <a:extLst>
              <a:ext uri="{3EAB93D4-9199-43D2-B24A-5C545AE6371F}">
                <a16:creationId xmlns:a16="http://schemas.microsoft.com/office/drawing/2010/main" id="{BBBA76F1-2283-4411-93B8-2A9077D80EAD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4890497" y="1489748"/>
            <a:ext cx="3088729" cy="2781223"/>
          </a:xfrm>
        </p:spPr>
        <p:txBody>
          <a:bodyPr rtlCol="0"/>
          <a:lstStyle/>
          <a:p>
            <a:pPr/>
            <a:br>
              <a:rPr b="1" dirty="0" lang="en-US">
                <a:latin typeface="+mn-lt"/>
              </a:rPr>
            </a:br>
            <a:r>
              <a:rPr b="1" dirty="0" err="1" lang="en-US">
                <a:latin typeface="Lato"/>
              </a:rPr>
              <a:t>Deepfake</a:t>
            </a:r>
            <a:r>
              <a:rPr b="1" dirty="0" lang="en-US">
                <a:latin typeface="Lato"/>
              </a:rPr>
              <a:t> technology is also being misused to malign high-profile </a:t>
            </a:r>
            <a:r>
              <a:rPr b="1" dirty="0" lang="en-US">
                <a:latin typeface="Lato"/>
              </a:rPr>
              <a:t>people such as politicians, movie actors, and others just so that the </a:t>
            </a:r>
            <a:r>
              <a:rPr b="1" dirty="0" lang="en-US">
                <a:latin typeface="Lato"/>
              </a:rPr>
              <a:t>victim loses popularity just before elections or a movie and is </a:t>
            </a:r>
            <a:r>
              <a:rPr b="1" dirty="0" lang="en-US">
                <a:latin typeface="Lato"/>
              </a:rPr>
              <a:t>deprived of opportunities in the future.</a:t>
            </a:r>
          </a:p>
          <a:p>
            <a:pPr/>
            <a:r>
              <a:rPr b="1" dirty="0" lang="en-US">
                <a:latin typeface="Lato"/>
              </a:rPr>
              <a:t>Typically, </a:t>
            </a:r>
            <a:r>
              <a:rPr b="1" dirty="0" err="1" lang="en-US">
                <a:latin typeface="Lato"/>
              </a:rPr>
              <a:t>deepfakes</a:t>
            </a:r>
            <a:r>
              <a:rPr b="1" dirty="0" lang="en-US">
                <a:latin typeface="Lato"/>
              </a:rPr>
              <a:t> are used to purposefully spread false </a:t>
            </a:r>
            <a:r>
              <a:rPr b="1" dirty="0" lang="en-US">
                <a:latin typeface="Lato"/>
              </a:rPr>
              <a:t>information or they may have a malicious intent behind their use.The </a:t>
            </a:r>
            <a:r>
              <a:rPr b="1" dirty="0" lang="en-US">
                <a:latin typeface="Lato"/>
              </a:rPr>
              <a:t>government has issued an advisory to social media &amp; internet </a:t>
            </a:r>
            <a:r>
              <a:rPr b="1" dirty="0" lang="en-US">
                <a:latin typeface="Lato"/>
              </a:rPr>
              <a:t>platforms to guard against </a:t>
            </a:r>
            <a:r>
              <a:rPr b="1" dirty="0" err="1" lang="en-US">
                <a:latin typeface="Lato"/>
              </a:rPr>
              <a:t>deepfakes</a:t>
            </a:r>
            <a:r>
              <a:rPr b="1" dirty="0" lang="en-US">
                <a:latin typeface="Lato"/>
              </a:rPr>
              <a:t> by India's IT rules.</a:t>
            </a:r>
            <a:endParaRPr b="1" dirty="0" lang="en-US">
              <a:latin typeface="Lato"/>
            </a:endParaRPr>
          </a:p>
        </p:txBody>
      </p:sp>
    </p:spTree>
    <p:extLst>
      <p:ext uri="{4B690F5D-AFD6-4696-9CD5-C91286FBBF07}">
        <p14:creationId xmlns:p14="http://schemas.microsoft.com/office/powerpoint/2010/main" val="1707058178526"/>
      </p:ext>
    </p:extLst>
  </p:cSld>
  <p:clrMapOvr>
    <a:masterClrMapping/>
  </p:clrMapOvr>
  <p:transition spd="slow">
    <p:fade thruBlk="false"/>
  </p:transition>
</p:sld>
</file>

<file path=ppt/slides/slide1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AD559C69-896A-42B1-976C-37529A2EBE81}">
                <a16:creationId xmlns:a16="http://schemas.microsoft.com/office/drawing/2010/main" id="{54FA2F8C-D179-4926-9E80-66C9FBFCAA64}"/>
              </a:ext>
            </a:extLst>
          </p:cNvPr>
          <p:cNvSpPr>
            <a:spLocks noGrp="true"/>
          </p:cNvSpPr>
          <p:nvPr>
            <p:ph sz="quarter" type="sldNum"/>
          </p:nvPr>
        </p:nvSpPr>
        <p:spPr/>
        <p:txBody>
          <a:bodyPr rtlCol="0"/>
          <a:lstStyle/>
          <a:p>
            <a:pPr/>
            <a:fld id="{0AC308DA-CE5B-41C0-AC67-128B98470DF6}" type="slidenum"/>
            <a:endParaRPr dirty="0" lang="en-US"/>
          </a:p>
        </p:txBody>
      </p:sp>
      <p:sp>
        <p:nvSpPr>
          <p:cNvPr id="3" name="Title 8">
            <a:extLst>
              <a:ext uri="{FE06983F-DD47-4A11-AF3F-4B4FC4B2B5CF}">
                <a16:creationId xmlns:a16="http://schemas.microsoft.com/office/drawing/2010/main" id="{B4C4540F-EFE6-40B7-9C9A-53C81898DB27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1164772" y="226066"/>
            <a:ext cx="6814454" cy="932592"/>
          </a:xfrm>
        </p:spPr>
        <p:txBody>
          <a:bodyPr rtlCol="0"/>
          <a:lstStyle/>
          <a:p>
            <a:pPr/>
            <a:r>
              <a:rPr dirty="0" lang="en-US"/>
              <a:t>5.CHARITY SCAM</a:t>
            </a:r>
            <a:endParaRPr dirty="0" lang="en-US"/>
          </a:p>
        </p:txBody>
      </p:sp>
      <p:pic>
        <p:nvPicPr>
          <p:cNvPr id="4" name="Picture Placeholder 14">
            <a:extLst>
              <a:ext uri="{7FC16787-04DA-4E47-94BA-522FB9308576}">
                <a16:creationId xmlns:a16="http://schemas.microsoft.com/office/drawing/2010/main" id="{60135B4C-FF57-4EEF-8A04-C0CA9C6F382F}"/>
              </a:ext>
            </a:extLst>
          </p:cNvPr>
          <p:cNvPicPr>
            <a:picLocks noChangeAspect="true" noGrp="true"/>
          </p:cNvPicPr>
          <p:nvPr>
            <p:ph idx="3" type="pic"/>
          </p:nvPr>
        </p:nvPicPr>
        <p:blipFill>
          <a:blip r:embed="rId2"/>
          <a:srcRect b="-710" l="17420" r="25880" t="710"/>
          <a:stretch>
            <a:fillRect/>
          </a:stretch>
        </p:blipFill>
        <p:spPr>
          <a:xfrm rot="0">
            <a:off x="1164774" y="1158659"/>
            <a:ext cx="4037744" cy="2903515"/>
          </a:xfrm>
          <a:noFill/>
        </p:spPr>
      </p:pic>
      <p:sp>
        <p:nvSpPr>
          <p:cNvPr id="5" name="Text Placeholder 11">
            <a:extLst>
              <a:ext uri="{9C3EDDFF-E9C4-4FD3-BD0A-6F648253987F}">
                <a16:creationId xmlns:a16="http://schemas.microsoft.com/office/drawing/2010/main" id="{0788FAFC-B508-4FEB-A262-DAFE8EC96A09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5425735" y="1530362"/>
            <a:ext cx="3178625" cy="2432380"/>
          </a:xfrm>
        </p:spPr>
        <p:txBody>
          <a:bodyPr rtlCol="0"/>
          <a:lstStyle/>
          <a:p>
            <a:pPr/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Charity scammers use deception to steal money from people who believe </a:t>
            </a:r>
            <a:r>
              <a:rPr b="1" dirty="0" lang="en-US">
                <a:latin typeface="Lato"/>
              </a:rPr>
              <a:t>they are donating to legitimate causes. Charity scam punishment are 3 </a:t>
            </a:r>
            <a:r>
              <a:rPr b="1" dirty="0" lang="en-US">
                <a:latin typeface="Lato"/>
              </a:rPr>
              <a:t>months to 10 years in a prison. Indian penal code section 420 for</a:t>
            </a:r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cheating in a law.</a:t>
            </a:r>
          </a:p>
          <a:p>
            <a:pPr/>
            <a:r>
              <a:rPr b="1" dirty="0" lang="en-US">
                <a:latin typeface="Lato"/>
              </a:rPr>
              <a:t>Charity scam </a:t>
            </a:r>
            <a:r>
              <a:rPr b="1" dirty="0" lang="en-US">
                <a:latin typeface="Lato"/>
              </a:rPr>
              <a:t>exploits non profit organization or donors personal information for </a:t>
            </a:r>
            <a:r>
              <a:rPr b="1" dirty="0" lang="en-US">
                <a:latin typeface="Lato"/>
              </a:rPr>
              <a:t>financial gain</a:t>
            </a:r>
          </a:p>
          <a:p>
            <a:pPr/>
            <a:r>
              <a:rPr b="1" dirty="0" lang="en-US">
                <a:latin typeface="Lato"/>
              </a:rPr>
              <a:t>Help line number:</a:t>
            </a:r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18004357352</a:t>
            </a:r>
            <a:endParaRPr b="1" dirty="0" lang="en-US">
              <a:latin typeface="Lato"/>
            </a:endParaRPr>
          </a:p>
        </p:txBody>
      </p:sp>
    </p:spTree>
    <p:extLst>
      <p:ext uri="{E2A4D10F-CC4F-4456-A37C-2DBB12903A89}">
        <p14:creationId xmlns:p14="http://schemas.microsoft.com/office/powerpoint/2010/main" val="1707058178528"/>
      </p:ext>
    </p:extLst>
  </p:cSld>
  <p:clrMapOvr>
    <a:masterClrMapping/>
  </p:clrMapOvr>
  <p:transition spd="slow">
    <p:fade thruBlk="false"/>
  </p:transition>
</p:sld>
</file>

<file path=ppt/slides/slide1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242CDC38-9D47-48A2-9529-F5828A093884}">
                <a16:creationId xmlns:a16="http://schemas.microsoft.com/office/drawing/2010/main" id="{FE718D95-CB3A-4BA7-921A-67654DC10CA3}"/>
              </a:ext>
            </a:extLst>
          </p:cNvPr>
          <p:cNvSpPr>
            <a:spLocks noGrp="true"/>
          </p:cNvSpPr>
          <p:nvPr>
            <p:ph sz="quarter" type="sldNum"/>
          </p:nvPr>
        </p:nvSpPr>
        <p:spPr/>
        <p:txBody>
          <a:bodyPr rtlCol="0"/>
          <a:lstStyle/>
          <a:p>
            <a:pPr/>
            <a:fld id="{6806E609-43F6-460B-849E-549731B8EDC0}" type="slidenum"/>
            <a:endParaRPr dirty="0" lang="en-US"/>
          </a:p>
        </p:txBody>
      </p:sp>
      <p:sp>
        <p:nvSpPr>
          <p:cNvPr id="3" name="Title 8">
            <a:extLst>
              <a:ext uri="{DC8AD4B4-8156-4C15-B982-48970267F6C7}">
                <a16:creationId xmlns:a16="http://schemas.microsoft.com/office/drawing/2010/main" id="{19630DEC-22BB-460D-9FDB-E0086A49FD58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1164772" y="226066"/>
            <a:ext cx="6814454" cy="932592"/>
          </a:xfrm>
        </p:spPr>
        <p:txBody>
          <a:bodyPr rtlCol="0"/>
          <a:lstStyle/>
          <a:p>
            <a:pPr/>
            <a:r>
              <a:rPr cap="all" dirty="0" lang="en-US"/>
              <a:t>6.LOTTERY SCAM</a:t>
            </a:r>
            <a:endParaRPr cap="all" dirty="0" lang="en-US"/>
          </a:p>
        </p:txBody>
      </p:sp>
      <p:sp>
        <p:nvSpPr>
          <p:cNvPr id="4" name="Text Placeholder 11">
            <a:extLst>
              <a:ext uri="{FCF73D88-C246-48D4-A05E-9CF5ACE748DB}">
                <a16:creationId xmlns:a16="http://schemas.microsoft.com/office/drawing/2010/main" id="{46AFBB78-155D-4D3D-A714-E259F3264B63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4800600" y="1491805"/>
            <a:ext cx="3593382" cy="2532583"/>
          </a:xfrm>
        </p:spPr>
        <p:txBody>
          <a:bodyPr rtlCol="0"/>
          <a:lstStyle/>
          <a:p>
            <a:pPr/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A Lottery Scam is a type of fraud which begins with an unexpected </a:t>
            </a:r>
            <a:r>
              <a:rPr b="1" dirty="0" lang="en-US">
                <a:latin typeface="Lato"/>
              </a:rPr>
              <a:t>email notification, phone call or mail explaining you have won a </a:t>
            </a:r>
            <a:r>
              <a:rPr b="1" dirty="0" lang="en-US">
                <a:latin typeface="Lato"/>
              </a:rPr>
              <a:t>large sum of money in a lottery ticket and asks to contact a </a:t>
            </a:r>
            <a:r>
              <a:rPr b="1" dirty="0" lang="en-US">
                <a:latin typeface="Lato"/>
              </a:rPr>
              <a:t>particular phone number or email address of an agent which, in </a:t>
            </a:r>
            <a:r>
              <a:rPr b="1" dirty="0" lang="en-US">
                <a:latin typeface="Lato"/>
              </a:rPr>
              <a:t>actuality, belongs to the fraudster</a:t>
            </a:r>
          </a:p>
          <a:p>
            <a:pPr/>
            <a:r>
              <a:rPr b="1" dirty="0" lang="en-US">
                <a:latin typeface="Lato"/>
              </a:rPr>
              <a:t>Ernakulam woman</a:t>
            </a:r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loses Rs 1.12 </a:t>
            </a:r>
            <a:r>
              <a:rPr b="1" dirty="0" err="1" lang="en-US">
                <a:latin typeface="Lato"/>
              </a:rPr>
              <a:t>cr</a:t>
            </a:r>
            <a:r>
              <a:rPr b="1" dirty="0" lang="en-US">
                <a:latin typeface="Lato"/>
              </a:rPr>
              <a:t> to fraudsters who told her she won online lottery</a:t>
            </a:r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worth Rs 1 </a:t>
            </a:r>
            <a:r>
              <a:rPr b="1" dirty="0" err="1" lang="en-US">
                <a:latin typeface="Lato"/>
              </a:rPr>
              <a:t>cr</a:t>
            </a:r>
            <a:r>
              <a:rPr b="1" dirty="0" lang="en-US">
                <a:latin typeface="Lato"/>
              </a:rPr>
              <a:t>.</a:t>
            </a:r>
            <a:endParaRPr b="1" dirty="0" lang="en-US">
              <a:latin typeface="Lato"/>
            </a:endParaRPr>
          </a:p>
        </p:txBody>
      </p:sp>
      <p:pic>
        <p:nvPicPr>
          <p:cNvPr id="5" name="">
            <a:extLst>
              <a:ext uri="{0A1FFB44-F12E-4F5B-A929-05A386E670FA}">
                <a16:creationId xmlns:a16="http://schemas.microsoft.com/office/drawing/2010/main" id="{116A1306-FF42-4888-A54F-543B49A88443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404347" y="1046359"/>
            <a:ext cx="3054639" cy="3054639"/>
          </a:xfrm>
          <a:prstGeom prst="rect">
            <a:avLst/>
          </a:prstGeom>
          <a:noFill/>
        </p:spPr>
      </p:pic>
    </p:spTree>
    <p:extLst>
      <p:ext uri="{8AEC46FC-D49A-44D7-B7C1-94B5DA07647B}">
        <p14:creationId xmlns:p14="http://schemas.microsoft.com/office/powerpoint/2010/main" val="1707058178529"/>
      </p:ext>
    </p:extLst>
  </p:cSld>
  <p:clrMapOvr>
    <a:masterClrMapping/>
  </p:clrMapOvr>
  <p:transition spd="slow">
    <p:fade thruBlk="false"/>
  </p:transition>
</p:sld>
</file>

<file path=ppt/slides/slide1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D901744E-B611-4892-9395-164714944CBF}">
                <a16:creationId xmlns:a16="http://schemas.microsoft.com/office/drawing/2010/main" id="{52A4E666-6CD8-4221-AC20-3D9D14FCC845}"/>
              </a:ext>
            </a:extLst>
          </p:cNvPr>
          <p:cNvSpPr>
            <a:spLocks noGrp="true"/>
          </p:cNvSpPr>
          <p:nvPr>
            <p:ph sz="quarter" type="sldNum"/>
          </p:nvPr>
        </p:nvSpPr>
        <p:spPr/>
        <p:txBody>
          <a:bodyPr rtlCol="0"/>
          <a:lstStyle/>
          <a:p>
            <a:pPr/>
            <a:fld id="{4DDACC18-0A65-4036-A051-D06682E471F6}" type="slidenum"/>
            <a:endParaRPr dirty="0" lang="en-US"/>
          </a:p>
        </p:txBody>
      </p:sp>
      <p:sp>
        <p:nvSpPr>
          <p:cNvPr id="3" name="Title 8">
            <a:extLst>
              <a:ext uri="{A438A721-54C6-47C7-914A-89140F1FC1B3}">
                <a16:creationId xmlns:a16="http://schemas.microsoft.com/office/drawing/2010/main" id="{F8A101A2-E896-46B6-AA92-A747902844A4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2731341" y="33899"/>
            <a:ext cx="5873020" cy="1316545"/>
          </a:xfrm>
        </p:spPr>
        <p:txBody>
          <a:bodyPr rtlCol="0"/>
          <a:lstStyle/>
          <a:p>
            <a:pPr/>
            <a:r>
              <a:rPr b="1" cap="all" dirty="0" lang="en-US">
                <a:latin typeface="Lato"/>
              </a:rPr>
              <a:t>7.BANKING / INVESTMENT SCAM</a:t>
            </a:r>
            <a:endParaRPr b="1" cap="all" dirty="0" lang="en-US">
              <a:latin typeface="Lato"/>
            </a:endParaRPr>
          </a:p>
        </p:txBody>
      </p:sp>
      <p:pic>
        <p:nvPicPr>
          <p:cNvPr id="4" name="Picture Placeholder 14">
            <a:extLst>
              <a:ext uri="{43D01240-F4D4-4D1E-A5F6-BBAF7C85D148}">
                <a16:creationId xmlns:a16="http://schemas.microsoft.com/office/drawing/2010/main" id="{72893E42-4D2A-43B1-9030-57C3C3AF7BDA}"/>
              </a:ext>
            </a:extLst>
          </p:cNvPr>
          <p:cNvPicPr>
            <a:picLocks noChangeAspect="true" noGrp="true"/>
          </p:cNvPicPr>
          <p:nvPr>
            <p:ph idx="3" type="pic"/>
          </p:nvPr>
        </p:nvPicPr>
        <p:blipFill>
          <a:blip r:embed="rId2"/>
          <a:srcRect b="0" l="21290" r="15820" t="0"/>
          <a:stretch>
            <a:fillRect/>
          </a:stretch>
        </p:blipFill>
        <p:spPr>
          <a:xfrm rot="0">
            <a:off x="1233763" y="987533"/>
            <a:ext cx="2993250" cy="3172282"/>
          </a:xfrm>
          <a:noFill/>
        </p:spPr>
      </p:pic>
      <p:sp>
        <p:nvSpPr>
          <p:cNvPr id="5" name="Text Placeholder 11">
            <a:extLst>
              <a:ext uri="{087C898D-9820-40B6-9F9F-1DEE686E6604}">
                <a16:creationId xmlns:a16="http://schemas.microsoft.com/office/drawing/2010/main" id="{7DC13061-8B2A-44D0-839A-FCADED5F7AC8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4387062" y="1044882"/>
            <a:ext cx="3914822" cy="2905153"/>
          </a:xfrm>
        </p:spPr>
        <p:txBody>
          <a:bodyPr rtlCol="0"/>
          <a:lstStyle/>
          <a:p>
            <a:pPr/>
            <a:br>
              <a:rPr b="1" dirty="0" lang="en-US" sz="1000">
                <a:solidFill>
                  <a:schemeClr val="bg1"/>
                </a:solidFill>
                <a:latin typeface="+mn-lt"/>
              </a:rPr>
            </a:br>
            <a:r>
              <a:rPr b="1" dirty="0" lang="en-US" sz="1000">
                <a:solidFill>
                  <a:schemeClr val="bg1"/>
                </a:solidFill>
                <a:latin typeface="Lato"/>
              </a:rPr>
              <a:t>Banking fraud is the use of potentially illegal means to obtain</a:t>
            </a:r>
            <a:br>
              <a:rPr b="1" dirty="0" lang="en-US" sz="1000">
                <a:solidFill>
                  <a:schemeClr val="bg1"/>
                </a:solidFill>
                <a:latin typeface="+mn-lt"/>
              </a:rPr>
            </a:br>
            <a:r>
              <a:rPr b="1" dirty="0" lang="en-US" sz="1000">
                <a:solidFill>
                  <a:schemeClr val="bg1"/>
                </a:solidFill>
                <a:latin typeface="Lato"/>
              </a:rPr>
              <a:t>money, assets, or other property owned or held by a financial</a:t>
            </a:r>
            <a:br>
              <a:rPr b="1" dirty="0" lang="en-US" sz="1000">
                <a:solidFill>
                  <a:schemeClr val="bg1"/>
                </a:solidFill>
                <a:latin typeface="+mn-lt"/>
              </a:rPr>
            </a:br>
            <a:r>
              <a:rPr b="1" dirty="0" lang="en-US" sz="1000">
                <a:solidFill>
                  <a:schemeClr val="bg1"/>
                </a:solidFill>
                <a:latin typeface="Lato"/>
              </a:rPr>
              <a:t>institution, or to obtain money from depositors by fraudulently</a:t>
            </a:r>
            <a:br>
              <a:rPr b="1" dirty="0" lang="en-US" sz="1000">
                <a:solidFill>
                  <a:schemeClr val="bg1"/>
                </a:solidFill>
                <a:latin typeface="+mn-lt"/>
              </a:rPr>
            </a:br>
            <a:r>
              <a:rPr b="1" dirty="0" lang="en-US" sz="1000">
                <a:solidFill>
                  <a:schemeClr val="bg1"/>
                </a:solidFill>
                <a:latin typeface="Lato"/>
              </a:rPr>
              <a:t>posing as a bank or other financial institution. </a:t>
            </a:r>
          </a:p>
          <a:p>
            <a:pPr/>
            <a:r>
              <a:rPr b="1" dirty="0" lang="en-US" sz="1000">
                <a:solidFill>
                  <a:schemeClr val="bg1"/>
                </a:solidFill>
                <a:latin typeface="Lato"/>
              </a:rPr>
              <a:t> Investment fraud</a:t>
            </a:r>
            <a:br>
              <a:rPr b="1" dirty="0" lang="en-US" sz="1000">
                <a:solidFill>
                  <a:schemeClr val="bg1"/>
                </a:solidFill>
                <a:latin typeface="+mn-lt"/>
              </a:rPr>
            </a:br>
            <a:r>
              <a:rPr b="1" dirty="0" lang="en-US" sz="1000">
                <a:solidFill>
                  <a:schemeClr val="bg1"/>
                </a:solidFill>
                <a:latin typeface="Lato"/>
              </a:rPr>
              <a:t>happens when people try to trick you into investing money. They might </a:t>
            </a:r>
            <a:r>
              <a:rPr b="1" dirty="0" lang="en-US" sz="1000">
                <a:solidFill>
                  <a:schemeClr val="bg1"/>
                </a:solidFill>
                <a:latin typeface="Lato"/>
              </a:rPr>
              <a:t>want you to invest money in stocks, bonds, notes, commodities, </a:t>
            </a:r>
            <a:r>
              <a:rPr b="1" dirty="0" lang="en-US" sz="1000">
                <a:solidFill>
                  <a:schemeClr val="bg1"/>
                </a:solidFill>
                <a:latin typeface="Lato"/>
              </a:rPr>
              <a:t>currency, or even real estate</a:t>
            </a:r>
          </a:p>
          <a:p>
            <a:pPr/>
            <a:br>
              <a:rPr b="1" dirty="0" lang="en-US" sz="1000">
                <a:solidFill>
                  <a:schemeClr val="bg1"/>
                </a:solidFill>
                <a:latin typeface="Lato"/>
              </a:rPr>
            </a:br>
            <a:r>
              <a:rPr b="1" dirty="0" lang="en-US" sz="1000">
                <a:solidFill>
                  <a:schemeClr val="bg1"/>
                </a:solidFill>
                <a:latin typeface="Lato"/>
              </a:rPr>
              <a:t>A scammer may lie to you or give you fake information about a real </a:t>
            </a:r>
            <a:r>
              <a:rPr b="1" dirty="0" lang="en-US" sz="1000">
                <a:solidFill>
                  <a:schemeClr val="bg1"/>
                </a:solidFill>
                <a:latin typeface="Lato"/>
              </a:rPr>
              <a:t>investment. Or they may make up a fake investment opportunity.</a:t>
            </a:r>
            <a:endParaRPr b="1" dirty="0" lang="en-US" sz="1000">
              <a:solidFill>
                <a:schemeClr val="bg1"/>
              </a:solidFill>
              <a:latin typeface="Lato"/>
            </a:endParaRPr>
          </a:p>
        </p:txBody>
      </p:sp>
    </p:spTree>
    <p:extLst>
      <p:ext uri="{1B698F98-15FA-47C9-AD33-C449A7B67729}">
        <p14:creationId xmlns:p14="http://schemas.microsoft.com/office/powerpoint/2010/main" val="1707058178532"/>
      </p:ext>
    </p:extLst>
  </p:cSld>
  <p:clrMapOvr>
    <a:masterClrMapping/>
  </p:clrMapOvr>
  <p:transition spd="slow">
    <p:fade thruBlk="false"/>
  </p:transition>
</p:sld>
</file>

<file path=ppt/slides/slide1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78BBA26F-8FF0-47A9-B109-72FE5E8157C8}">
                <a16:creationId xmlns:a16="http://schemas.microsoft.com/office/drawing/2010/main" id="{FC7C6676-05F8-482F-BD96-43380E504789}"/>
              </a:ext>
            </a:extLst>
          </p:cNvPr>
          <p:cNvSpPr>
            <a:spLocks noGrp="true"/>
          </p:cNvSpPr>
          <p:nvPr>
            <p:ph sz="quarter" type="sldNum"/>
          </p:nvPr>
        </p:nvSpPr>
        <p:spPr/>
        <p:txBody>
          <a:bodyPr rtlCol="0"/>
          <a:lstStyle/>
          <a:p>
            <a:pPr/>
            <a:fld id="{2CB14820-010F-4096-8EEC-5AA7ACD49C9B}" type="slidenum"/>
            <a:endParaRPr dirty="0" lang="en-US"/>
          </a:p>
        </p:txBody>
      </p:sp>
      <p:sp>
        <p:nvSpPr>
          <p:cNvPr id="3" name="Title 8">
            <a:extLst>
              <a:ext uri="{3582739B-38D1-43A5-AA91-34132C61F3E3}">
                <a16:creationId xmlns:a16="http://schemas.microsoft.com/office/drawing/2010/main" id="{98C6247F-EE96-4E5C-88E1-98A2F971F86E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1164772" y="226066"/>
            <a:ext cx="6814454" cy="932592"/>
          </a:xfrm>
        </p:spPr>
        <p:txBody>
          <a:bodyPr rtlCol="0"/>
          <a:lstStyle/>
          <a:p>
            <a:pPr/>
            <a:r>
              <a:rPr cap="all" dirty="0" lang="en-US"/>
              <a:t>8.ADVANCE FEE SCAM</a:t>
            </a:r>
            <a:endParaRPr cap="all" dirty="0" lang="en-US"/>
          </a:p>
        </p:txBody>
      </p:sp>
      <p:pic>
        <p:nvPicPr>
          <p:cNvPr id="4" name="Picture Placeholder 14">
            <a:extLst>
              <a:ext uri="{8DCAEEF8-18F3-4BD8-B33F-8632979210FA}">
                <a16:creationId xmlns:a16="http://schemas.microsoft.com/office/drawing/2010/main" id="{108670D2-DB35-4B00-B552-15D708D835B4}"/>
              </a:ext>
            </a:extLst>
          </p:cNvPr>
          <p:cNvPicPr>
            <a:picLocks noChangeAspect="true" noGrp="true"/>
          </p:cNvPicPr>
          <p:nvPr>
            <p:ph idx="3" type="pic"/>
          </p:nvPr>
        </p:nvPicPr>
        <p:blipFill>
          <a:blip r:embed="rId2"/>
          <a:srcRect b="0" l="6375" r="6375" t="0"/>
          <a:stretch>
            <a:fillRect/>
          </a:stretch>
        </p:blipFill>
        <p:spPr>
          <a:xfrm rot="0">
            <a:off x="1201474" y="1158659"/>
            <a:ext cx="3249958" cy="2814361"/>
          </a:xfrm>
          <a:noFill/>
        </p:spPr>
      </p:pic>
      <p:sp>
        <p:nvSpPr>
          <p:cNvPr id="5" name="Text Placeholder 11">
            <a:extLst>
              <a:ext uri="{924E2061-6F2F-460D-8014-A1AE914C2CAD}">
                <a16:creationId xmlns:a16="http://schemas.microsoft.com/office/drawing/2010/main" id="{C6A699C5-628D-4A60-A952-6EDA2AB06DC9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4800600" y="1271673"/>
            <a:ext cx="3377631" cy="2989021"/>
          </a:xfrm>
          <a:ln cap="flat" w="28575">
            <a:noFill/>
            <a:prstDash val="solid"/>
            <a:round/>
          </a:ln>
        </p:spPr>
        <p:txBody>
          <a:bodyPr rtlCol="0"/>
          <a:lstStyle/>
          <a:p>
            <a:pPr/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Why do they call it 419?</a:t>
            </a:r>
          </a:p>
          <a:p>
            <a:pPr/>
            <a:r>
              <a:rPr b="1" dirty="0" lang="en-US">
                <a:latin typeface="Lato"/>
              </a:rPr>
              <a:t> The '419' refers to the article of the </a:t>
            </a:r>
            <a:r>
              <a:rPr b="1" dirty="0" lang="en-US">
                <a:latin typeface="Lato"/>
              </a:rPr>
              <a:t>Nigerian Criminal Code which deals with fraud and makes this type of </a:t>
            </a:r>
            <a:r>
              <a:rPr b="1" dirty="0" lang="en-US">
                <a:latin typeface="Lato"/>
              </a:rPr>
              <a:t>fraud illegal. Although this scam originated in Nigeria, it is </a:t>
            </a:r>
            <a:r>
              <a:rPr b="1" dirty="0" lang="en-US">
                <a:latin typeface="Lato"/>
              </a:rPr>
              <a:t>carried out by scammers in many different countries including Ghana, </a:t>
            </a:r>
            <a:r>
              <a:rPr b="1" dirty="0" lang="en-US">
                <a:latin typeface="Lato"/>
              </a:rPr>
              <a:t>Senegal, Malaysia, Russia and the USA.</a:t>
            </a:r>
            <a:br>
              <a:rPr b="1" dirty="0" lang="en-US">
                <a:latin typeface="Lato"/>
              </a:rPr>
            </a:br>
            <a:r>
              <a:rPr b="1" dirty="0" lang="en-US">
                <a:latin typeface="Lato"/>
              </a:rPr>
              <a:t>             The scam typically involves promising the victim a significant share of </a:t>
            </a:r>
            <a:r>
              <a:rPr b="1" dirty="0" lang="en-US">
                <a:latin typeface="Lato"/>
              </a:rPr>
              <a:t>a large sum of money, in return for a small up-front payment, </a:t>
            </a:r>
            <a:endParaRPr b="1" dirty="0" lang="en-US">
              <a:latin typeface="Lato"/>
            </a:endParaRPr>
          </a:p>
        </p:txBody>
      </p:sp>
      <p:sp>
        <p:nvSpPr>
          <p:cNvPr hidden="false" id="6" name="">
            <a:extLst>
              <a:ext uri="{6A25E241-CD2B-4F0D-9AB7-D711A883B767}">
                <a16:creationId xmlns:a16="http://schemas.microsoft.com/office/drawing/2010/main" id="{E91352D0-0354-417A-9B11-D7DDD9132A2E}"/>
              </a:ext>
            </a:extLst>
          </p:cNvPr>
          <p:cNvSpPr>
            <a:spLocks noGrp="true"/>
          </p:cNvSpPr>
          <p:nvPr/>
        </p:nvSpPr>
        <p:spPr>
          <a:xfrm rot="0">
            <a:off x="1355272" y="1569257"/>
            <a:ext cx="3258140" cy="2862489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  <p:extLst>
      <p:ext uri="{27F6CEA4-61CC-4F72-95DC-38B5BA1C06BA}">
        <p14:creationId xmlns:p14="http://schemas.microsoft.com/office/powerpoint/2010/main" val="1707058178533"/>
      </p:ext>
    </p:extLst>
  </p:cSld>
  <p:clrMapOvr>
    <a:masterClrMapping/>
  </p:clrMapOvr>
  <p:transition spd="slow">
    <p:fade thruBlk="false"/>
  </p:transition>
</p:sld>
</file>

<file path=ppt/slides/slide1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8876C8C9-67FD-4E76-833C-934A2639AB26}">
                <a16:creationId xmlns:a16="http://schemas.microsoft.com/office/drawing/2010/main" id="{2A157869-4486-4B87-8BA5-B538967F8599}"/>
              </a:ext>
            </a:extLst>
          </p:cNvPr>
          <p:cNvSpPr>
            <a:spLocks noGrp="true"/>
          </p:cNvSpPr>
          <p:nvPr>
            <p:ph sz="quarter" type="sldNum"/>
          </p:nvPr>
        </p:nvSpPr>
        <p:spPr/>
        <p:txBody>
          <a:bodyPr rtlCol="0"/>
          <a:lstStyle/>
          <a:p>
            <a:pPr/>
            <a:fld id="{AAEB0F4E-EED3-445A-817B-925C2E2D6357}" type="slidenum"/>
            <a:endParaRPr dirty="0" lang="en-US"/>
          </a:p>
        </p:txBody>
      </p:sp>
      <p:sp>
        <p:nvSpPr>
          <p:cNvPr id="3" name="Title 8">
            <a:extLst>
              <a:ext uri="{D00B5FD3-1B27-4478-81DF-F6FF9E1BF476}">
                <a16:creationId xmlns:a16="http://schemas.microsoft.com/office/drawing/2010/main" id="{7A07FAE2-E3BD-4C08-AB01-17404B93BA8A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1164772" y="226066"/>
            <a:ext cx="6814454" cy="932592"/>
          </a:xfrm>
        </p:spPr>
        <p:txBody>
          <a:bodyPr rtlCol="0"/>
          <a:lstStyle/>
          <a:p>
            <a:pPr/>
            <a:r>
              <a:rPr dirty="0" lang="en-US"/>
              <a:t>9.MAN-IN-THE-MIDDLE</a:t>
            </a:r>
            <a:endParaRPr dirty="0" lang="en-US"/>
          </a:p>
        </p:txBody>
      </p:sp>
      <p:pic>
        <p:nvPicPr>
          <p:cNvPr id="4" name="Picture Placeholder 14">
            <a:extLst>
              <a:ext uri="{B41F9117-8225-411B-AED5-B33E6F175F0D}">
                <a16:creationId xmlns:a16="http://schemas.microsoft.com/office/drawing/2010/main" id="{8C7065FE-AB28-4066-835B-F5F651BCD6E5}"/>
              </a:ext>
            </a:extLst>
          </p:cNvPr>
          <p:cNvPicPr>
            <a:picLocks noChangeAspect="true" noGrp="true"/>
          </p:cNvPicPr>
          <p:nvPr>
            <p:ph idx="3" type="pic"/>
          </p:nvPr>
        </p:nvPicPr>
        <p:blipFill>
          <a:blip r:embed="rId2"/>
          <a:srcRect b="984" l="0" r="0" t="984"/>
          <a:stretch>
            <a:fillRect/>
          </a:stretch>
        </p:blipFill>
        <p:spPr>
          <a:xfrm rot="0">
            <a:off x="1370266" y="1290389"/>
            <a:ext cx="2911545" cy="2854242"/>
          </a:xfrm>
          <a:noFill/>
        </p:spPr>
      </p:pic>
      <p:sp>
        <p:nvSpPr>
          <p:cNvPr id="5" name="Text Placeholder 11">
            <a:extLst>
              <a:ext uri="{4EB1DEA4-3430-4B99-9A4A-915DB29737B1}">
                <a16:creationId xmlns:a16="http://schemas.microsoft.com/office/drawing/2010/main" id="{2903D3EA-09E1-4EAF-83EE-FEE9F7D65CAB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4890497" y="1158659"/>
            <a:ext cx="3088729" cy="2167851"/>
          </a:xfrm>
        </p:spPr>
        <p:txBody>
          <a:bodyPr rtlCol="0"/>
          <a:lstStyle/>
          <a:p>
            <a:pPr/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Man-in-the-browser is the most common type of </a:t>
            </a:r>
            <a:r>
              <a:rPr b="1" dirty="0" err="1" lang="en-US">
                <a:latin typeface="Lato"/>
              </a:rPr>
              <a:t>MiTM</a:t>
            </a:r>
            <a:r>
              <a:rPr b="1" dirty="0" lang="en-US">
                <a:latin typeface="Lato"/>
              </a:rPr>
              <a:t> attack in which</a:t>
            </a:r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the attackers focus on browser infection and inject malicious proxy</a:t>
            </a:r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malware into the victim's device. The malware is commonly introduced</a:t>
            </a:r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through phishing emails.</a:t>
            </a:r>
          </a:p>
          <a:p>
            <a:pPr/>
            <a:br>
              <a:rPr b="1" dirty="0" lang="en-US">
                <a:latin typeface="Lato"/>
              </a:rPr>
            </a:br>
            <a:r>
              <a:rPr b="1" dirty="0" lang="en-US">
                <a:latin typeface="Lato"/>
              </a:rPr>
              <a:t>Man-in-the-browser (</a:t>
            </a:r>
            <a:r>
              <a:rPr b="1" dirty="0" err="1" lang="en-US">
                <a:latin typeface="Lato"/>
              </a:rPr>
              <a:t>MITB</a:t>
            </a:r>
            <a:r>
              <a:rPr b="1" dirty="0" lang="en-US">
                <a:latin typeface="Lato"/>
              </a:rPr>
              <a:t>): a form of Internet threat related to </a:t>
            </a:r>
            <a:r>
              <a:rPr b="1" dirty="0" lang="en-US">
                <a:latin typeface="Lato"/>
              </a:rPr>
              <a:t>man-in-the- middle (</a:t>
            </a:r>
            <a:r>
              <a:rPr b="1" dirty="0" err="1" lang="en-US">
                <a:latin typeface="Lato"/>
              </a:rPr>
              <a:t>MITM</a:t>
            </a:r>
            <a:r>
              <a:rPr b="1" dirty="0" lang="en-US">
                <a:latin typeface="Lato"/>
              </a:rPr>
              <a:t>), is a proxy Trojan horse that infects a web </a:t>
            </a:r>
            <a:r>
              <a:rPr b="1" dirty="0" lang="en-US">
                <a:latin typeface="Lato"/>
              </a:rPr>
              <a:t>browser by taking advantage of vulnerabilities in browser security to</a:t>
            </a:r>
            <a:br>
              <a:rPr b="1" dirty="0" lang="en-US">
                <a:latin typeface="Lato"/>
              </a:rPr>
            </a:br>
            <a:r>
              <a:rPr b="1" dirty="0" lang="en-US">
                <a:latin typeface="Lato"/>
              </a:rPr>
              <a:t>modify web pages, modify transaction content or insert additional </a:t>
            </a:r>
            <a:r>
              <a:rPr b="1" dirty="0" lang="en-US">
                <a:latin typeface="Lato"/>
              </a:rPr>
              <a:t>transactions, all in a completely covert fashion…</a:t>
            </a:r>
            <a:endParaRPr b="1" dirty="0" lang="en-US">
              <a:latin typeface="Lato"/>
            </a:endParaRPr>
          </a:p>
        </p:txBody>
      </p:sp>
    </p:spTree>
    <p:extLst>
      <p:ext uri="{D0F66E52-59A4-4769-9663-1A669A51D6D2}">
        <p14:creationId xmlns:p14="http://schemas.microsoft.com/office/powerpoint/2010/main" val="1707058178536"/>
      </p:ext>
    </p:extLst>
  </p:cSld>
  <p:clrMapOvr>
    <a:masterClrMapping/>
  </p:clrMapOvr>
  <p:transition spd="slow">
    <p:fade thruBlk="false"/>
  </p:transition>
</p:sld>
</file>

<file path=ppt/slides/slide1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3595694C-8699-48AB-A33D-BC010CC42E0F}">
                <a16:creationId xmlns:a16="http://schemas.microsoft.com/office/drawing/2010/main" id="{D952FEC7-F94A-474E-9167-C6BDF1D0C288}"/>
              </a:ext>
            </a:extLst>
          </p:cNvPr>
          <p:cNvSpPr>
            <a:spLocks noGrp="true"/>
          </p:cNvSpPr>
          <p:nvPr>
            <p:ph sz="quarter" type="sldNum"/>
          </p:nvPr>
        </p:nvSpPr>
        <p:spPr/>
        <p:txBody>
          <a:bodyPr rtlCol="0"/>
          <a:lstStyle/>
          <a:p>
            <a:pPr/>
            <a:fld id="{7C63AC7F-1AD8-4D13-9CF0-48EDA5A39851}" type="slidenum"/>
            <a:endParaRPr dirty="0" lang="en-US"/>
          </a:p>
        </p:txBody>
      </p:sp>
      <p:sp>
        <p:nvSpPr>
          <p:cNvPr id="3" name="Title 8">
            <a:extLst>
              <a:ext uri="{77F8F7EC-8A7A-4AF9-9F12-9CC5E5945306}">
                <a16:creationId xmlns:a16="http://schemas.microsoft.com/office/drawing/2010/main" id="{9E402B4E-FE79-4E5F-9BD1-EA815EA80176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1164772" y="226066"/>
            <a:ext cx="6814454" cy="932592"/>
          </a:xfrm>
        </p:spPr>
        <p:txBody>
          <a:bodyPr rtlCol="0"/>
          <a:lstStyle/>
          <a:p>
            <a:pPr/>
            <a:r>
              <a:rPr dirty="0" lang="en-US"/>
              <a:t>10.PHISHING</a:t>
            </a:r>
            <a:endParaRPr dirty="0" lang="en-US"/>
          </a:p>
        </p:txBody>
      </p:sp>
      <p:pic>
        <p:nvPicPr>
          <p:cNvPr id="4" name="Picture Placeholder 14">
            <a:extLst>
              <a:ext uri="{56D88168-E90A-4DF5-99E5-53EB48C580BA}">
                <a16:creationId xmlns:a16="http://schemas.microsoft.com/office/drawing/2010/main" id="{2501963E-6F99-4962-A889-420F50994B8A}"/>
              </a:ext>
            </a:extLst>
          </p:cNvPr>
          <p:cNvPicPr>
            <a:picLocks noChangeAspect="true" noGrp="true"/>
          </p:cNvPicPr>
          <p:nvPr>
            <p:ph idx="3" type="pic"/>
          </p:nvPr>
        </p:nvPicPr>
        <p:blipFill>
          <a:blip r:embed="rId2"/>
          <a:srcRect b="0" l="8750" r="8750" t="0"/>
          <a:stretch>
            <a:fillRect/>
          </a:stretch>
        </p:blipFill>
        <p:spPr>
          <a:xfrm rot="0">
            <a:off x="1370266" y="1290389"/>
            <a:ext cx="2911545" cy="2854242"/>
          </a:xfrm>
          <a:noFill/>
        </p:spPr>
      </p:pic>
      <p:sp>
        <p:nvSpPr>
          <p:cNvPr id="5" name="Text Placeholder 11">
            <a:extLst>
              <a:ext uri="{557ABA60-CEA1-48F3-886D-715B2CB06CEC}">
                <a16:creationId xmlns:a16="http://schemas.microsoft.com/office/drawing/2010/main" id="{6071FB88-77DC-4B47-A357-E31DD84C8584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4890497" y="1489748"/>
            <a:ext cx="3088729" cy="2167851"/>
          </a:xfrm>
        </p:spPr>
        <p:txBody>
          <a:bodyPr rtlCol="0"/>
          <a:lstStyle/>
          <a:p>
            <a:pPr/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Phishing: A technique for attempting to acquire sensitive data, such </a:t>
            </a:r>
            <a:r>
              <a:rPr b="1" dirty="0" lang="en-US">
                <a:latin typeface="Lato"/>
              </a:rPr>
              <a:t>as bank account numbers, through a fraudulent   solicitation in email </a:t>
            </a:r>
            <a:r>
              <a:rPr b="1" dirty="0" lang="en-US">
                <a:latin typeface="Lato"/>
              </a:rPr>
              <a:t>or on a web site, in which the perpetrator masquerades as a</a:t>
            </a:r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legitimate business or reputable person.</a:t>
            </a:r>
          </a:p>
          <a:p>
            <a:pPr/>
            <a:br>
              <a:rPr b="1" dirty="0" lang="en-US">
                <a:latin typeface="Lato"/>
              </a:rPr>
            </a:br>
            <a:r>
              <a:rPr b="1" dirty="0" lang="en-US">
                <a:latin typeface="Lato"/>
              </a:rPr>
              <a:t>A fake email from a bank asking you to click a link and verify your</a:t>
            </a:r>
            <a:br>
              <a:rPr b="1" dirty="0" lang="en-US">
                <a:latin typeface="Lato"/>
              </a:rPr>
            </a:br>
            <a:r>
              <a:rPr b="1" dirty="0" lang="en-US">
                <a:latin typeface="Lato"/>
              </a:rPr>
              <a:t>account details is an example of deceptive phishing.</a:t>
            </a:r>
            <a:endParaRPr b="1" dirty="0" lang="en-US">
              <a:latin typeface="Lato"/>
            </a:endParaRPr>
          </a:p>
        </p:txBody>
      </p:sp>
    </p:spTree>
    <p:extLst>
      <p:ext uri="{19DF5B51-830F-4929-B65E-B8C343577658}">
        <p14:creationId xmlns:p14="http://schemas.microsoft.com/office/powerpoint/2010/main" val="1707058178538"/>
      </p:ext>
    </p:extLst>
  </p:cSld>
  <p:clrMapOvr>
    <a:masterClrMapping/>
  </p:clrMapOvr>
  <p:transition spd="slow">
    <p:fade thruBlk="false"/>
  </p:transition>
</p:sld>
</file>

<file path=ppt/slides/slide1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B85F2674-AFD4-480D-B4F4-5C81FCE31E43}">
                <a16:creationId xmlns:a16="http://schemas.microsoft.com/office/drawing/2010/main" id="{C5264FDA-96A3-4E1D-9F27-9FDD786B7A58}"/>
              </a:ext>
            </a:extLst>
          </p:cNvPr>
          <p:cNvSpPr>
            <a:spLocks noGrp="true"/>
          </p:cNvSpPr>
          <p:nvPr>
            <p:ph idx="2" sz="quarter" type="sldNum"/>
          </p:nvPr>
        </p:nvSpPr>
        <p:spPr/>
        <p:txBody>
          <a:bodyPr rtlCol="0"/>
          <a:lstStyle/>
          <a:p>
            <a:pPr/>
            <a:fld id="{CBB24261-49E0-4D28-94F7-0631B2A6E18A}" type="slidenum"/>
            <a:endParaRPr dirty="0" lang="en-US"/>
          </a:p>
        </p:txBody>
      </p:sp>
      <p:sp>
        <p:nvSpPr>
          <p:cNvPr id="3" name="Title 6">
            <a:extLst>
              <a:ext uri="{794DED9D-BC70-417D-B224-5986F30C9951}">
                <a16:creationId xmlns:a16="http://schemas.microsoft.com/office/drawing/2010/main" id="{E7C91E87-9DE9-49FF-831C-AE9FA565578E}"/>
              </a:ext>
            </a:extLst>
          </p:cNvPr>
          <p:cNvSpPr>
            <a:spLocks noGrp="true"/>
          </p:cNvSpPr>
          <p:nvPr>
            <p:ph idx="5" type="title"/>
          </p:nvPr>
        </p:nvSpPr>
        <p:spPr>
          <a:xfrm rot="0">
            <a:off x="628650" y="311858"/>
            <a:ext cx="3100873" cy="1115396"/>
          </a:xfrm>
        </p:spPr>
        <p:txBody>
          <a:bodyPr rtlCol="0" vert="horz"/>
          <a:lstStyle/>
          <a:p>
            <a:pPr/>
            <a:r>
              <a:rPr dirty="0" lang="en-US"/>
              <a:t>PREVENTION AND</a:t>
            </a:r>
          </a:p>
          <a:p>
            <a:pPr/>
            <a:r>
              <a:rPr dirty="0" err="1" lang="en-US"/>
              <a:t>SAFETY</a:t>
            </a:r>
            <a:r>
              <a:rPr dirty="0" lang="en-US"/>
              <a:t>:-</a:t>
            </a:r>
            <a:endParaRPr dirty="0" lang="en-US"/>
          </a:p>
        </p:txBody>
      </p:sp>
      <p:grpSp>
        <p:nvGrpSpPr>
          <p:cNvPr id="4" name="Group 7">
            <a:extLst>
              <a:ext uri="{238581D5-1641-4CA9-B937-41A75C522383}">
                <a16:creationId xmlns:a16="http://schemas.microsoft.com/office/drawing/2010/main" id="{17F7032A-2904-446B-B722-CF1C83D7970F}"/>
              </a:ext>
            </a:extLst>
          </p:cNvPr>
          <p:cNvGrpSpPr/>
          <p:nvPr/>
        </p:nvGrpSpPr>
        <p:grpSpPr>
          <a:xfrm rot="0">
            <a:off x="5248820" y="145656"/>
            <a:ext cx="1906563" cy="4867359"/>
            <a:chOff x="7208820" y="713890"/>
            <a:chExt cx="2121297" cy="5415568"/>
          </a:xfrm>
        </p:grpSpPr>
        <p:sp>
          <p:nvSpPr>
            <p:cNvPr id="5" name="Rectangle 8">
              <a:extLst>
                <a:ext uri="{FBF40981-40A6-48C6-917E-E22B9028550E}">
                  <a16:creationId xmlns:a16="http://schemas.microsoft.com/office/drawing/2010/main" id="{9B5B85A1-5969-464E-A7C0-0CFC39400852}"/>
                </a:ext>
              </a:extLst>
            </p:cNvPr>
            <p:cNvSpPr/>
            <p:nvPr/>
          </p:nvSpPr>
          <p:spPr>
            <a:xfrm rot="0">
              <a:off x="7731456" y="713890"/>
              <a:ext cx="1477279" cy="54155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</p:sp>
        <p:sp>
          <p:nvSpPr>
            <p:cNvPr id="6" name="Oval Callout 9">
              <a:extLst>
                <a:ext uri="{B4E93F98-A0F1-412B-9F84-31D93BD04571}">
                  <a16:creationId xmlns:a16="http://schemas.microsoft.com/office/drawing/2010/main" id="{F6B86591-4CF4-4C0C-92FB-FDDBD2A287BD}"/>
                </a:ext>
              </a:extLst>
            </p:cNvPr>
            <p:cNvSpPr>
              <a:spLocks noChangeAspect="true"/>
            </p:cNvSpPr>
            <p:nvPr/>
          </p:nvSpPr>
          <p:spPr>
            <a:xfrm rot="1245893">
              <a:off x="7988052" y="2862586"/>
              <a:ext cx="1055164" cy="1055218"/>
            </a:xfrm>
            <a:prstGeom prst="wedgeEllipseCallou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Callout 10">
              <a:extLst>
                <a:ext uri="{950E8869-75AE-4916-9ACB-699B7C21A206}">
                  <a16:creationId xmlns:a16="http://schemas.microsoft.com/office/drawing/2010/main" id="{A7362B2E-9FC2-41F1-9EB0-CC973BDDBB51}"/>
                </a:ext>
              </a:extLst>
            </p:cNvPr>
            <p:cNvSpPr/>
            <p:nvPr/>
          </p:nvSpPr>
          <p:spPr>
            <a:xfrm rot="1104300">
              <a:off x="8004002" y="719292"/>
              <a:ext cx="1054274" cy="1054328"/>
            </a:xfrm>
            <a:prstGeom prst="wedgeEllipseCallo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1">
              <a:extLst>
                <a:ext uri="{130387DC-DFFE-410D-8CA5-1E1C915E40D5}">
                  <a16:creationId xmlns:a16="http://schemas.microsoft.com/office/drawing/2010/main" id="{1457A330-642A-4920-AC95-8863C7C29FEA}"/>
                </a:ext>
              </a:extLst>
            </p:cNvPr>
            <p:cNvSpPr/>
            <p:nvPr/>
          </p:nvSpPr>
          <p:spPr>
            <a:xfrm rot="0">
              <a:off x="7731457" y="988190"/>
              <a:ext cx="1598660" cy="522579"/>
            </a:xfrm>
            <a:custGeom>
              <a:avLst/>
              <a:gdLst/>
              <a:ahLst/>
              <a:cxnLst/>
              <a:rect b="b" l="0" r="r" t="0"/>
              <a:pathLst>
                <a:path h="522579" w="1598660">
                  <a:moveTo>
                    <a:pt x="0" y="0"/>
                  </a:moveTo>
                  <a:lnTo>
                    <a:pt x="1598660" y="0"/>
                  </a:lnTo>
                  <a:lnTo>
                    <a:pt x="1598660" y="522579"/>
                  </a:lnTo>
                  <a:lnTo>
                    <a:pt x="0" y="522579"/>
                  </a:lnTo>
                  <a:lnTo>
                    <a:pt x="0" y="0"/>
                  </a:lnTo>
                  <a:close/>
                </a:path>
              </a:pathLst>
            </a:custGeom>
            <a:effectLst/>
          </p:spPr>
          <p:style>
            <a:lnRef idx="0">
              <a:schemeClr val="dk1">
                <a:alpha val="0"/>
                <a:hueOff val="0"/>
                <a:satOff val="0"/>
                <a:lum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</a:schemeClr>
            </a:fillRef>
            <a:effectRef idx="0">
              <a:schemeClr val="accent1"/>
            </a:effectRef>
            <a:fontRef idx="minor">
              <a:schemeClr val="tx1">
                <a:hueOff val="0"/>
                <a:satOff val="0"/>
                <a:lumOff val="0"/>
              </a:schemeClr>
            </a:fontRef>
          </p:style>
          <p:txBody>
            <a:bodyPr anchor="ctr" bIns="6350" lIns="6350" numCol="1" rIns="6350" rtlCol="0" spcCol="0" tIns="6350" vert="horz" wrap="square">
              <a:noAutofit/>
            </a:bodyPr>
            <a:lstStyle/>
            <a:p>
              <a:pPr algn="ctr" indent="0" lvl="0" mar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b="1" dirty="0" lang="en-US" sz="800">
                  <a:solidFill>
                    <a:schemeClr val="bg1"/>
                  </a:solidFill>
                  <a:latin typeface="Montserrat"/>
                </a:rPr>
                <a:t/>
              </a:r>
              <a:endParaRPr b="1" dirty="0" lang="en-US" sz="800">
                <a:solidFill>
                  <a:schemeClr val="bg1"/>
                </a:solidFill>
                <a:latin typeface="Montserrat"/>
              </a:endParaRPr>
            </a:p>
          </p:txBody>
        </p:sp>
        <p:sp>
          <p:nvSpPr>
            <p:cNvPr id="9" name="Oval Callout 12">
              <a:extLst>
                <a:ext uri="{A8BEFA1E-85AF-4AE4-B82B-000F1E4F230E}">
                  <a16:creationId xmlns:a16="http://schemas.microsoft.com/office/drawing/2010/main" id="{2CBBACE2-8B75-44F3-8ED5-1153F053AAE8}"/>
                </a:ext>
              </a:extLst>
            </p:cNvPr>
            <p:cNvSpPr>
              <a:spLocks noChangeAspect="true"/>
            </p:cNvSpPr>
            <p:nvPr/>
          </p:nvSpPr>
          <p:spPr>
            <a:xfrm rot="18781520">
              <a:off x="7486037" y="1779268"/>
              <a:ext cx="1055164" cy="1055218"/>
            </a:xfrm>
            <a:prstGeom prst="wedgeEllipseCallou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13">
              <a:extLst>
                <a:ext uri="{E65CFD82-641E-4E5A-BD11-6A1AC126D9C7}">
                  <a16:creationId xmlns:a16="http://schemas.microsoft.com/office/drawing/2010/main" id="{88FD11F5-F0FB-4FCA-9093-1AAE29333629}"/>
                </a:ext>
              </a:extLst>
            </p:cNvPr>
            <p:cNvSpPr/>
            <p:nvPr/>
          </p:nvSpPr>
          <p:spPr>
            <a:xfrm rot="0">
              <a:off x="7208820" y="2067220"/>
              <a:ext cx="1598660" cy="522579"/>
            </a:xfrm>
            <a:custGeom>
              <a:avLst/>
              <a:gdLst/>
              <a:ahLst/>
              <a:cxnLst/>
              <a:rect b="b" l="0" r="r" t="0"/>
              <a:pathLst>
                <a:path h="522579" w="1598660">
                  <a:moveTo>
                    <a:pt x="0" y="0"/>
                  </a:moveTo>
                  <a:lnTo>
                    <a:pt x="1598660" y="0"/>
                  </a:lnTo>
                  <a:lnTo>
                    <a:pt x="1598660" y="522579"/>
                  </a:lnTo>
                  <a:lnTo>
                    <a:pt x="0" y="522579"/>
                  </a:lnTo>
                  <a:lnTo>
                    <a:pt x="0" y="0"/>
                  </a:lnTo>
                  <a:close/>
                </a:path>
              </a:pathLst>
            </a:custGeom>
            <a:effectLst/>
          </p:spPr>
          <p:style>
            <a:lnRef idx="0">
              <a:schemeClr val="dk1">
                <a:alpha val="0"/>
                <a:hueOff val="0"/>
                <a:satOff val="0"/>
                <a:lum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</a:schemeClr>
            </a:fillRef>
            <a:effectRef idx="0">
              <a:schemeClr val="accent1"/>
            </a:effectRef>
            <a:fontRef idx="minor">
              <a:schemeClr val="tx1">
                <a:hueOff val="0"/>
                <a:satOff val="0"/>
                <a:lumOff val="0"/>
              </a:schemeClr>
            </a:fontRef>
          </p:style>
          <p:txBody>
            <a:bodyPr anchor="ctr" bIns="6350" lIns="6350" numCol="1" rIns="6350" rtlCol="0" spcCol="0" tIns="6350" vert="horz" wrap="square">
              <a:noAutofit/>
            </a:bodyPr>
            <a:lstStyle/>
            <a:p>
              <a:pPr algn="ctr" indent="0" lvl="0" mar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b="1" dirty="0" lang="en-US" sz="700">
                  <a:solidFill>
                    <a:schemeClr val="bg1"/>
                  </a:solidFill>
                  <a:latin typeface="Montserrat"/>
                </a:rPr>
                <a:t/>
              </a:r>
              <a:endParaRPr b="1" dirty="0" lang="en-US" sz="700">
                <a:solidFill>
                  <a:schemeClr val="bg1"/>
                </a:solidFill>
                <a:latin typeface="Montserrat"/>
              </a:endParaRPr>
            </a:p>
          </p:txBody>
        </p:sp>
        <p:sp>
          <p:nvSpPr>
            <p:cNvPr id="11" name="Freeform 14">
              <a:extLst>
                <a:ext uri="{CD50B85B-2696-467B-9391-840B9AD884DA}">
                  <a16:creationId xmlns:a16="http://schemas.microsoft.com/office/drawing/2010/main" id="{E3F384BE-7EFB-48D8-B685-121939D7789F}"/>
                </a:ext>
              </a:extLst>
            </p:cNvPr>
            <p:cNvSpPr/>
            <p:nvPr/>
          </p:nvSpPr>
          <p:spPr>
            <a:xfrm rot="0">
              <a:off x="7731457" y="3145645"/>
              <a:ext cx="1598660" cy="522579"/>
            </a:xfrm>
            <a:custGeom>
              <a:avLst/>
              <a:gdLst/>
              <a:ahLst/>
              <a:cxnLst/>
              <a:rect b="b" l="0" r="r" t="0"/>
              <a:pathLst>
                <a:path h="522579" w="1598660">
                  <a:moveTo>
                    <a:pt x="0" y="0"/>
                  </a:moveTo>
                  <a:lnTo>
                    <a:pt x="1598660" y="0"/>
                  </a:lnTo>
                  <a:lnTo>
                    <a:pt x="1598660" y="522579"/>
                  </a:lnTo>
                  <a:lnTo>
                    <a:pt x="0" y="522579"/>
                  </a:lnTo>
                  <a:lnTo>
                    <a:pt x="0" y="0"/>
                  </a:lnTo>
                  <a:close/>
                </a:path>
              </a:pathLst>
            </a:custGeom>
            <a:effectLst/>
          </p:spPr>
          <p:style>
            <a:lnRef idx="0">
              <a:schemeClr val="dk1">
                <a:alpha val="0"/>
                <a:hueOff val="0"/>
                <a:satOff val="0"/>
                <a:lum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</a:schemeClr>
            </a:fillRef>
            <a:effectRef idx="0">
              <a:schemeClr val="accent1"/>
            </a:effectRef>
            <a:fontRef idx="minor">
              <a:schemeClr val="tx1">
                <a:hueOff val="0"/>
                <a:satOff val="0"/>
                <a:lumOff val="0"/>
              </a:schemeClr>
            </a:fontRef>
          </p:style>
          <p:txBody>
            <a:bodyPr anchor="ctr" bIns="6350" lIns="6350" numCol="1" rIns="6350" rtlCol="0" spcCol="0" tIns="6350" vert="horz" wrap="square">
              <a:noAutofit/>
            </a:bodyPr>
            <a:lstStyle/>
            <a:p>
              <a:pPr algn="ctr" indent="0" lvl="0" mar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b="1" dirty="0" lang="en-US" sz="800">
                  <a:solidFill>
                    <a:schemeClr val="bg1"/>
                  </a:solidFill>
                  <a:latin typeface="Montserrat"/>
                </a:rPr>
                <a:t/>
              </a:r>
              <a:endParaRPr b="1" dirty="0" lang="en-US" sz="800">
                <a:solidFill>
                  <a:schemeClr val="bg1"/>
                </a:solidFill>
                <a:latin typeface="Montserrat"/>
              </a:endParaRPr>
            </a:p>
          </p:txBody>
        </p:sp>
        <p:sp>
          <p:nvSpPr>
            <p:cNvPr id="12" name="Oval Callout 15">
              <a:extLst>
                <a:ext uri="{403AD524-872A-4EAD-A3F8-64679B0C8888}">
                  <a16:creationId xmlns:a16="http://schemas.microsoft.com/office/drawing/2010/main" id="{93C258F3-4C89-4FF6-90C3-781B42DCA8C5}"/>
                </a:ext>
              </a:extLst>
            </p:cNvPr>
            <p:cNvSpPr>
              <a:spLocks noChangeAspect="true"/>
            </p:cNvSpPr>
            <p:nvPr/>
          </p:nvSpPr>
          <p:spPr>
            <a:xfrm rot="18736868">
              <a:off x="7482852" y="3906571"/>
              <a:ext cx="1055164" cy="1055218"/>
            </a:xfrm>
            <a:prstGeom prst="wedgeEllipse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6">
              <a:extLst>
                <a:ext uri="{122F5CB1-3EC0-488C-BE84-01D1051DBADF}">
                  <a16:creationId xmlns:a16="http://schemas.microsoft.com/office/drawing/2010/main" id="{BAA46A8C-401D-4ED2-934A-6F21A5A0AC8F}"/>
                </a:ext>
              </a:extLst>
            </p:cNvPr>
            <p:cNvSpPr/>
            <p:nvPr/>
          </p:nvSpPr>
          <p:spPr>
            <a:xfrm rot="0">
              <a:off x="7208820" y="4224676"/>
              <a:ext cx="1598660" cy="522579"/>
            </a:xfrm>
            <a:custGeom>
              <a:avLst/>
              <a:gdLst/>
              <a:ahLst/>
              <a:cxnLst/>
              <a:rect b="b" l="0" r="r" t="0"/>
              <a:pathLst>
                <a:path h="522579" w="1598660">
                  <a:moveTo>
                    <a:pt x="0" y="0"/>
                  </a:moveTo>
                  <a:lnTo>
                    <a:pt x="1598660" y="0"/>
                  </a:lnTo>
                  <a:lnTo>
                    <a:pt x="1598660" y="522579"/>
                  </a:lnTo>
                  <a:lnTo>
                    <a:pt x="0" y="522579"/>
                  </a:lnTo>
                  <a:lnTo>
                    <a:pt x="0" y="0"/>
                  </a:lnTo>
                  <a:close/>
                </a:path>
              </a:pathLst>
            </a:custGeom>
            <a:effectLst/>
          </p:spPr>
          <p:style>
            <a:lnRef idx="0">
              <a:schemeClr val="dk1">
                <a:alpha val="0"/>
                <a:hueOff val="0"/>
                <a:satOff val="0"/>
                <a:lum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</a:schemeClr>
            </a:fillRef>
            <a:effectRef idx="0">
              <a:schemeClr val="accent1"/>
            </a:effectRef>
            <a:fontRef idx="minor">
              <a:schemeClr val="tx1">
                <a:hueOff val="0"/>
                <a:satOff val="0"/>
                <a:lumOff val="0"/>
              </a:schemeClr>
            </a:fontRef>
          </p:style>
          <p:txBody>
            <a:bodyPr anchor="ctr" bIns="6350" lIns="6350" numCol="1" rIns="6350" rtlCol="0" spcCol="0" tIns="6350" vert="horz" wrap="square">
              <a:noAutofit/>
            </a:bodyPr>
            <a:lstStyle/>
            <a:p>
              <a:pPr algn="ctr" indent="0" lvl="0" mar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b="1" dirty="0" lang="en-US" sz="800">
                  <a:solidFill>
                    <a:schemeClr val="bg1"/>
                  </a:solidFill>
                  <a:latin typeface="Montserrat"/>
                </a:rPr>
                <a:t/>
              </a:r>
              <a:endParaRPr b="1" dirty="0" lang="en-US" sz="800">
                <a:solidFill>
                  <a:schemeClr val="bg1"/>
                </a:solidFill>
                <a:latin typeface="Montserrat"/>
              </a:endParaRPr>
            </a:p>
          </p:txBody>
        </p:sp>
        <p:sp>
          <p:nvSpPr>
            <p:cNvPr id="14" name="Oval 17">
              <a:extLst>
                <a:ext uri="{1EF39D17-88B4-4462-9140-B1DF6DEB0F08}">
                  <a16:creationId xmlns:a16="http://schemas.microsoft.com/office/drawing/2010/main" id="{C9EE7D14-8911-4FB4-8EE8-8E0A9C73712E}"/>
                </a:ext>
              </a:extLst>
            </p:cNvPr>
            <p:cNvSpPr>
              <a:spLocks noChangeAspect="true"/>
            </p:cNvSpPr>
            <p:nvPr/>
          </p:nvSpPr>
          <p:spPr>
            <a:xfrm rot="0">
              <a:off x="7975449" y="4992786"/>
              <a:ext cx="1052024" cy="10526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8">
              <a:extLst>
                <a:ext uri="{2654717C-5332-4C1D-BA2C-630F7E130567}">
                  <a16:creationId xmlns:a16="http://schemas.microsoft.com/office/drawing/2010/main" id="{2087776D-09AE-4A25-B8F5-5D1549EC5DBE}"/>
                </a:ext>
              </a:extLst>
            </p:cNvPr>
            <p:cNvSpPr/>
            <p:nvPr/>
          </p:nvSpPr>
          <p:spPr>
            <a:xfrm rot="0">
              <a:off x="7716304" y="5294478"/>
              <a:ext cx="1598660" cy="522579"/>
            </a:xfrm>
            <a:custGeom>
              <a:avLst/>
              <a:gdLst/>
              <a:ahLst/>
              <a:cxnLst/>
              <a:rect b="b" l="0" r="r" t="0"/>
              <a:pathLst>
                <a:path h="522579" w="1598660">
                  <a:moveTo>
                    <a:pt x="0" y="0"/>
                  </a:moveTo>
                  <a:lnTo>
                    <a:pt x="1598660" y="0"/>
                  </a:lnTo>
                  <a:lnTo>
                    <a:pt x="1598660" y="522579"/>
                  </a:lnTo>
                  <a:lnTo>
                    <a:pt x="0" y="522579"/>
                  </a:lnTo>
                  <a:lnTo>
                    <a:pt x="0" y="0"/>
                  </a:lnTo>
                  <a:close/>
                </a:path>
              </a:pathLst>
            </a:custGeom>
            <a:effectLst/>
          </p:spPr>
          <p:style>
            <a:lnRef idx="0">
              <a:schemeClr val="dk1">
                <a:alpha val="0"/>
                <a:hueOff val="0"/>
                <a:satOff val="0"/>
                <a:lum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</a:schemeClr>
            </a:fillRef>
            <a:effectRef idx="0">
              <a:schemeClr val="accent1"/>
            </a:effectRef>
            <a:fontRef idx="minor">
              <a:schemeClr val="tx1">
                <a:hueOff val="0"/>
                <a:satOff val="0"/>
                <a:lumOff val="0"/>
              </a:schemeClr>
            </a:fontRef>
          </p:style>
          <p:txBody>
            <a:bodyPr anchor="ctr" bIns="6350" lIns="6350" numCol="1" rIns="6350" rtlCol="0" spcCol="0" tIns="6350" vert="horz" wrap="square">
              <a:noAutofit/>
            </a:bodyPr>
            <a:lstStyle/>
            <a:p>
              <a:pPr algn="ctr" indent="0" lvl="0" mar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b="1" dirty="0" lang="en-US" sz="800">
                  <a:solidFill>
                    <a:schemeClr val="bg1"/>
                  </a:solidFill>
                  <a:latin typeface="Montserrat"/>
                </a:rPr>
                <a:t/>
              </a:r>
              <a:endParaRPr b="1" dirty="0" lang="en-US" sz="800">
                <a:solidFill>
                  <a:schemeClr val="bg1"/>
                </a:solidFill>
                <a:latin typeface="Montserrat"/>
              </a:endParaRPr>
            </a:p>
          </p:txBody>
        </p:sp>
      </p:grpSp>
      <p:sp>
        <p:nvSpPr>
          <p:cNvPr id="16" name="">
            <a:extLst>
              <a:ext uri="{330D2205-1A06-4123-AFE4-46CEA3FDCC7E}">
                <a16:creationId xmlns:a16="http://schemas.microsoft.com/office/drawing/2010/main" id="{73A0D5BC-4D9F-439E-B38D-4BA4A20CBD55}"/>
              </a:ext>
            </a:extLst>
          </p:cNvPr>
          <p:cNvSpPr/>
          <p:nvPr>
            <p:ph idx="6"/>
          </p:nvPr>
        </p:nvSpPr>
        <p:spPr>
          <a:xfrm flipH="false" flipV="false" rot="0">
            <a:off x="1537192" y="1232049"/>
            <a:ext cx="2757411" cy="3051848"/>
          </a:xfrm>
        </p:spPr>
        <p:txBody>
          <a:bodyPr bIns="0" rtlCol="0" vert="horz">
            <a:noAutofit/>
          </a:bodyPr>
          <a:lstStyle/>
          <a:p>
            <a:pPr>
              <a:lnSpc>
                <a:spcPct val="125000"/>
              </a:lnSpc>
            </a:pPr>
            <a:r>
              <a:rPr b="1" dirty="0" lang="en-US" sz="1000">
                <a:latin typeface="Lato"/>
              </a:rPr>
              <a:t>- Ensure Your system is Up-to-date.</a:t>
            </a:r>
          </a:p>
          <a:p>
            <a:pPr>
              <a:lnSpc>
                <a:spcPct val="125000"/>
              </a:lnSpc>
            </a:pPr>
            <a:r>
              <a:rPr b="1" dirty="0" lang="en-US" sz="1000">
                <a:latin typeface="Lato"/>
              </a:rPr>
              <a:t>- Use Full Service Internet Security Suite.</a:t>
            </a:r>
          </a:p>
          <a:p>
            <a:pPr>
              <a:lnSpc>
                <a:spcPct val="125000"/>
              </a:lnSpc>
            </a:pPr>
            <a:r>
              <a:rPr b="1" dirty="0" lang="en-US" sz="1000">
                <a:latin typeface="Lato"/>
              </a:rPr>
              <a:t>- Use a Secure Internet Connection.</a:t>
            </a:r>
          </a:p>
          <a:p>
            <a:pPr>
              <a:lnSpc>
                <a:spcPct val="125000"/>
              </a:lnSpc>
            </a:pPr>
            <a:r>
              <a:rPr b="1" dirty="0" lang="en-US" sz="1000">
                <a:latin typeface="Lato"/>
              </a:rPr>
              <a:t>- Use Strong Password.</a:t>
            </a:r>
          </a:p>
          <a:p>
            <a:pPr>
              <a:lnSpc>
                <a:spcPct val="125000"/>
              </a:lnSpc>
            </a:pPr>
            <a:r>
              <a:rPr b="1" dirty="0" lang="en-US" sz="1000">
                <a:latin typeface="Lato"/>
              </a:rPr>
              <a:t>- Be Aware of Pop-ups and Fraudulent Emails.</a:t>
            </a:r>
          </a:p>
          <a:p>
            <a:pPr>
              <a:lnSpc>
                <a:spcPct val="125000"/>
              </a:lnSpc>
            </a:pPr>
            <a:r>
              <a:rPr b="1" dirty="0" lang="en-US" sz="1000">
                <a:latin typeface="Lato"/>
              </a:rPr>
              <a:t>- Protect yourself from identity threats.</a:t>
            </a:r>
          </a:p>
          <a:p>
            <a:pPr>
              <a:lnSpc>
                <a:spcPct val="125000"/>
              </a:lnSpc>
            </a:pPr>
            <a:r>
              <a:rPr b="1" dirty="0" lang="en-US" sz="1000">
                <a:latin typeface="Lato"/>
              </a:rPr>
              <a:t>- Manage Your Social Media Settings.</a:t>
            </a:r>
          </a:p>
          <a:p>
            <a:pPr>
              <a:lnSpc>
                <a:spcPct val="125000"/>
              </a:lnSpc>
            </a:pPr>
            <a:r>
              <a:rPr b="1" dirty="0" lang="en-US" sz="1000">
                <a:latin typeface="Lato"/>
              </a:rPr>
              <a:t>- Get the Right Cyber Insurance Polic</a:t>
            </a:r>
            <a:r>
              <a:rPr b="1" dirty="0" lang="en-US" sz="1000">
                <a:latin typeface="Lato"/>
              </a:rPr>
              <a:t>Get the Right Cyber Insurance Polic</a:t>
            </a:r>
            <a:r>
              <a:rPr b="1" dirty="0" lang="en-US" sz="1000">
                <a:latin typeface="Lato"/>
              </a:rPr>
              <a:t>y.</a:t>
            </a:r>
          </a:p>
          <a:p>
            <a:pPr>
              <a:lnSpc>
                <a:spcPct val="125000"/>
              </a:lnSpc>
            </a:pPr>
            <a:r>
              <a:rPr b="1" dirty="0" lang="en-US" sz="1000">
                <a:latin typeface="Lato"/>
              </a:rPr>
              <a:t>- Get the Right Cyber Insurance Policy.</a:t>
            </a:r>
          </a:p>
          <a:p>
            <a:pPr>
              <a:lnSpc>
                <a:spcPct val="125000"/>
              </a:lnSpc>
            </a:pPr>
            <a:r>
              <a:rPr b="1" dirty="0" lang="en-US" sz="1000">
                <a:latin typeface="Lato"/>
              </a:rPr>
              <a:t/>
            </a:r>
          </a:p>
          <a:p>
            <a:pPr>
              <a:lnSpc>
                <a:spcPct val="125000"/>
              </a:lnSpc>
            </a:pPr>
            <a:r>
              <a:rPr b="1" dirty="0" lang="en-US" sz="1000">
                <a:latin typeface="Lato"/>
              </a:rPr>
              <a:t/>
            </a:r>
            <a:endParaRPr b="1" dirty="0" lang="en-US" sz="1000">
              <a:latin typeface="Lato"/>
            </a:endParaRPr>
          </a:p>
        </p:txBody>
      </p:sp>
    </p:spTree>
    <p:extLst>
      <p:ext uri="{51A9E205-D267-42E2-A2AE-D06FBF7109B2}">
        <p14:creationId xmlns:p14="http://schemas.microsoft.com/office/powerpoint/2010/main" val="1707058178540"/>
      </p:ext>
    </p:extLst>
  </p:cSld>
  <p:clrMapOvr>
    <a:masterClrMapping/>
  </p:clrMapOvr>
  <p:transition spd="slow">
    <p:fade thruBlk="false"/>
  </p:transition>
</p:sld>
</file>

<file path=ppt/slides/slide1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415E0CE0-BC9A-4A1C-9392-A55DC208BC27}">
                <a16:creationId xmlns:a16="http://schemas.microsoft.com/office/drawing/2010/main" id="{DA1A5E62-ACB3-4AA2-A02A-5449A60A98D9}"/>
              </a:ext>
            </a:extLst>
          </p:cNvPr>
          <p:cNvSpPr>
            <a:spLocks noGrp="true"/>
          </p:cNvSpPr>
          <p:nvPr>
            <p:ph idx="10" type="title"/>
          </p:nvPr>
        </p:nvSpPr>
        <p:spPr/>
        <p:txBody>
          <a:bodyPr rtlCol="0"/>
          <a:lstStyle/>
          <a:p>
            <a:pPr/>
            <a:r>
              <a:rPr dirty="0" lang="en-US"/>
              <a:t>CONCLUSION</a:t>
            </a:r>
            <a:r>
              <a:rPr dirty="0" lang="en-US"/>
              <a:t>:-</a:t>
            </a:r>
            <a:endParaRPr dirty="0" lang="en-US"/>
          </a:p>
        </p:txBody>
      </p:sp>
      <p:sp>
        <p:nvSpPr>
          <p:cNvPr id="3" name="Content Placeholder 7">
            <a:extLst>
              <a:ext uri="{D3301C39-7761-4FD6-A201-F314C8F890BF}">
                <a16:creationId xmlns:a16="http://schemas.microsoft.com/office/drawing/2010/main" id="{E1E86CE6-B790-4E57-8099-05A6C74115C2}"/>
              </a:ext>
            </a:extLst>
          </p:cNvPr>
          <p:cNvSpPr>
            <a:spLocks noGrp="true"/>
          </p:cNvSpPr>
          <p:nvPr>
            <p:ph idx="11"/>
          </p:nvPr>
        </p:nvSpPr>
        <p:spPr>
          <a:xfrm rot="0">
            <a:off x="793032" y="1363379"/>
            <a:ext cx="9852917" cy="2825400"/>
          </a:xfrm>
        </p:spPr>
        <p:txBody>
          <a:bodyPr rtlCol="0"/>
          <a:lstStyle/>
          <a:p>
            <a:pPr/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Internet fraud and scams have the ability to devastate their victims,</a:t>
            </a:r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as well as their friends, family, colleagues and society as a whole.</a:t>
            </a:r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The extent of this problem requires a coordinated, partnership</a:t>
            </a:r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approach against a large number of organizations. Fraud is far too</a:t>
            </a:r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simplistic to argue that improvements in technology are directly</a:t>
            </a:r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responsible for the current trends in internet fraud and scams.</a:t>
            </a:r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Despite the low reporting rates of Cyber frauds and scams, victims</a:t>
            </a:r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are still more visible and identifiable than those who offend against</a:t>
            </a:r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them. </a:t>
            </a:r>
            <a:endParaRPr b="1" dirty="0" lang="en-US">
              <a:latin typeface="Lato"/>
            </a:endParaRPr>
          </a:p>
        </p:txBody>
      </p:sp>
      <p:sp>
        <p:nvSpPr>
          <p:cNvPr id="4" name="Slide Number Placeholder 1">
            <a:extLst>
              <a:ext uri="{C811BD25-4901-425B-BFC3-2C78A5FCB089}">
                <a16:creationId xmlns:a16="http://schemas.microsoft.com/office/drawing/2010/main" id="{4CB32F32-8A55-4E12-B189-0213CD7ADA5A}"/>
              </a:ext>
            </a:extLst>
          </p:cNvPr>
          <p:cNvSpPr>
            <a:spLocks noGrp="true"/>
          </p:cNvSpPr>
          <p:nvPr>
            <p:ph idx="14" sz="quarter" type="sldNum"/>
          </p:nvPr>
        </p:nvSpPr>
        <p:spPr/>
        <p:txBody>
          <a:bodyPr rtlCol="0"/>
          <a:lstStyle/>
          <a:p>
            <a:pPr/>
            <a:fld id="{747A8CEC-C9FE-4EE4-97BD-CFBBA8CB355A}" type="slidenum"/>
            <a:endParaRPr dirty="0" lang="en-US"/>
          </a:p>
        </p:txBody>
      </p:sp>
    </p:spTree>
    <p:extLst>
      <p:ext uri="{467FAD8F-9B15-4AC8-AB61-4EA8BA0F6DC6}">
        <p14:creationId xmlns:p14="http://schemas.microsoft.com/office/powerpoint/2010/main" val="1707058178543"/>
      </p:ext>
    </p:extLst>
  </p:cSld>
  <p:clrMapOvr>
    <a:masterClrMapping/>
  </p:clrMapOvr>
  <p:transition spd="slow">
    <p:fade thruBlk="false"/>
  </p:transition>
</p:sld>
</file>

<file path=ppt/slides/slide1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0">
            <a:extLst>
              <a:ext uri="{AF6B5A56-73B5-4AC4-8163-7660AFD9CAC7}">
                <a16:creationId xmlns:a16="http://schemas.microsoft.com/office/drawing/2010/main" id="{6B8BCBA1-3006-479D-9FA9-862C036D0CEC}"/>
              </a:ext>
            </a:extLst>
          </p:cNvPr>
          <p:cNvSpPr>
            <a:spLocks noGrp="true"/>
          </p:cNvSpPr>
          <p:nvPr>
            <p:ph idx="3" sz="quarter" type="sldNum"/>
          </p:nvPr>
        </p:nvSpPr>
        <p:spPr/>
        <p:txBody>
          <a:bodyPr rtlCol="0"/>
          <a:lstStyle/>
          <a:p>
            <a:pPr/>
            <a:fld id="{B9017B0E-4BE9-4CF7-894C-E4F9AE826E9F}" type="slidenum"/>
            <a:endParaRPr dirty="0" lang="en-US"/>
          </a:p>
        </p:txBody>
      </p:sp>
      <p:sp>
        <p:nvSpPr>
          <p:cNvPr id="3" name="Title 15">
            <a:extLst>
              <a:ext uri="{659B2064-59A2-49A5-88E3-88877CFEA859}">
                <a16:creationId xmlns:a16="http://schemas.microsoft.com/office/drawing/2010/main" id="{05FFC240-FB5F-4C6C-A297-D85A458158E4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1496872" y="1091117"/>
            <a:ext cx="7647127" cy="2856214"/>
          </a:xfrm>
        </p:spPr>
        <p:txBody>
          <a:bodyPr rtlCol="0"/>
          <a:lstStyle/>
          <a:p>
            <a:pPr/>
            <a:r>
              <a:rPr dirty="0" lang="en-US" sz="8000"/>
              <a:t>THANK YOU</a:t>
            </a:r>
            <a:endParaRPr dirty="0" lang="en-US" sz="8000"/>
          </a:p>
        </p:txBody>
      </p:sp>
    </p:spTree>
    <p:extLst>
      <p:ext uri="{5DC45107-4600-4C61-AC69-B3B7734B3FEE}">
        <p14:creationId xmlns:p14="http://schemas.microsoft.com/office/powerpoint/2010/main" val="1707058178544"/>
      </p:ext>
    </p:extLst>
  </p:cSld>
  <p:clrMapOvr>
    <a:masterClrMapping/>
  </p:clrMapOvr>
  <p:transition spd="slow">
    <p:fade thruBlk="false"/>
  </p:transition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>
            <a:extLst>
              <a:ext uri="{30D638CB-B8AB-47D2-9006-138CEE98C92B}">
                <a16:creationId xmlns:a16="http://schemas.microsoft.com/office/drawing/2010/main" id="{D3E76CDE-181E-4FA8-B79F-9DFB4902DD71}"/>
              </a:ext>
            </a:extLst>
          </p:cNvPr>
          <p:cNvSpPr>
            <a:spLocks noGrp="true"/>
          </p:cNvSpPr>
          <p:nvPr>
            <p:ph type="body"/>
          </p:nvPr>
        </p:nvSpPr>
        <p:spPr/>
        <p:txBody>
          <a:bodyPr rtlCol="0"/>
          <a:lstStyle/>
          <a:p>
            <a:pPr/>
            <a:r>
              <a:rPr dirty="0" lang="en-US"/>
              <a:t>Introduction</a:t>
            </a:r>
            <a:endParaRPr dirty="0" lang="en-US"/>
          </a:p>
        </p:txBody>
      </p:sp>
      <p:sp>
        <p:nvSpPr>
          <p:cNvPr id="3" name="Title 3">
            <a:extLst>
              <a:ext uri="{C10C7862-959B-4DEF-82E3-216C6AB7E706}">
                <a16:creationId xmlns:a16="http://schemas.microsoft.com/office/drawing/2010/main" id="{F91C651C-27C5-44E2-A56A-3415E72928F3}"/>
              </a:ext>
            </a:extLst>
          </p:cNvPr>
          <p:cNvSpPr>
            <a:spLocks noGrp="true"/>
          </p:cNvSpPr>
          <p:nvPr>
            <p:ph idx="1" type="title"/>
          </p:nvPr>
        </p:nvSpPr>
        <p:spPr/>
        <p:txBody>
          <a:bodyPr rtlCol="0"/>
          <a:lstStyle/>
          <a:p>
            <a:pPr/>
            <a:r>
              <a:rPr dirty="0" lang="en-US" sz="2400"/>
              <a:t>Table of Contents</a:t>
            </a:r>
            <a:endParaRPr dirty="0" lang="en-US" sz="2400"/>
          </a:p>
        </p:txBody>
      </p:sp>
      <p:sp>
        <p:nvSpPr>
          <p:cNvPr id="4" name="Slide Number Placeholder 20">
            <a:extLst>
              <a:ext uri="{E459BF14-C5F1-468A-BF7D-1C09B33C198B}">
                <a16:creationId xmlns:a16="http://schemas.microsoft.com/office/drawing/2010/main" id="{CC9C28E1-7A9B-4081-BF7E-A543F520A0CD}"/>
              </a:ext>
            </a:extLst>
          </p:cNvPr>
          <p:cNvSpPr>
            <a:spLocks noGrp="true"/>
          </p:cNvSpPr>
          <p:nvPr>
            <p:ph idx="16" sz="quarter" type="sldNum"/>
          </p:nvPr>
        </p:nvSpPr>
        <p:spPr/>
        <p:txBody>
          <a:bodyPr rtlCol="0"/>
          <a:lstStyle/>
          <a:p>
            <a:pPr/>
            <a:fld id="{A96595F6-7D7C-44D7-B36A-001212422DCC}" type="slidenum"/>
            <a:endParaRPr dirty="0" lang="en-GB" sz="900">
              <a:solidFill>
                <a:schemeClr val="tx2"/>
              </a:solidFill>
            </a:endParaRPr>
          </a:p>
        </p:txBody>
      </p:sp>
      <p:sp>
        <p:nvSpPr>
          <p:cNvPr id="5" name="Text Placeholder 6">
            <a:extLst>
              <a:ext uri="{4C3A483F-4C40-4707-93A6-7556B2F076FA}">
                <a16:creationId xmlns:a16="http://schemas.microsoft.com/office/drawing/2010/main" id="{87F0FCF8-AD96-4E1F-AADE-DB6093C056CD}"/>
              </a:ext>
            </a:extLst>
          </p:cNvPr>
          <p:cNvSpPr>
            <a:spLocks noGrp="true"/>
          </p:cNvSpPr>
          <p:nvPr>
            <p:ph idx="3" type="body"/>
          </p:nvPr>
        </p:nvSpPr>
        <p:spPr/>
        <p:txBody>
          <a:bodyPr rtlCol="0"/>
          <a:lstStyle/>
          <a:p>
            <a:pPr/>
            <a:r>
              <a:rPr dirty="0" lang="en-US"/>
              <a:t>Scam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Text Placeholder 7">
            <a:extLst>
              <a:ext uri="{3BFF636F-8DC5-4F79-A82F-37A7D9BF1E0C}">
                <a16:creationId xmlns:a16="http://schemas.microsoft.com/office/drawing/2010/main" id="{7145454E-3174-4DD8-9FEC-AB30B124D6CF}"/>
              </a:ext>
            </a:extLst>
          </p:cNvPr>
          <p:cNvSpPr>
            <a:spLocks noGrp="true"/>
          </p:cNvSpPr>
          <p:nvPr>
            <p:ph idx="4" type="body"/>
          </p:nvPr>
        </p:nvSpPr>
        <p:spPr/>
        <p:txBody>
          <a:bodyPr rtlCol="0"/>
          <a:lstStyle/>
          <a:p>
            <a:pPr/>
            <a:r>
              <a:rPr dirty="0" lang="en-US"/>
              <a:t>Types of scams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Text Placeholder 8">
            <a:extLst>
              <a:ext uri="{0A9328F3-7E36-48EE-98FB-B61D4BC259FB}">
                <a16:creationId xmlns:a16="http://schemas.microsoft.com/office/drawing/2010/main" id="{205955A2-1E25-4434-8B2B-A76FA11A7498}"/>
              </a:ext>
            </a:extLst>
          </p:cNvPr>
          <p:cNvSpPr>
            <a:spLocks noGrp="true"/>
          </p:cNvSpPr>
          <p:nvPr>
            <p:ph idx="5" type="body"/>
          </p:nvPr>
        </p:nvSpPr>
        <p:spPr/>
        <p:txBody>
          <a:bodyPr rtlCol="0"/>
          <a:lstStyle/>
          <a:p>
            <a:pPr/>
            <a:r>
              <a:rPr dirty="0" lang="en-US"/>
              <a:t>02</a:t>
            </a:r>
            <a:endParaRPr dirty="0" lang="en-US"/>
          </a:p>
        </p:txBody>
      </p:sp>
      <p:sp>
        <p:nvSpPr>
          <p:cNvPr id="8" name="Text Placeholder 9">
            <a:extLst>
              <a:ext uri="{E2278DF9-0298-4675-81A0-E1EC215668C7}">
                <a16:creationId xmlns:a16="http://schemas.microsoft.com/office/drawing/2010/main" id="{696E5D9B-2D72-49F1-A6F4-2D576BEA61C6}"/>
              </a:ext>
            </a:extLst>
          </p:cNvPr>
          <p:cNvSpPr>
            <a:spLocks noGrp="true"/>
          </p:cNvSpPr>
          <p:nvPr>
            <p:ph idx="6" type="body"/>
          </p:nvPr>
        </p:nvSpPr>
        <p:spPr/>
        <p:txBody>
          <a:bodyPr rtlCol="0"/>
          <a:lstStyle/>
          <a:p>
            <a:pPr/>
            <a:r>
              <a:rPr dirty="0" lang="en-US"/>
              <a:t>03</a:t>
            </a:r>
            <a:endParaRPr dirty="0" lang="en-US"/>
          </a:p>
        </p:txBody>
      </p:sp>
      <p:sp>
        <p:nvSpPr>
          <p:cNvPr id="9" name="Text Placeholder 10">
            <a:extLst>
              <a:ext uri="{BD961B1A-C8BC-4E10-9207-4453B0B3CDAC}">
                <a16:creationId xmlns:a16="http://schemas.microsoft.com/office/drawing/2010/main" id="{06478A2F-8637-4CFB-B7E8-A027588E55BA}"/>
              </a:ext>
            </a:extLst>
          </p:cNvPr>
          <p:cNvSpPr>
            <a:spLocks noGrp="true"/>
          </p:cNvSpPr>
          <p:nvPr>
            <p:ph idx="7" type="body"/>
          </p:nvPr>
        </p:nvSpPr>
        <p:spPr/>
        <p:txBody>
          <a:bodyPr rtlCol="0"/>
          <a:lstStyle/>
          <a:p>
            <a:pPr/>
            <a:r>
              <a:rPr dirty="0" lang="en-US"/>
              <a:t>01</a:t>
            </a:r>
            <a:endParaRPr dirty="0" lang="en-US"/>
          </a:p>
        </p:txBody>
      </p:sp>
      <p:sp>
        <p:nvSpPr>
          <p:cNvPr id="10" name="Subtitle 75">
            <a:extLst>
              <a:ext uri="{10D34134-4D57-41E0-B333-A7507E90F6F6}">
                <a16:creationId xmlns:a16="http://schemas.microsoft.com/office/drawing/2010/main" id="{25DD3A64-3A98-42D0-935D-0CDB6FC7CEF8}"/>
              </a:ext>
            </a:extLst>
          </p:cNvPr>
          <p:cNvSpPr>
            <a:spLocks noGrp="true"/>
          </p:cNvSpPr>
          <p:nvPr>
            <p:ph idx="8" type="subTitle"/>
          </p:nvPr>
        </p:nvSpPr>
        <p:spPr>
          <a:xfrm rot="0">
            <a:off x="628650" y="1394155"/>
            <a:ext cx="2106186" cy="484748"/>
          </a:xfrm>
        </p:spPr>
        <p:txBody>
          <a:bodyPr rtlCol="0"/>
          <a:lstStyle/>
          <a:p>
            <a:pPr/>
            <a:r>
              <a:rPr dirty="0" lang="en-US" sz="1200"/>
              <a:t>Internet Fraud</a:t>
            </a:r>
            <a:endParaRPr dirty="0" lang="en-US" sz="1200"/>
          </a:p>
        </p:txBody>
      </p:sp>
      <p:sp>
        <p:nvSpPr>
          <p:cNvPr id="11" name="Text Placeholder 11">
            <a:extLst>
              <a:ext uri="{39C63CCE-BFF9-4B40-9D2E-44606949B0E4}">
                <a16:creationId xmlns:a16="http://schemas.microsoft.com/office/drawing/2010/main" id="{EEF73D2B-5C29-4125-B110-81F875637780}"/>
              </a:ext>
            </a:extLst>
          </p:cNvPr>
          <p:cNvSpPr>
            <a:spLocks noGrp="true"/>
          </p:cNvSpPr>
          <p:nvPr>
            <p:ph idx="9" type="body"/>
          </p:nvPr>
        </p:nvSpPr>
        <p:spPr/>
        <p:txBody>
          <a:bodyPr rtlCol="0"/>
          <a:lstStyle/>
          <a:p>
            <a:pPr/>
            <a:r>
              <a:rPr dirty="0" i="0" lang="en-US" sz="1400">
                <a:solidFill>
                  <a:schemeClr val="bg1"/>
                </a:solidFill>
                <a:latin typeface="Roboto-light"/>
              </a:rPr>
              <a:t>Cyber Crime</a:t>
            </a:r>
          </a:p>
          <a:p>
            <a:pPr/>
            <a:r>
              <a:rPr dirty="0" i="0" lang="en-US" sz="1400">
                <a:solidFill>
                  <a:schemeClr val="bg1"/>
                </a:solidFill>
                <a:latin typeface="Roboto-light"/>
              </a:rPr>
              <a:t>News </a:t>
            </a:r>
            <a:endParaRPr dirty="0" i="0" lang="en-US" sz="1400">
              <a:solidFill>
                <a:schemeClr val="bg1"/>
              </a:solidFill>
              <a:latin typeface="Roboto-light"/>
            </a:endParaRPr>
          </a:p>
        </p:txBody>
      </p:sp>
      <p:sp>
        <p:nvSpPr>
          <p:cNvPr id="12" name="Text Placeholder 12">
            <a:extLst>
              <a:ext uri="{EDAEBA5E-47C5-4E19-AC5F-2941BD1CA4FF}">
                <a16:creationId xmlns:a16="http://schemas.microsoft.com/office/drawing/2010/main" id="{7C4067E8-BFC4-45D0-9479-0EB19CB4B4BB}"/>
              </a:ext>
            </a:extLst>
          </p:cNvPr>
          <p:cNvSpPr>
            <a:spLocks noGrp="true"/>
          </p:cNvSpPr>
          <p:nvPr>
            <p:ph idx="10" type="body"/>
          </p:nvPr>
        </p:nvSpPr>
        <p:spPr/>
        <p:txBody>
          <a:bodyPr rtlCol="0"/>
          <a:lstStyle/>
          <a:p>
            <a:pPr/>
            <a:r>
              <a:rPr dirty="0" err="1" lang="en-US"/>
              <a:t>Prevention</a:t>
            </a:r>
            <a:r>
              <a:rPr dirty="0" lang="en-US"/>
              <a:t> and</a:t>
            </a:r>
          </a:p>
          <a:p>
            <a:pPr/>
            <a:r>
              <a:rPr dirty="0" lang="en-US"/>
              <a:t>Safety</a:t>
            </a:r>
            <a:endParaRPr dirty="0" lang="en-US"/>
          </a:p>
        </p:txBody>
      </p:sp>
      <p:sp>
        <p:nvSpPr>
          <p:cNvPr id="13" name="Text Placeholder 77">
            <a:extLst>
              <a:ext uri="{E3053C36-5D74-4E68-BA5C-1110EB869DC3}">
                <a16:creationId xmlns:a16="http://schemas.microsoft.com/office/drawing/2010/main" id="{3DA97E40-B4A1-4DCF-9563-73290BF7A3C1}"/>
              </a:ext>
            </a:extLst>
          </p:cNvPr>
          <p:cNvSpPr>
            <a:spLocks noGrp="true"/>
          </p:cNvSpPr>
          <p:nvPr>
            <p:ph idx="12" type="body"/>
          </p:nvPr>
        </p:nvSpPr>
        <p:spPr/>
        <p:txBody>
          <a:bodyPr rtlCol="0"/>
          <a:lstStyle/>
          <a:p>
            <a:pPr/>
            <a:r>
              <a:rPr dirty="0" lang="en-US"/>
              <a:t>05</a:t>
            </a:r>
            <a:endParaRPr dirty="0" lang="en-US"/>
          </a:p>
        </p:txBody>
      </p:sp>
      <p:sp>
        <p:nvSpPr>
          <p:cNvPr id="14" name="Text Placeholder 79">
            <a:extLst>
              <a:ext uri="{5D8B1BB1-8CF5-4B57-91D0-BDBE939BF679}">
                <a16:creationId xmlns:a16="http://schemas.microsoft.com/office/drawing/2010/main" id="{05B0E821-3867-48CB-9AC2-75BB6A5CC01F}"/>
              </a:ext>
            </a:extLst>
          </p:cNvPr>
          <p:cNvSpPr>
            <a:spLocks noGrp="true"/>
          </p:cNvSpPr>
          <p:nvPr>
            <p:ph idx="14" type="body"/>
          </p:nvPr>
        </p:nvSpPr>
        <p:spPr/>
        <p:txBody>
          <a:bodyPr rtlCol="0"/>
          <a:lstStyle/>
          <a:p>
            <a:pPr/>
            <a:r>
              <a:rPr dirty="0" lang="en-US"/>
              <a:t>04</a:t>
            </a:r>
            <a:endParaRPr dirty="0" lang="en-US"/>
          </a:p>
        </p:txBody>
      </p:sp>
      <p:sp>
        <p:nvSpPr>
          <p:cNvPr hidden="false" id="15" name="">
            <a:extLst>
              <a:ext uri="{22B7CBA9-3D5C-4E14-9C75-61791E52AD3E}">
                <a16:creationId xmlns:a16="http://schemas.microsoft.com/office/drawing/2010/main" id="{373C9133-235E-4D1B-A030-26F25D2AD7D5}"/>
              </a:ext>
            </a:extLst>
          </p:cNvPr>
          <p:cNvSpPr txBox="1">
            <a:spLocks noGrp="true"/>
          </p:cNvSpPr>
          <p:nvPr/>
        </p:nvSpPr>
        <p:spPr>
          <a:xfrm rot="0">
            <a:off x="6811632" y="2608554"/>
            <a:ext cx="1445472" cy="63767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anchor="b" bIns="45720" lIns="91440" numCol="1" rIns="91440" rtlCol="0" spcCol="0" tIns="45720" vert="horz">
            <a:noAutofit/>
          </a:bodyPr>
          <a:lstStyle>
            <a:lvl1pPr algn="l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i="0" lang="en-GB" sz="1600">
                <a:solidFill>
                  <a:schemeClr val="bg2"/>
                </a:solidFill>
                <a:latin typeface="Fauna One-light"/>
              </a:defRPr>
            </a:lvl1pPr>
            <a:lvl2pPr algn="l" indent="-228600" lvl="1" marL="685800" rtl="false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b="0" dirty="0" i="0" lang="en-US" sz="1600">
                <a:solidFill>
                  <a:schemeClr val="bg1"/>
                </a:solidFill>
                <a:latin typeface="Roboto Light"/>
              </a:defRPr>
            </a:lvl2pPr>
            <a:lvl3pPr algn="l" indent="-228600" lvl="2" marL="1143000" rtl="false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b="0" dirty="0" i="0" lang="en-US" sz="1400">
                <a:solidFill>
                  <a:schemeClr val="bg1"/>
                </a:solidFill>
                <a:latin typeface="Roboto Light"/>
              </a:defRPr>
            </a:lvl3pPr>
            <a:lvl4pPr algn="l" indent="-228600" lvl="3" marL="1600200" rtl="false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b="0" dirty="0" i="0" lang="en-US" sz="1200">
                <a:solidFill>
                  <a:schemeClr val="bg1"/>
                </a:solidFill>
                <a:latin typeface="Roboto Light"/>
              </a:defRPr>
            </a:lvl4pPr>
            <a:lvl5pPr algn="l" indent="-228600" lvl="4" marL="2057400" rtl="false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b="0" dirty="0" i="0" lang="en-US" sz="1200">
                <a:solidFill>
                  <a:schemeClr val="bg1"/>
                </a:solidFill>
                <a:latin typeface="Roboto Light"/>
              </a:defRPr>
            </a:lvl5pPr>
            <a:lvl6pPr algn="l" indent="-228600" lvl="5" marL="2514600" rtl="false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dirty="0" lang="en-US" sz="1800">
                <a:solidFill>
                  <a:schemeClr val="tx1"/>
                </a:solidFill>
                <a:latin typeface="Calibri"/>
              </a:defRPr>
            </a:lvl6pPr>
            <a:lvl7pPr algn="l" indent="-228600" lvl="6" marL="2971800" rtl="false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dirty="0" lang="en-US" sz="1800">
                <a:solidFill>
                  <a:schemeClr val="tx1"/>
                </a:solidFill>
                <a:latin typeface="Calibri"/>
              </a:defRPr>
            </a:lvl7pPr>
            <a:lvl8pPr algn="l" indent="-228600" lvl="7" marL="3429000" rtl="false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dirty="0" lang="en-US" sz="1800">
                <a:solidFill>
                  <a:schemeClr val="tx1"/>
                </a:solidFill>
                <a:latin typeface="Calibri"/>
              </a:defRPr>
            </a:lvl8pPr>
            <a:lvl9pPr algn="l" indent="-228600" lvl="8" marL="3886200" rtl="false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dirty="0" lang="en-US" sz="1800">
                <a:solidFill>
                  <a:schemeClr val="tx1"/>
                </a:solidFill>
                <a:latin typeface="Calibri"/>
              </a:defRPr>
            </a:lvl9pPr>
          </a:lstStyle>
          <a:p>
            <a:pPr algn="l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pPr>
            <a:r>
              <a:rPr dirty="0" i="0" lang="en-GB" sz="1600">
                <a:solidFill>
                  <a:schemeClr val="bg2"/>
                </a:solidFill>
                <a:latin typeface="Fauna One-light"/>
              </a:rPr>
              <a:t>05</a:t>
            </a:r>
            <a:endParaRPr dirty="0" i="0" lang="en-GB" sz="1600">
              <a:solidFill>
                <a:schemeClr val="bg2"/>
              </a:solidFill>
              <a:latin typeface="Fauna One-light"/>
            </a:endParaRPr>
          </a:p>
        </p:txBody>
      </p:sp>
      <p:sp>
        <p:nvSpPr>
          <p:cNvPr hidden="false" id="16" name="">
            <a:extLst>
              <a:ext uri="{6506EB8C-5D06-4C25-B959-9310430B5AFF}">
                <a16:creationId xmlns:a16="http://schemas.microsoft.com/office/drawing/2010/main" id="{99139C1F-1753-4133-86BC-01464D0D96E0}"/>
              </a:ext>
            </a:extLst>
          </p:cNvPr>
          <p:cNvSpPr txBox="1">
            <a:spLocks noGrp="true"/>
          </p:cNvSpPr>
          <p:nvPr/>
        </p:nvSpPr>
        <p:spPr>
          <a:xfrm rot="0">
            <a:off x="6811632" y="3243262"/>
            <a:ext cx="1445472" cy="63767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anchor="t" bIns="45720" lIns="91440" numCol="1" rIns="91440" rtlCol="0" spcCol="0" tIns="45720" vert="horz">
            <a:noAutofit/>
          </a:bodyPr>
          <a:lstStyle>
            <a:lvl1pPr algn="l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dirty="0" i="0" lang="en-US" sz="1400">
                <a:solidFill>
                  <a:schemeClr val="bg1"/>
                </a:solidFill>
                <a:latin typeface="Roboto-light"/>
              </a:defRPr>
            </a:lvl1pPr>
            <a:lvl2pPr algn="l" indent="-228600" lvl="1" marL="685800" rtl="false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b="0" dirty="0" i="0" lang="en-US" sz="1600">
                <a:solidFill>
                  <a:schemeClr val="bg1"/>
                </a:solidFill>
                <a:latin typeface="Roboto Light"/>
              </a:defRPr>
            </a:lvl2pPr>
            <a:lvl3pPr algn="l" indent="-228600" lvl="2" marL="1143000" rtl="false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b="0" dirty="0" i="0" lang="en-US" sz="1400">
                <a:solidFill>
                  <a:schemeClr val="bg1"/>
                </a:solidFill>
                <a:latin typeface="Roboto Light"/>
              </a:defRPr>
            </a:lvl3pPr>
            <a:lvl4pPr algn="l" indent="-228600" lvl="3" marL="1600200" rtl="false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b="0" dirty="0" i="0" lang="en-US" sz="1200">
                <a:solidFill>
                  <a:schemeClr val="bg1"/>
                </a:solidFill>
                <a:latin typeface="Roboto Light"/>
              </a:defRPr>
            </a:lvl4pPr>
            <a:lvl5pPr algn="l" indent="-228600" lvl="4" marL="2057400" rtl="false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b="0" dirty="0" i="0" lang="en-US" sz="1200">
                <a:solidFill>
                  <a:schemeClr val="bg1"/>
                </a:solidFill>
                <a:latin typeface="Roboto Light"/>
              </a:defRPr>
            </a:lvl5pPr>
            <a:lvl6pPr algn="l" indent="-228600" lvl="5" marL="2514600" rtl="false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dirty="0" lang="en-US" sz="1800">
                <a:solidFill>
                  <a:schemeClr val="tx1"/>
                </a:solidFill>
                <a:latin typeface="Calibri"/>
              </a:defRPr>
            </a:lvl6pPr>
            <a:lvl7pPr algn="l" indent="-228600" lvl="6" marL="2971800" rtl="false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dirty="0" lang="en-US" sz="1800">
                <a:solidFill>
                  <a:schemeClr val="tx1"/>
                </a:solidFill>
                <a:latin typeface="Calibri"/>
              </a:defRPr>
            </a:lvl7pPr>
            <a:lvl8pPr algn="l" indent="-228600" lvl="7" marL="3429000" rtl="false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dirty="0" lang="en-US" sz="1800">
                <a:solidFill>
                  <a:schemeClr val="tx1"/>
                </a:solidFill>
                <a:latin typeface="Calibri"/>
              </a:defRPr>
            </a:lvl8pPr>
            <a:lvl9pPr algn="l" indent="-228600" lvl="8" marL="3886200" rtl="false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dirty="0" lang="en-US" sz="1800">
                <a:solidFill>
                  <a:schemeClr val="tx1"/>
                </a:solidFill>
                <a:latin typeface="Calibri"/>
              </a:defRPr>
            </a:lvl9pPr>
          </a:lstStyle>
          <a:p>
            <a:pPr algn="l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pPr>
            <a:r>
              <a:rPr dirty="0" i="0" lang="en-US" sz="1400">
                <a:solidFill>
                  <a:schemeClr val="bg1"/>
                </a:solidFill>
                <a:latin typeface="Roboto-light"/>
              </a:rPr>
              <a:t>Conclusion</a:t>
            </a:r>
          </a:p>
          <a:p>
            <a:pPr algn="l" indent="0" lvl="0" marL="0" marR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</a:pPr>
            <a:r>
              <a:rPr dirty="0" i="0" lang="en-US" sz="1400">
                <a:solidFill>
                  <a:schemeClr val="bg1"/>
                </a:solidFill>
                <a:latin typeface="Roboto-light"/>
              </a:rPr>
              <a:t/>
            </a:r>
            <a:endParaRPr dirty="0" i="0" lang="en-US" sz="1400">
              <a:solidFill>
                <a:schemeClr val="bg1"/>
              </a:solidFill>
              <a:latin typeface="Roboto-light"/>
            </a:endParaRPr>
          </a:p>
        </p:txBody>
      </p:sp>
    </p:spTree>
    <p:extLst>
      <p:ext uri="{0B0E2D63-3F6D-4C30-BB46-34CCDBB31BDA}">
        <p14:creationId xmlns:p14="http://schemas.microsoft.com/office/powerpoint/2010/main" val="1707058178511"/>
      </p:ext>
    </p:extLst>
  </p:cSld>
  <p:clrMapOvr>
    <a:masterClrMapping/>
  </p:clrMapOvr>
  <p:transition spd="slow">
    <p:fade thruBlk="false"/>
  </p:transition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>
            <a:extLst>
              <a:ext uri="{7C9A6F08-5D9A-4EE7-A827-1FAC5781FF1A}">
                <a16:creationId xmlns:a16="http://schemas.microsoft.com/office/drawing/2010/main" id="{12DA4035-1662-432A-AE6A-C473B8CB8FD7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3024882" y="2823248"/>
            <a:ext cx="5828214" cy="1069752"/>
          </a:xfrm>
        </p:spPr>
        <p:txBody>
          <a:bodyPr rtlCol="0"/>
          <a:lstStyle/>
          <a:p>
            <a:pPr/>
            <a:r>
              <a:rPr dirty="0" lang="en-US">
                <a:latin typeface="Lato"/>
              </a:rPr>
              <a:t>The term "internet fraud" generally covers </a:t>
            </a:r>
            <a:r>
              <a:rPr b="1" dirty="0" lang="en-US">
                <a:latin typeface="Lato"/>
              </a:rPr>
              <a:t>cybercrime activity that takes place over the internet or on email</a:t>
            </a:r>
            <a:r>
              <a:rPr dirty="0" lang="en-US">
                <a:latin typeface="Lato"/>
              </a:rPr>
              <a:t>, including crimes like identity theft, phishing, and other hacking activities designed to scam people out of money.</a:t>
            </a:r>
            <a:endParaRPr dirty="0" lang="en-US">
              <a:latin typeface="Lato"/>
            </a:endParaRPr>
          </a:p>
        </p:txBody>
      </p:sp>
      <p:pic>
        <p:nvPicPr>
          <p:cNvPr id="3" name="Picture Placeholder 13">
            <a:extLst>
              <a:ext uri="{63AB9280-3258-46CF-80E1-CFB7C9B44F0B}">
                <a16:creationId xmlns:a16="http://schemas.microsoft.com/office/drawing/2010/main" id="{8216B3E1-D394-4FC2-9563-664AFA7AA057}"/>
              </a:ext>
            </a:extLst>
          </p:cNvPr>
          <p:cNvPicPr>
            <a:picLocks noChangeAspect="true" noGrp="true"/>
          </p:cNvPicPr>
          <p:nvPr>
            <p:ph idx="2" type="pic"/>
          </p:nvPr>
        </p:nvPicPr>
        <p:blipFill>
          <a:blip r:embed="rId2"/>
          <a:srcRect b="17915" l="0" r="0" t="17915"/>
          <a:stretch>
            <a:fillRect/>
          </a:stretch>
        </p:blipFill>
        <p:spPr>
          <a:xfrm rot="0">
            <a:off x="3051571" y="0"/>
            <a:ext cx="6092428" cy="2199084"/>
          </a:xfrm>
          <a:noFill/>
        </p:spPr>
      </p:pic>
      <p:sp>
        <p:nvSpPr>
          <p:cNvPr id="4" name="Slide Number Placeholder 20">
            <a:extLst>
              <a:ext uri="{CE4ED029-7BD7-4555-A2CA-75D49E9C0B02}">
                <a16:creationId xmlns:a16="http://schemas.microsoft.com/office/drawing/2010/main" id="{04C6AA57-7F28-4115-8E09-C6C02C08F8A2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/>
        <p:txBody>
          <a:bodyPr rtlCol="0"/>
          <a:lstStyle/>
          <a:p>
            <a:pPr/>
            <a:fld id="{72144E27-C5A9-48C1-A102-854F832D712F}" type="slidenum"/>
            <a:endParaRPr dirty="0" lang="en-US"/>
          </a:p>
        </p:txBody>
      </p:sp>
      <p:sp>
        <p:nvSpPr>
          <p:cNvPr id="5" name="Title 15">
            <a:extLst>
              <a:ext uri="{03988066-6488-4D56-BFB9-15DBFDF571B6}">
                <a16:creationId xmlns:a16="http://schemas.microsoft.com/office/drawing/2010/main" id="{8E51FFA5-C763-4049-980A-A717B9DBC3D2}"/>
              </a:ext>
            </a:extLst>
          </p:cNvPr>
          <p:cNvSpPr>
            <a:spLocks noGrp="true"/>
          </p:cNvSpPr>
          <p:nvPr>
            <p:ph idx="6" type="title"/>
          </p:nvPr>
        </p:nvSpPr>
        <p:spPr>
          <a:xfrm rot="0">
            <a:off x="628650" y="1880320"/>
            <a:ext cx="2422921" cy="731453"/>
          </a:xfrm>
        </p:spPr>
        <p:txBody>
          <a:bodyPr rtlCol="0"/>
          <a:lstStyle/>
          <a:p>
            <a:pPr/>
            <a:r>
              <a:rPr cap="all" dirty="0" lang="en-US" sz="2000"/>
              <a:t>I</a:t>
            </a:r>
            <a:r>
              <a:rPr cap="all" dirty="0" lang="en-US" sz="2000"/>
              <a:t>ntroduction:</a:t>
            </a:r>
            <a:endParaRPr cap="all" dirty="0" lang="en-US" sz="2000"/>
          </a:p>
        </p:txBody>
      </p:sp>
      <p:sp>
        <p:nvSpPr>
          <p:cNvPr id="6" name="Subtitle 17">
            <a:extLst>
              <a:ext uri="{A5C4BE52-05F0-4A65-81D3-7EDB0D6E4CD5}">
                <a16:creationId xmlns:a16="http://schemas.microsoft.com/office/drawing/2010/main" id="{9F1FC61B-C1BA-4CE9-AE41-200FED1DCA08}"/>
              </a:ext>
            </a:extLst>
          </p:cNvPr>
          <p:cNvSpPr>
            <a:spLocks noGrp="true"/>
          </p:cNvSpPr>
          <p:nvPr>
            <p:ph idx="7" type="subTitle"/>
          </p:nvPr>
        </p:nvSpPr>
        <p:spPr>
          <a:xfrm rot="0">
            <a:off x="628650" y="1351397"/>
            <a:ext cx="2106187" cy="632393"/>
          </a:xfrm>
          <a:solidFill>
            <a:srgbClr val="222935"/>
          </a:solidFill>
        </p:spPr>
        <p:txBody>
          <a:bodyPr rtlCol="0"/>
          <a:lstStyle/>
          <a:p>
            <a:pPr/>
            <a:r>
              <a:rPr dirty="0" lang="en-US"/>
              <a:t>Internet Fraud</a:t>
            </a:r>
            <a:endParaRPr dirty="0" lang="en-US"/>
          </a:p>
        </p:txBody>
      </p:sp>
    </p:spTree>
    <p:extLst>
      <p:ext uri="{0A70951D-27DA-4768-9807-7C133F7AD39E}">
        <p14:creationId xmlns:p14="http://schemas.microsoft.com/office/powerpoint/2010/main" val="1707058178513"/>
      </p:ext>
    </p:extLst>
  </p:cSld>
  <p:clrMapOvr>
    <a:masterClrMapping/>
  </p:clrMapOvr>
  <p:transition spd="slow">
    <p:fade thruBlk="false"/>
  </p:transition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6">
            <a:extLst>
              <a:ext uri="{556C2E61-3F6D-400E-99AB-D15AC2E9894F}">
                <a16:creationId xmlns:a16="http://schemas.microsoft.com/office/drawing/2010/main" id="{79CC731C-0B06-4C78-891B-AAE2796D58EE}"/>
              </a:ext>
            </a:extLst>
          </p:cNvPr>
          <p:cNvSpPr>
            <a:spLocks noGrp="true"/>
          </p:cNvSpPr>
          <p:nvPr>
            <p:ph idx="1" type="body"/>
          </p:nvPr>
        </p:nvSpPr>
        <p:spPr/>
        <p:txBody>
          <a:bodyPr rtlCol="0"/>
          <a:lstStyle/>
          <a:p>
            <a:pPr/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A scam is a dishonest and misleading attempt to entice a person to</a:t>
            </a:r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obtaining money by means of deception including fake personalities,</a:t>
            </a:r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fake photos, fake template letters, non-existent addresses and phone</a:t>
            </a:r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numbers, forged documents. Also called Plunder</a:t>
            </a:r>
            <a:endParaRPr b="1" dirty="0" lang="en-US">
              <a:latin typeface="Lato"/>
            </a:endParaRPr>
          </a:p>
        </p:txBody>
      </p:sp>
      <p:sp>
        <p:nvSpPr>
          <p:cNvPr id="3" name="Slide Number Placeholder 20">
            <a:extLst>
              <a:ext uri="{805D83BB-C2B8-4CB3-A43B-9D7DF4B62798}">
                <a16:creationId xmlns:a16="http://schemas.microsoft.com/office/drawing/2010/main" id="{57F30CF3-F27C-4D48-94AB-0F8AEE116689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/>
        <p:txBody>
          <a:bodyPr rtlCol="0"/>
          <a:lstStyle/>
          <a:p>
            <a:pPr/>
            <a:fld id="{A7A3AFD1-C7D5-4899-B482-9221350DF4FC}" type="slidenum"/>
            <a:endParaRPr dirty="0" lang="en-US"/>
          </a:p>
        </p:txBody>
      </p:sp>
      <p:sp>
        <p:nvSpPr>
          <p:cNvPr id="4" name="Title 15">
            <a:extLst>
              <a:ext uri="{A6E25792-23A7-4E7D-8FAF-1CF7E9059E83}">
                <a16:creationId xmlns:a16="http://schemas.microsoft.com/office/drawing/2010/main" id="{3DAE8855-7C72-4360-9725-451404E142F6}"/>
              </a:ext>
            </a:extLst>
          </p:cNvPr>
          <p:cNvSpPr>
            <a:spLocks noGrp="true"/>
          </p:cNvSpPr>
          <p:nvPr>
            <p:ph idx="6" type="title"/>
          </p:nvPr>
        </p:nvSpPr>
        <p:spPr>
          <a:xfrm rot="0">
            <a:off x="628650" y="1880320"/>
            <a:ext cx="2238375" cy="1115396"/>
          </a:xfrm>
        </p:spPr>
        <p:txBody>
          <a:bodyPr rtlCol="0"/>
          <a:lstStyle/>
          <a:p>
            <a:pPr/>
            <a:r>
              <a:rPr dirty="0" lang="en-GB"/>
              <a:t>What is scam?</a:t>
            </a:r>
            <a:endParaRPr dirty="0" lang="en-GB"/>
          </a:p>
        </p:txBody>
      </p:sp>
      <p:sp>
        <p:nvSpPr>
          <p:cNvPr id="5" name="Subtitle 17">
            <a:extLst>
              <a:ext uri="{48E26E8B-B91F-4932-A01F-8EE8B091EC80}">
                <a16:creationId xmlns:a16="http://schemas.microsoft.com/office/drawing/2010/main" id="{DEEE5648-E562-431A-A252-15D1B87F94E2}"/>
              </a:ext>
            </a:extLst>
          </p:cNvPr>
          <p:cNvSpPr>
            <a:spLocks noGrp="true"/>
          </p:cNvSpPr>
          <p:nvPr>
            <p:ph idx="7" type="subTitle"/>
          </p:nvPr>
        </p:nvSpPr>
        <p:spPr>
          <a:xfrm rot="0">
            <a:off x="628650" y="1301838"/>
            <a:ext cx="2238375" cy="579062"/>
          </a:xfrm>
        </p:spPr>
        <p:txBody>
          <a:bodyPr rtlCol="0"/>
          <a:lstStyle/>
          <a:p>
            <a:pPr/>
            <a:r>
              <a:rPr dirty="0" lang="en-US"/>
              <a:t>Internet Fraud</a:t>
            </a:r>
            <a:endParaRPr dirty="0" lang="en-US"/>
          </a:p>
        </p:txBody>
      </p:sp>
      <p:pic>
        <p:nvPicPr>
          <p:cNvPr id="6" name="Picture Placeholder 34">
            <a:extLst>
              <a:ext uri="{9AAD649F-CE4B-48F4-8125-3595DC9EDAB5}">
                <a16:creationId xmlns:a16="http://schemas.microsoft.com/office/drawing/2010/main" id="{149BA850-58CF-4106-883A-2B42899F8686}"/>
              </a:ext>
            </a:extLst>
          </p:cNvPr>
          <p:cNvPicPr>
            <a:picLocks noChangeAspect="true" noGrp="true"/>
          </p:cNvPicPr>
          <p:nvPr>
            <p:ph idx="2" type="pic"/>
          </p:nvPr>
        </p:nvPicPr>
        <p:blipFill>
          <a:blip r:embed="rId2"/>
          <a:srcRect b="0" l="34937" r="34937" t="0"/>
          <a:stretch>
            <a:fillRect/>
          </a:stretch>
        </p:blipFill>
        <p:spPr>
          <a:xfrm rot="0">
            <a:off x="3051571" y="0"/>
            <a:ext cx="2326544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1919BDB5-0B3B-408D-93AB-993DD3CBD486}">
        <p14:creationId xmlns:p14="http://schemas.microsoft.com/office/powerpoint/2010/main" val="1707058178515"/>
      </p:ext>
    </p:extLst>
  </p:cSld>
  <p:clrMapOvr>
    <a:masterClrMapping/>
  </p:clrMapOvr>
  <p:transition spd="slow">
    <p:fade thruBlk="false"/>
  </p:transition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71FD6533-6413-4E23-96D3-1D4591922B8F}">
                <a16:creationId xmlns:a16="http://schemas.microsoft.com/office/drawing/2010/main" id="{A8624122-7453-4DFD-9A64-7CE914682BD9}"/>
              </a:ext>
            </a:extLst>
          </p:cNvPr>
          <p:cNvSpPr>
            <a:spLocks noGrp="true"/>
          </p:cNvSpPr>
          <p:nvPr>
            <p:ph idx="1" type="subTitle"/>
          </p:nvPr>
        </p:nvSpPr>
        <p:spPr/>
        <p:txBody>
          <a:bodyPr rtlCol="0"/>
          <a:lstStyle/>
          <a:p>
            <a:pPr/>
            <a:r>
              <a:rPr dirty="0" lang="en-US"/>
              <a:t>Internet Fraud:-</a:t>
            </a:r>
            <a:endParaRPr dirty="0" lang="en-US"/>
          </a:p>
        </p:txBody>
      </p:sp>
      <p:sp>
        <p:nvSpPr>
          <p:cNvPr id="3" name="Title 2">
            <a:extLst>
              <a:ext uri="{D8268022-A84B-4B8C-B2AC-49D0ACE7679B}">
                <a16:creationId xmlns:a16="http://schemas.microsoft.com/office/drawing/2010/main" id="{A47C9A1E-CFF1-463E-8FEF-B3F30AC861DF}"/>
              </a:ext>
            </a:extLst>
          </p:cNvPr>
          <p:cNvSpPr>
            <a:spLocks noGrp="true"/>
          </p:cNvSpPr>
          <p:nvPr>
            <p:ph idx="2" type="title"/>
          </p:nvPr>
        </p:nvSpPr>
        <p:spPr/>
        <p:txBody>
          <a:bodyPr rtlCol="0"/>
          <a:lstStyle/>
          <a:p>
            <a:pPr/>
            <a:r>
              <a:rPr dirty="0" lang="en-US"/>
              <a:t>TYPES OF SCAM</a:t>
            </a:r>
            <a:endParaRPr dirty="0" lang="en-US"/>
          </a:p>
        </p:txBody>
      </p:sp>
      <p:sp>
        <p:nvSpPr>
          <p:cNvPr id="4" name="Slide Number Placeholder 3">
            <a:extLst>
              <a:ext uri="{BCC452C8-1564-4EC6-9DED-6E0C3B6269C8}">
                <a16:creationId xmlns:a16="http://schemas.microsoft.com/office/drawing/2010/main" id="{42FAC6F4-0E81-496A-97A3-1782B88393E0}"/>
              </a:ext>
            </a:extLst>
          </p:cNvPr>
          <p:cNvSpPr>
            <a:spLocks noGrp="true"/>
          </p:cNvSpPr>
          <p:nvPr>
            <p:ph idx="3" sz="quarter" type="sldNum"/>
          </p:nvPr>
        </p:nvSpPr>
        <p:spPr/>
        <p:txBody>
          <a:bodyPr rtlCol="0"/>
          <a:lstStyle/>
          <a:p>
            <a:pPr/>
            <a:fld id="{7205C069-07D5-40C9-BA17-8212BCB3CAB7}" type="slidenum"/>
            <a:endParaRPr dirty="0" lang="en-US"/>
          </a:p>
        </p:txBody>
      </p:sp>
      <p:pic>
        <p:nvPicPr>
          <p:cNvPr id="5" name="Picture Placeholder 13">
            <a:extLst>
              <a:ext uri="{E1D1C81B-1FBC-4BD2-A08F-10F6E786092B}">
                <a16:creationId xmlns:a16="http://schemas.microsoft.com/office/drawing/2010/main" id="{E6BC4A80-6AD2-4CC9-810C-86D4EBBEBA2B}"/>
              </a:ext>
            </a:extLst>
          </p:cNvPr>
          <p:cNvPicPr>
            <a:picLocks noChangeAspect="true" noGrp="true"/>
          </p:cNvPicPr>
          <p:nvPr>
            <p:ph type="pic"/>
          </p:nvPr>
        </p:nvPicPr>
        <p:blipFill>
          <a:blip r:embed="rId2"/>
          <a:srcRect b="0" l="7703" r="7703" t="0"/>
          <a:stretch>
            <a:fillRect/>
          </a:stretch>
        </p:blipFill>
        <p:spPr>
          <a:xfrm rot="0">
            <a:off x="1183557" y="707762"/>
            <a:ext cx="7065168" cy="3627834"/>
          </a:xfrm>
          <a:noFill/>
        </p:spPr>
      </p:pic>
    </p:spTree>
    <p:extLst>
      <p:ext uri="{3AA304DB-DFF3-4988-867F-B802D6365C54}">
        <p14:creationId xmlns:p14="http://schemas.microsoft.com/office/powerpoint/2010/main" val="1707058178516"/>
      </p:ext>
    </p:extLst>
  </p:cSld>
  <p:clrMapOvr>
    <a:masterClrMapping/>
  </p:clrMapOvr>
  <p:transition spd="slow">
    <p:fade thruBlk="false"/>
  </p:transition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0">
            <a:extLst>
              <a:ext uri="{51EE1AD4-E057-48D3-8AB9-F97EF53B6FAE}">
                <a16:creationId xmlns:a16="http://schemas.microsoft.com/office/drawing/2010/main" id="{FC04EE67-83D8-4F06-8D3C-A50BE0A5BD6A}"/>
              </a:ext>
            </a:extLst>
          </p:cNvPr>
          <p:cNvSpPr>
            <a:spLocks noGrp="true"/>
          </p:cNvSpPr>
          <p:nvPr>
            <p:ph idx="2" sz="quarter" type="sldNum"/>
          </p:nvPr>
        </p:nvSpPr>
        <p:spPr/>
        <p:txBody>
          <a:bodyPr rtlCol="0"/>
          <a:lstStyle/>
          <a:p>
            <a:pPr/>
            <a:fld id="{88F6C430-2FBE-4862-8E60-8FC45D01118B}" type="slidenum"/>
            <a:endParaRPr dirty="0" lang="en-US"/>
          </a:p>
        </p:txBody>
      </p:sp>
      <p:sp>
        <p:nvSpPr>
          <p:cNvPr id="3" name="Title 15">
            <a:extLst>
              <a:ext uri="{58AF1DE0-6E27-4949-BC40-27FEC91B537A}">
                <a16:creationId xmlns:a16="http://schemas.microsoft.com/office/drawing/2010/main" id="{DA529A36-38AE-459A-8EC6-52A5BC670492}"/>
              </a:ext>
            </a:extLst>
          </p:cNvPr>
          <p:cNvSpPr>
            <a:spLocks noGrp="true"/>
          </p:cNvSpPr>
          <p:nvPr>
            <p:ph idx="5" type="title"/>
          </p:nvPr>
        </p:nvSpPr>
        <p:spPr/>
        <p:txBody>
          <a:bodyPr rtlCol="0"/>
          <a:lstStyle/>
          <a:p>
            <a:pPr/>
            <a:r>
              <a:rPr dirty="0" lang="en-US"/>
              <a:t>TYPES OF SCAM</a:t>
            </a:r>
            <a:endParaRPr dirty="0" lang="en-US"/>
          </a:p>
        </p:txBody>
      </p:sp>
      <p:sp>
        <p:nvSpPr>
          <p:cNvPr id="4" name="Subtitle 23">
            <a:extLst>
              <a:ext uri="{DEEF996D-496C-49CC-841D-4E2D72BB2256}">
                <a16:creationId xmlns:a16="http://schemas.microsoft.com/office/drawing/2010/main" id="{FA414FB8-B357-4B17-A550-5B8D8BDF1A18}"/>
              </a:ext>
            </a:extLst>
          </p:cNvPr>
          <p:cNvSpPr>
            <a:spLocks noGrp="true"/>
          </p:cNvSpPr>
          <p:nvPr>
            <p:ph idx="6" type="subTitle"/>
          </p:nvPr>
        </p:nvSpPr>
        <p:spPr>
          <a:xfrm rot="0">
            <a:off x="628650" y="1369437"/>
            <a:ext cx="2710112" cy="548592"/>
          </a:xfrm>
        </p:spPr>
        <p:txBody>
          <a:bodyPr rtlCol="0"/>
          <a:lstStyle/>
          <a:p>
            <a:pPr/>
            <a:r>
              <a:rPr b="1" dirty="0" lang="en-US">
                <a:latin typeface="Fauna One"/>
              </a:rPr>
              <a:t>Internet Fraud</a:t>
            </a:r>
            <a:endParaRPr b="1" dirty="0" lang="en-US">
              <a:latin typeface="Fauna One"/>
            </a:endParaRPr>
          </a:p>
        </p:txBody>
      </p:sp>
      <p:sp>
        <p:nvSpPr>
          <p:cNvPr id="5" name="">
            <a:extLst>
              <a:ext uri="{D130EE48-A183-45E8-930B-A706180A6C8D}">
                <a16:creationId xmlns:a16="http://schemas.microsoft.com/office/drawing/2010/main" id="{DCDFBC4B-F778-4E02-B9B4-4FBE21B470A1}"/>
              </a:ext>
            </a:extLst>
          </p:cNvPr>
          <p:cNvSpPr/>
          <p:nvPr>
            <p:ph idx="8" type="title"/>
          </p:nvPr>
        </p:nvSpPr>
        <p:spPr>
          <a:xfrm flipH="false" flipV="false" rot="0">
            <a:off x="3690690" y="929859"/>
            <a:ext cx="3336836" cy="950461"/>
          </a:xfrm>
        </p:spPr>
        <p:txBody>
          <a:bodyPr rtlCol="0" vert="horz">
            <a:noAutofit/>
          </a:bodyPr>
          <a:lstStyle/>
          <a:p>
            <a:pPr/>
            <a:br>
              <a:rPr b="1" dirty="0" lang="en-US" sz="1000">
                <a:latin typeface="Fauna One"/>
              </a:rPr>
            </a:br>
            <a:r>
              <a:rPr b="1" dirty="0" lang="en-US" sz="1000">
                <a:latin typeface="Lato"/>
              </a:rPr>
              <a:t>There are lots of scam happening in our today to day life which is </a:t>
            </a:r>
            <a:r>
              <a:rPr b="1" dirty="0" lang="en-US" sz="1000">
                <a:latin typeface="Lato"/>
              </a:rPr>
              <a:t>new and risk to handle some of the common scams are ,</a:t>
            </a:r>
            <a:endParaRPr b="1" dirty="0" lang="en-US" sz="1000">
              <a:latin typeface="Lato"/>
            </a:endParaRPr>
          </a:p>
        </p:txBody>
      </p:sp>
      <p:sp>
        <p:nvSpPr>
          <p:cNvPr id="6" name="">
            <a:extLst>
              <a:ext uri="{E1A20770-CB53-403C-BF50-6F7EF37251BB}">
                <a16:creationId xmlns:a16="http://schemas.microsoft.com/office/drawing/2010/main" id="{D40AB3B3-A5D7-4E23-AEC7-B0BB24C3BA0B}"/>
              </a:ext>
            </a:extLst>
          </p:cNvPr>
          <p:cNvSpPr txBox="1"/>
          <p:nvPr/>
        </p:nvSpPr>
        <p:spPr>
          <a:xfrm flipH="false" flipV="false" rot="0">
            <a:off x="4001443" y="1999211"/>
            <a:ext cx="4602918" cy="2228278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indent="-342900" marL="342900">
              <a:buFont typeface="Arial"/>
              <a:buChar char="•"/>
              <a:defRPr dirty="0" lang="en-US" sz="1400"/>
            </a:pPr>
            <a:r>
              <a:rPr b="1" dirty="0" lang="en-US">
                <a:solidFill>
                  <a:schemeClr val="bg1"/>
                </a:solidFill>
                <a:latin typeface="Lato"/>
              </a:rPr>
              <a:t>Work from Home scam</a:t>
            </a:r>
          </a:p>
          <a:p>
            <a:pPr indent="-342900" marL="342900">
              <a:buFont typeface="Arial"/>
              <a:buChar char="•"/>
              <a:defRPr dirty="0" lang="en-US" sz="1400"/>
            </a:pPr>
            <a:r>
              <a:rPr b="1" dirty="0" lang="en-US">
                <a:solidFill>
                  <a:schemeClr val="bg1"/>
                </a:solidFill>
                <a:latin typeface="Lato"/>
              </a:rPr>
              <a:t>Advertisement scam</a:t>
            </a:r>
          </a:p>
          <a:p>
            <a:pPr indent="-342900" marL="342900">
              <a:buFont typeface="Arial"/>
              <a:buChar char="•"/>
              <a:defRPr dirty="0" lang="en-US" sz="1400"/>
            </a:pPr>
            <a:r>
              <a:rPr b="1" dirty="0" lang="en-US">
                <a:solidFill>
                  <a:schemeClr val="bg1"/>
                </a:solidFill>
                <a:latin typeface="Lato"/>
              </a:rPr>
              <a:t>Romance and dating scam</a:t>
            </a:r>
          </a:p>
          <a:p>
            <a:pPr indent="-342900" marL="342900">
              <a:buFont typeface="Arial"/>
              <a:buChar char="•"/>
              <a:defRPr dirty="0" lang="en-US" sz="1400"/>
            </a:pPr>
            <a:r>
              <a:rPr b="1" dirty="0" lang="en-US">
                <a:solidFill>
                  <a:schemeClr val="bg1"/>
                </a:solidFill>
                <a:latin typeface="Lato"/>
              </a:rPr>
              <a:t>Deep fake</a:t>
            </a:r>
            <a:r>
              <a:rPr b="1" dirty="0" lang="en-US">
                <a:solidFill>
                  <a:schemeClr val="bg1"/>
                </a:solidFill>
                <a:latin typeface="Lato"/>
              </a:rPr>
              <a:t> </a:t>
            </a:r>
          </a:p>
          <a:p>
            <a:pPr indent="-342900" marL="342900">
              <a:buFont typeface="Arial"/>
              <a:buChar char="•"/>
              <a:defRPr dirty="0" lang="en-US" sz="1400"/>
            </a:pPr>
            <a:r>
              <a:rPr b="1" dirty="0" lang="en-US">
                <a:solidFill>
                  <a:schemeClr val="bg1"/>
                </a:solidFill>
                <a:latin typeface="Lato"/>
              </a:rPr>
              <a:t>Charity scam</a:t>
            </a:r>
            <a:r>
              <a:rPr b="1" dirty="0" lang="en-US">
                <a:solidFill>
                  <a:schemeClr val="bg1"/>
                </a:solidFill>
                <a:latin typeface="Lato"/>
              </a:rPr>
              <a:t> </a:t>
            </a:r>
            <a:r>
              <a:rPr b="1" dirty="0" lang="en-US">
                <a:solidFill>
                  <a:schemeClr val="bg1"/>
                </a:solidFill>
                <a:latin typeface="Lato"/>
              </a:rPr>
              <a:t>   </a:t>
            </a:r>
          </a:p>
          <a:p>
            <a:pPr indent="-342900" marL="342900">
              <a:buFont typeface="Arial"/>
              <a:buChar char="•"/>
              <a:defRPr dirty="0" lang="en-US" sz="1400"/>
            </a:pPr>
            <a:r>
              <a:rPr b="1" dirty="0" lang="en-US">
                <a:solidFill>
                  <a:schemeClr val="bg1"/>
                </a:solidFill>
                <a:latin typeface="Lato"/>
              </a:rPr>
              <a:t>Lottery and Prize scam</a:t>
            </a:r>
            <a:r>
              <a:rPr b="1" dirty="0" lang="en-US">
                <a:solidFill>
                  <a:schemeClr val="bg1"/>
                </a:solidFill>
                <a:latin typeface="Lato"/>
              </a:rPr>
              <a:t> </a:t>
            </a:r>
            <a:r>
              <a:rPr b="1" dirty="0" lang="en-US">
                <a:solidFill>
                  <a:schemeClr val="bg1"/>
                </a:solidFill>
                <a:latin typeface="Lato"/>
              </a:rPr>
              <a:t> </a:t>
            </a:r>
          </a:p>
          <a:p>
            <a:pPr indent="-342900" marL="342900">
              <a:buFont typeface="Arial"/>
              <a:buChar char="•"/>
              <a:defRPr dirty="0" lang="en-US" sz="1400"/>
            </a:pPr>
            <a:r>
              <a:rPr b="1" dirty="0" lang="en-US">
                <a:solidFill>
                  <a:schemeClr val="bg1"/>
                </a:solidFill>
                <a:latin typeface="Lato"/>
              </a:rPr>
              <a:t>Banking and investment Scam</a:t>
            </a:r>
          </a:p>
          <a:p>
            <a:pPr indent="-342900" marL="342900">
              <a:buFont typeface="Arial"/>
              <a:buChar char="•"/>
              <a:defRPr dirty="0" lang="en-US" sz="1400"/>
            </a:pPr>
            <a:r>
              <a:rPr b="1" dirty="0" lang="en-US">
                <a:solidFill>
                  <a:schemeClr val="bg1"/>
                </a:solidFill>
                <a:latin typeface="Lato"/>
              </a:rPr>
              <a:t>Advance fee fraud</a:t>
            </a:r>
          </a:p>
          <a:p>
            <a:pPr indent="-342900" marL="342900">
              <a:buFont typeface="Arial"/>
              <a:buChar char="•"/>
              <a:defRPr dirty="0" lang="en-US" sz="1400"/>
            </a:pPr>
            <a:r>
              <a:rPr b="1" dirty="0" lang="en-US">
                <a:solidFill>
                  <a:schemeClr val="bg1"/>
                </a:solidFill>
                <a:latin typeface="Lato"/>
              </a:rPr>
              <a:t>Man </a:t>
            </a:r>
            <a:r>
              <a:rPr b="1" dirty="0" lang="en-US">
                <a:solidFill>
                  <a:schemeClr val="bg1"/>
                </a:solidFill>
                <a:latin typeface="Lato"/>
              </a:rPr>
              <a:t>in the middle</a:t>
            </a:r>
          </a:p>
          <a:p>
            <a:pPr indent="-342900" marL="342900">
              <a:buFont typeface="Arial"/>
              <a:buChar char="•"/>
              <a:defRPr dirty="0" lang="en-US" sz="1400"/>
            </a:pPr>
            <a:r>
              <a:rPr b="1" dirty="0" lang="en-US">
                <a:solidFill>
                  <a:schemeClr val="bg1"/>
                </a:solidFill>
                <a:latin typeface="Lato"/>
              </a:rPr>
              <a:t>Phishing</a:t>
            </a:r>
            <a:endParaRPr b="1" dirty="0" lang="en-US">
              <a:solidFill>
                <a:schemeClr val="bg1"/>
              </a:solidFill>
              <a:latin typeface="Lato"/>
            </a:endParaRPr>
          </a:p>
        </p:txBody>
      </p:sp>
    </p:spTree>
    <p:extLst>
      <p:ext uri="{46244061-242B-4CCE-A42F-205C7E42FA4A}">
        <p14:creationId xmlns:p14="http://schemas.microsoft.com/office/powerpoint/2010/main" val="1707058178518"/>
      </p:ext>
    </p:extLst>
  </p:cSld>
  <p:clrMapOvr>
    <a:masterClrMapping/>
  </p:clrMapOvr>
  <p:transition spd="slow">
    <p:fade thruBlk="false"/>
  </p:transition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1F7E6B1-BE98-4386-97AD-8508A0B3FA91}">
                <a16:creationId xmlns:a16="http://schemas.microsoft.com/office/drawing/2010/main" id="{35893466-4046-42A8-B382-B32B0443046F}"/>
              </a:ext>
            </a:extLst>
          </p:cNvPr>
          <p:cNvSpPr>
            <a:spLocks noGrp="true"/>
          </p:cNvSpPr>
          <p:nvPr>
            <p:ph sz="quarter" type="sldNum"/>
          </p:nvPr>
        </p:nvSpPr>
        <p:spPr/>
        <p:txBody>
          <a:bodyPr rtlCol="0"/>
          <a:lstStyle/>
          <a:p>
            <a:pPr/>
            <a:fld id="{084CA6EA-C56B-4764-973F-1A42CEF32D73}" type="slidenum"/>
            <a:endParaRPr dirty="0" lang="en-US"/>
          </a:p>
        </p:txBody>
      </p:sp>
      <p:sp>
        <p:nvSpPr>
          <p:cNvPr id="3" name="Title 8">
            <a:extLst>
              <a:ext uri="{EAC37455-C740-497E-A3D6-8085E8DCD21E}">
                <a16:creationId xmlns:a16="http://schemas.microsoft.com/office/drawing/2010/main" id="{E30F264D-0452-4836-BE28-C986090B998A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1164772" y="226066"/>
            <a:ext cx="6814454" cy="932592"/>
          </a:xfrm>
        </p:spPr>
        <p:txBody>
          <a:bodyPr rtlCol="0"/>
          <a:lstStyle/>
          <a:p>
            <a:pPr/>
            <a:r>
              <a:rPr cap="all" dirty="0" lang="en-US"/>
              <a:t>1.Work From Home Scam:-</a:t>
            </a:r>
            <a:endParaRPr cap="all" dirty="0" lang="en-US"/>
          </a:p>
        </p:txBody>
      </p:sp>
      <p:pic>
        <p:nvPicPr>
          <p:cNvPr id="4" name="">
            <a:extLst>
              <a:ext uri="{BF7BD39B-7297-4302-BEDB-C1395AB6F10C}">
                <a16:creationId xmlns:a16="http://schemas.microsoft.com/office/drawing/2010/main" id="{D4004F11-71BD-461F-AEDA-4EC28A518159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11140" r="11140" t="0"/>
          <a:stretch>
            <a:fillRect/>
          </a:stretch>
        </p:blipFill>
        <p:spPr>
          <a:xfrm flipH="false" flipV="false" rot="0">
            <a:off x="986313" y="1458172"/>
            <a:ext cx="4202134" cy="2941672"/>
          </a:xfrm>
          <a:prstGeom prst="rect">
            <a:avLst/>
          </a:prstGeom>
          <a:noFill/>
        </p:spPr>
      </p:pic>
      <p:sp>
        <p:nvSpPr>
          <p:cNvPr id="5" name="Text Placeholder 11">
            <a:extLst>
              <a:ext uri="{0781990F-49B6-4BF4-AE29-2373F934C86A}">
                <a16:creationId xmlns:a16="http://schemas.microsoft.com/office/drawing/2010/main" id="{6AD13841-290A-4A80-AB5A-F47F0DD784FD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4800600" y="1337691"/>
            <a:ext cx="3593382" cy="3493217"/>
          </a:xfrm>
        </p:spPr>
        <p:txBody>
          <a:bodyPr rtlCol="0"/>
          <a:lstStyle/>
          <a:p>
            <a:pPr/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Work-from-home scams are when deceitful people create fake job </a:t>
            </a:r>
            <a:r>
              <a:rPr b="1" dirty="0" lang="en-US">
                <a:latin typeface="Lato"/>
              </a:rPr>
              <a:t>profile or postings to benefit themselves. They may use these as a</a:t>
            </a:r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means to steal your personal information or financial assets. As work </a:t>
            </a:r>
            <a:r>
              <a:rPr b="1" dirty="0" lang="en-US">
                <a:latin typeface="Lato"/>
              </a:rPr>
              <a:t>from home jobs become more popular, scammers are starting to target</a:t>
            </a:r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this market with seemingly lucrative job offers. They may pose as a </a:t>
            </a:r>
            <a:r>
              <a:rPr b="1" dirty="0" lang="en-US">
                <a:latin typeface="Lato"/>
              </a:rPr>
              <a:t>company or reputable person to get you to trust them.</a:t>
            </a:r>
          </a:p>
          <a:p>
            <a:pPr/>
            <a:r>
              <a:rPr b="1" dirty="0" lang="en-US">
                <a:latin typeface="Lato"/>
              </a:rPr>
              <a:t> Delhi man applies</a:t>
            </a:r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for a work-from-home job online, loses Rs 9 lakh in the new cyber </a:t>
            </a:r>
            <a:r>
              <a:rPr b="1" dirty="0" err="1" lang="en-US">
                <a:latin typeface="Lato"/>
              </a:rPr>
              <a:t>fraudNew</a:t>
            </a:r>
            <a:r>
              <a:rPr b="1" dirty="0" lang="en-US">
                <a:latin typeface="Lato"/>
              </a:rPr>
              <a:t> Delhi. The Man applied for the job through social media and </a:t>
            </a:r>
            <a:r>
              <a:rPr b="1" dirty="0" lang="en-US">
                <a:latin typeface="Lato"/>
              </a:rPr>
              <a:t>was later tricked into depositing money on pretext of commission.</a:t>
            </a:r>
            <a:endParaRPr b="1" dirty="0" lang="en-US">
              <a:latin typeface="Lato"/>
            </a:endParaRPr>
          </a:p>
        </p:txBody>
      </p:sp>
    </p:spTree>
    <p:extLst>
      <p:ext uri="{2F931DC8-3C73-4C1E-BDA1-6061A9D096AF}">
        <p14:creationId xmlns:p14="http://schemas.microsoft.com/office/powerpoint/2010/main" val="1707058178520"/>
      </p:ext>
    </p:extLst>
  </p:cSld>
  <p:clrMapOvr>
    <a:masterClrMapping/>
  </p:clrMapOvr>
  <p:transition spd="slow">
    <p:fade thruBlk="false"/>
  </p:transition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ADCDCC88-D177-4A60-B80D-83634485D533}">
                <a16:creationId xmlns:a16="http://schemas.microsoft.com/office/drawing/2010/main" id="{17078A72-4307-4E2E-9343-014F82246C54}"/>
              </a:ext>
            </a:extLst>
          </p:cNvPr>
          <p:cNvSpPr>
            <a:spLocks noGrp="true"/>
          </p:cNvSpPr>
          <p:nvPr>
            <p:ph sz="quarter" type="sldNum"/>
          </p:nvPr>
        </p:nvSpPr>
        <p:spPr/>
        <p:txBody>
          <a:bodyPr rtlCol="0"/>
          <a:lstStyle/>
          <a:p>
            <a:pPr/>
            <a:fld id="{3AF6D5EB-B0CB-4064-9157-D29450C6372B}" type="slidenum"/>
            <a:endParaRPr dirty="0" lang="en-US"/>
          </a:p>
        </p:txBody>
      </p:sp>
      <p:sp>
        <p:nvSpPr>
          <p:cNvPr id="3" name="Title 8">
            <a:extLst>
              <a:ext uri="{01C80316-04B9-4FB9-BD3B-2B5FC4BA2C33}">
                <a16:creationId xmlns:a16="http://schemas.microsoft.com/office/drawing/2010/main" id="{41CE0E59-B557-48DA-BB5F-243D2BE665B8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2731341" y="225447"/>
            <a:ext cx="5873020" cy="932592"/>
          </a:xfrm>
        </p:spPr>
        <p:txBody>
          <a:bodyPr rtlCol="0"/>
          <a:lstStyle/>
          <a:p>
            <a:pPr/>
            <a:r>
              <a:rPr b="1" cap="all" dirty="0" lang="en-US">
                <a:latin typeface="Lato"/>
              </a:rPr>
              <a:t>2.Advertisement scam:-</a:t>
            </a:r>
            <a:endParaRPr b="1" cap="all" dirty="0" lang="en-US">
              <a:latin typeface="Lato"/>
            </a:endParaRPr>
          </a:p>
        </p:txBody>
      </p:sp>
      <p:pic>
        <p:nvPicPr>
          <p:cNvPr id="4" name="Picture Placeholder 14">
            <a:extLst>
              <a:ext uri="{F4EF868B-AE1B-4AA7-AD44-21D8742F7672}">
                <a16:creationId xmlns:a16="http://schemas.microsoft.com/office/drawing/2010/main" id="{19DF8B32-C36A-4C51-B3FF-EF4075347585}"/>
              </a:ext>
            </a:extLst>
          </p:cNvPr>
          <p:cNvPicPr>
            <a:picLocks noChangeAspect="true" noGrp="true"/>
          </p:cNvPicPr>
          <p:nvPr>
            <p:ph idx="3" type="pic"/>
          </p:nvPr>
        </p:nvPicPr>
        <p:blipFill>
          <a:blip r:embed="rId2"/>
          <a:srcRect b="6990" l="0" r="0" t="5890"/>
          <a:stretch>
            <a:fillRect/>
          </a:stretch>
        </p:blipFill>
        <p:spPr>
          <a:xfrm rot="0">
            <a:off x="699506" y="777754"/>
            <a:ext cx="3338236" cy="3875456"/>
          </a:xfrm>
          <a:noFill/>
        </p:spPr>
      </p:pic>
      <p:sp>
        <p:nvSpPr>
          <p:cNvPr id="5" name="Text Placeholder 11">
            <a:extLst>
              <a:ext uri="{AC1CF636-D236-40D7-B8FD-CADBC06BB70E}">
                <a16:creationId xmlns:a16="http://schemas.microsoft.com/office/drawing/2010/main" id="{C1C3E51F-92C7-43CF-993A-C2C118259C85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4387062" y="1044882"/>
            <a:ext cx="3914822" cy="2905153"/>
          </a:xfrm>
        </p:spPr>
        <p:txBody>
          <a:bodyPr rtlCol="0"/>
          <a:lstStyle/>
          <a:p>
            <a:pPr/>
            <a:br>
              <a:rPr b="1" dirty="0" lang="en-US" sz="1000">
                <a:solidFill>
                  <a:schemeClr val="bg1"/>
                </a:solidFill>
                <a:latin typeface="+mn-lt"/>
              </a:rPr>
            </a:br>
            <a:r>
              <a:rPr b="1" dirty="0" lang="en-US" sz="1000">
                <a:solidFill>
                  <a:schemeClr val="bg1"/>
                </a:solidFill>
                <a:latin typeface="Lato"/>
              </a:rPr>
              <a:t>An online ad scam is a deceptive strategy where fraudsters exploit </a:t>
            </a:r>
            <a:r>
              <a:rPr b="1" dirty="0" lang="en-US" sz="1000">
                <a:solidFill>
                  <a:schemeClr val="bg1"/>
                </a:solidFill>
                <a:latin typeface="Lato"/>
              </a:rPr>
              <a:t>digital advertising platforms to steal money or harm someone's online </a:t>
            </a:r>
            <a:r>
              <a:rPr b="1" dirty="0" lang="en-US" sz="1000">
                <a:solidFill>
                  <a:schemeClr val="bg1"/>
                </a:solidFill>
                <a:latin typeface="Lato"/>
              </a:rPr>
              <a:t>reputation. These scams often involve urgency, presenting offers as </a:t>
            </a:r>
            <a:r>
              <a:rPr b="1" dirty="0" lang="en-US" sz="1000">
                <a:solidFill>
                  <a:schemeClr val="bg1"/>
                </a:solidFill>
                <a:latin typeface="Lato"/>
              </a:rPr>
              <a:t>limited-time deals, and may include fake review videos for false </a:t>
            </a:r>
            <a:r>
              <a:rPr b="1" dirty="0" lang="en-US" sz="1000">
                <a:solidFill>
                  <a:schemeClr val="bg1"/>
                </a:solidFill>
                <a:latin typeface="Lato"/>
              </a:rPr>
              <a:t>endorsements. Fraudsters lure victims with unrealistically discounted </a:t>
            </a:r>
            <a:r>
              <a:rPr b="1" dirty="0" lang="en-US" sz="1000">
                <a:solidFill>
                  <a:schemeClr val="bg1"/>
                </a:solidFill>
                <a:latin typeface="Lato"/>
              </a:rPr>
              <a:t>high-demand items, demanding upfront payments.  Additional fees, like </a:t>
            </a:r>
            <a:r>
              <a:rPr b="1" dirty="0" lang="en-US" sz="1000">
                <a:solidFill>
                  <a:schemeClr val="bg1"/>
                </a:solidFill>
                <a:latin typeface="Lato"/>
              </a:rPr>
              <a:t>delivery charges or </a:t>
            </a:r>
            <a:r>
              <a:rPr b="1" dirty="0" err="1" lang="en-US" sz="1000">
                <a:solidFill>
                  <a:schemeClr val="bg1"/>
                </a:solidFill>
                <a:latin typeface="Lato"/>
              </a:rPr>
              <a:t>GST</a:t>
            </a:r>
            <a:r>
              <a:rPr b="1" dirty="0" lang="en-US" sz="1000">
                <a:solidFill>
                  <a:schemeClr val="bg1"/>
                </a:solidFill>
                <a:latin typeface="Lato"/>
              </a:rPr>
              <a:t>, may be requested after the initial payment.T</a:t>
            </a:r>
            <a:r>
              <a:rPr b="1" dirty="0" lang="en-US" sz="1000">
                <a:solidFill>
                  <a:schemeClr val="bg1"/>
                </a:solidFill>
                <a:latin typeface="Lato"/>
              </a:rPr>
              <a:t>o maintain legitimacy, scammers provide fake delivery tracking </a:t>
            </a:r>
            <a:r>
              <a:rPr b="1" dirty="0" lang="en-US" sz="1000">
                <a:solidFill>
                  <a:schemeClr val="bg1"/>
                </a:solidFill>
                <a:latin typeface="Lato"/>
              </a:rPr>
              <a:t>details, creating a false sense that the purchased item is on its </a:t>
            </a:r>
            <a:r>
              <a:rPr b="1" dirty="0" lang="en-US" sz="1000">
                <a:solidFill>
                  <a:schemeClr val="bg1"/>
                </a:solidFill>
                <a:latin typeface="Lato"/>
              </a:rPr>
              <a:t>way. </a:t>
            </a:r>
          </a:p>
          <a:p>
            <a:pPr/>
            <a:r>
              <a:rPr b="1" dirty="0" lang="en-US" sz="1000">
                <a:solidFill>
                  <a:schemeClr val="bg1"/>
                </a:solidFill>
                <a:latin typeface="Lato"/>
              </a:rPr>
              <a:t> Once the victim</a:t>
            </a:r>
            <a:br>
              <a:rPr b="1" dirty="0" lang="en-US" sz="1000">
                <a:solidFill>
                  <a:schemeClr val="bg1"/>
                </a:solidFill>
                <a:latin typeface="+mn-lt"/>
              </a:rPr>
            </a:br>
            <a:r>
              <a:rPr b="1" dirty="0" lang="en-US" sz="1000">
                <a:solidFill>
                  <a:schemeClr val="bg1"/>
                </a:solidFill>
                <a:latin typeface="Lato"/>
              </a:rPr>
              <a:t>transfers the amount, fraudsters block communication, making </a:t>
            </a:r>
            <a:r>
              <a:rPr b="1" dirty="0" lang="en-US" sz="1000">
                <a:solidFill>
                  <a:schemeClr val="bg1"/>
                </a:solidFill>
                <a:latin typeface="Lato"/>
              </a:rPr>
              <a:t>it</a:t>
            </a:r>
            <a:r>
              <a:rPr b="1" dirty="0" lang="en-US" sz="1000">
                <a:solidFill>
                  <a:schemeClr val="bg1"/>
                </a:solidFill>
                <a:latin typeface="Lato"/>
              </a:rPr>
              <a:t> </a:t>
            </a:r>
            <a:r>
              <a:rPr b="1" dirty="0" lang="en-US" sz="1000">
                <a:solidFill>
                  <a:schemeClr val="bg1"/>
                </a:solidFill>
                <a:latin typeface="Lato"/>
              </a:rPr>
              <a:t>challenging</a:t>
            </a:r>
            <a:r>
              <a:rPr b="1" dirty="0" lang="en-US" sz="1000">
                <a:solidFill>
                  <a:schemeClr val="bg1"/>
                </a:solidFill>
                <a:latin typeface="Lato"/>
              </a:rPr>
              <a:t> for victims to seek recourse. Awareness of these tactics </a:t>
            </a:r>
            <a:r>
              <a:rPr b="1" dirty="0" lang="en-US" sz="1000">
                <a:solidFill>
                  <a:schemeClr val="bg1"/>
                </a:solidFill>
                <a:latin typeface="Lato"/>
              </a:rPr>
              <a:t>is </a:t>
            </a:r>
            <a:r>
              <a:rPr b="1" dirty="0" err="1" lang="en-US" sz="1000">
                <a:solidFill>
                  <a:schemeClr val="bg1"/>
                </a:solidFill>
                <a:latin typeface="Lato"/>
              </a:rPr>
              <a:t>esential</a:t>
            </a:r>
            <a:r>
              <a:rPr b="1" dirty="0" lang="en-US" sz="1000">
                <a:solidFill>
                  <a:schemeClr val="bg1"/>
                </a:solidFill>
                <a:latin typeface="Lato"/>
              </a:rPr>
              <a:t> to protect against falling victim to these deceptive</a:t>
            </a:r>
            <a:endParaRPr b="1" dirty="0" lang="en-US" sz="1000">
              <a:solidFill>
                <a:schemeClr val="bg1"/>
              </a:solidFill>
              <a:latin typeface="Lato"/>
            </a:endParaRPr>
          </a:p>
        </p:txBody>
      </p:sp>
    </p:spTree>
    <p:extLst>
      <p:ext uri="{386472E7-6058-4B36-B92E-7DC9323ECEDD}">
        <p14:creationId xmlns:p14="http://schemas.microsoft.com/office/powerpoint/2010/main" val="1707058178522"/>
      </p:ext>
    </p:extLst>
  </p:cSld>
  <p:clrMapOvr>
    <a:masterClrMapping/>
  </p:clrMapOvr>
  <p:transition spd="slow">
    <p:fade thruBlk="false"/>
  </p:transition>
</p:sld>
</file>

<file path=ppt/slides/slide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54C6A68D-836F-42AF-BAC5-4B74B3A9C02B}">
                <a16:creationId xmlns:a16="http://schemas.microsoft.com/office/drawing/2010/main" id="{6660D72C-081A-4106-A6C5-4EF702592420}"/>
              </a:ext>
            </a:extLst>
          </p:cNvPr>
          <p:cNvSpPr>
            <a:spLocks noGrp="true"/>
          </p:cNvSpPr>
          <p:nvPr>
            <p:ph sz="quarter" type="sldNum"/>
          </p:nvPr>
        </p:nvSpPr>
        <p:spPr/>
        <p:txBody>
          <a:bodyPr rtlCol="0"/>
          <a:lstStyle/>
          <a:p>
            <a:pPr/>
            <a:fld id="{287F094B-2497-49B8-A849-E0A3FC135A24}" type="slidenum"/>
            <a:endParaRPr dirty="0" lang="en-US"/>
          </a:p>
        </p:txBody>
      </p:sp>
      <p:sp>
        <p:nvSpPr>
          <p:cNvPr id="3" name="Title 8">
            <a:extLst>
              <a:ext uri="{010B8173-321E-4B39-AB2D-283A76A9A0A3}">
                <a16:creationId xmlns:a16="http://schemas.microsoft.com/office/drawing/2010/main" id="{C26F6616-CBA0-4565-974E-979E8833FDF3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1164772" y="226066"/>
            <a:ext cx="6814454" cy="932592"/>
          </a:xfrm>
        </p:spPr>
        <p:txBody>
          <a:bodyPr rtlCol="0"/>
          <a:lstStyle/>
          <a:p>
            <a:pPr/>
            <a:r>
              <a:rPr cap="all" dirty="0" lang="en-US"/>
              <a:t>3.Romance scam</a:t>
            </a:r>
            <a:endParaRPr cap="all" dirty="0" lang="en-US"/>
          </a:p>
        </p:txBody>
      </p:sp>
      <p:pic>
        <p:nvPicPr>
          <p:cNvPr id="4" name="Picture Placeholder 14">
            <a:extLst>
              <a:ext uri="{162CF042-B284-4F26-9777-EAAAC63F8D68}">
                <a16:creationId xmlns:a16="http://schemas.microsoft.com/office/drawing/2010/main" id="{D887BB39-9F8B-46A0-9DE0-DCB4A545523B}"/>
              </a:ext>
            </a:extLst>
          </p:cNvPr>
          <p:cNvPicPr>
            <a:picLocks noChangeAspect="true" noGrp="true"/>
          </p:cNvPicPr>
          <p:nvPr>
            <p:ph idx="3" type="pic"/>
          </p:nvPr>
        </p:nvPicPr>
        <p:blipFill>
          <a:blip r:embed="rId2"/>
          <a:srcRect b="7370" l="0" r="0" t="6040"/>
          <a:stretch>
            <a:fillRect/>
          </a:stretch>
        </p:blipFill>
        <p:spPr>
          <a:xfrm rot="0">
            <a:off x="1201474" y="1158659"/>
            <a:ext cx="3249958" cy="2814361"/>
          </a:xfrm>
          <a:noFill/>
        </p:spPr>
      </p:pic>
      <p:sp>
        <p:nvSpPr>
          <p:cNvPr id="5" name="Text Placeholder 11">
            <a:extLst>
              <a:ext uri="{24BCE861-7E65-4234-9484-4412C36A1F93}">
                <a16:creationId xmlns:a16="http://schemas.microsoft.com/office/drawing/2010/main" id="{C58917B6-324B-4091-84A0-DB856450A8F9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4800600" y="1158659"/>
            <a:ext cx="3634482" cy="3410255"/>
          </a:xfrm>
        </p:spPr>
        <p:txBody>
          <a:bodyPr rtlCol="0"/>
          <a:lstStyle/>
          <a:p>
            <a:pPr/>
            <a:br>
              <a:rPr b="1" dirty="0" lang="en-US">
                <a:latin typeface="+mn-lt"/>
              </a:rPr>
            </a:br>
            <a:r>
              <a:rPr b="1" dirty="0" lang="en-US">
                <a:latin typeface="Lato"/>
              </a:rPr>
              <a:t>A romance scam, also known as an online dating scam, is when a person </a:t>
            </a:r>
            <a:r>
              <a:rPr b="1" dirty="0" lang="en-US">
                <a:latin typeface="Lato"/>
              </a:rPr>
              <a:t>gets tricked into believing they're in a romantic relationship with </a:t>
            </a:r>
            <a:r>
              <a:rPr b="1" dirty="0" lang="en-US">
                <a:latin typeface="Lato"/>
              </a:rPr>
              <a:t>someone they met online, when in fact their other half is a Cyber </a:t>
            </a:r>
            <a:r>
              <a:rPr b="1" dirty="0" lang="en-US">
                <a:latin typeface="Lato"/>
              </a:rPr>
              <a:t>criminal using a  fake identity to gain enough of their trust to ask </a:t>
            </a:r>
            <a:r>
              <a:rPr b="1" dirty="0" lang="en-US">
                <a:latin typeface="Lato"/>
              </a:rPr>
              <a:t>or blackmail - them for money. You meet someone special on a dating </a:t>
            </a:r>
            <a:r>
              <a:rPr b="1" dirty="0" lang="en-US">
                <a:latin typeface="Lato"/>
              </a:rPr>
              <a:t>website or app. Soon they want to email, call, or message you off the </a:t>
            </a:r>
            <a:r>
              <a:rPr b="1" dirty="0" lang="en-US">
                <a:latin typeface="Lato"/>
              </a:rPr>
              <a:t>platform.</a:t>
            </a:r>
          </a:p>
          <a:p>
            <a:pPr/>
            <a:br>
              <a:rPr b="1" dirty="0" lang="en-US">
                <a:latin typeface="Lato"/>
              </a:rPr>
            </a:br>
            <a:r>
              <a:rPr b="1" dirty="0" lang="en-US">
                <a:latin typeface="Lato"/>
              </a:rPr>
              <a:t>They say it's true love, but they live far away - maybe for work or </a:t>
            </a:r>
            <a:r>
              <a:rPr b="1" dirty="0" lang="en-US">
                <a:latin typeface="Lato"/>
              </a:rPr>
              <a:t>because they're in the military. Then they start asking for money.</a:t>
            </a:r>
            <a:r>
              <a:rPr b="1" dirty="0" lang="en-US">
                <a:latin typeface="Lato"/>
              </a:rPr>
              <a:t>Maybe it's for a plane ticket to visit you. Or emergency surgery. </a:t>
            </a:r>
            <a:endParaRPr b="1" dirty="0" lang="en-US">
              <a:latin typeface="Lato"/>
            </a:endParaRPr>
          </a:p>
        </p:txBody>
      </p:sp>
      <p:sp>
        <p:nvSpPr>
          <p:cNvPr hidden="false" id="6" name="">
            <a:extLst>
              <a:ext uri="{33CAC1A9-5F69-44BF-9127-C023234B97E4}">
                <a16:creationId xmlns:a16="http://schemas.microsoft.com/office/drawing/2010/main" id="{3A2D4AC9-4A91-43B5-8BA5-97467C21D595}"/>
              </a:ext>
            </a:extLst>
          </p:cNvPr>
          <p:cNvSpPr>
            <a:spLocks noGrp="true"/>
          </p:cNvSpPr>
          <p:nvPr/>
        </p:nvSpPr>
        <p:spPr>
          <a:xfrm rot="0">
            <a:off x="1355272" y="1569257"/>
            <a:ext cx="3258140" cy="2862489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  <p:extLst>
      <p:ext uri="{148E1C40-D881-4660-88A8-8D335AFCED11}">
        <p14:creationId xmlns:p14="http://schemas.microsoft.com/office/powerpoint/2010/main" val="1707058178524"/>
      </p:ext>
    </p:extLst>
  </p:cSld>
  <p:clrMapOvr>
    <a:masterClrMapping/>
  </p:clrMapOvr>
  <p:transition spd="slow">
    <p:fade thruBlk="false"/>
  </p:transition>
</p:sld>
</file>

<file path=ppt/tags/tag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1:0:0" val="2"/>
</p:tagLst>
</file>

<file path=ppt/tags/tag10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20:0:0" val="2"/>
  <p:tag name="fontWeight:14:0:0" val="2"/>
  <p:tag name="fontWeight:12:0:0" val="2"/>
  <p:tag name="fontWeight:6:0:0" val="6"/>
  <p:tag name="fontWeight:22:0:0" val="2"/>
  <p:tag name="fontWeight:16:0:0" val="2"/>
  <p:tag name="fontWeight:10:0:0" val="2"/>
  <p:tag name="fontWeight:18:0:0" val="2"/>
</p:tagLst>
</file>

<file path=ppt/tags/tag1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3:0:0" val="6"/>
</p:tagLst>
</file>

<file path=ppt/tags/tag12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13:0:0" val="2"/>
  <p:tag name="fontWeight:6:0:0" val="2"/>
  <p:tag name="fontWeight:11:0:0" val="2"/>
</p:tagLst>
</file>

<file path=ppt/tags/tag13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webfont1" val="Roboto-light"/>
  <p:tag name="webfont7" val="Fauna One-light"/>
  <p:tag name="webfont3" val="Montserrat-demi_bold"/>
</p:tagLst>
</file>

<file path=ppt/tags/tag2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3:0:0" val="2"/>
  <p:tag name="fontWeight:14:0:0" val="2"/>
  <p:tag name="fontWeight:12:0:0" val="2"/>
  <p:tag name="fontWeight:13:0:0" val="2"/>
  <p:tag name="fontWeight:6:0:0" val="2"/>
  <p:tag name="fontWeight:7:0:0" val="2"/>
</p:tagLst>
</file>

<file path=ppt/tags/tag3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9:0:0" val="5"/>
</p:tagLst>
</file>

<file path=ppt/tags/tag4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10:0:0" val="2"/>
</p:tagLst>
</file>

<file path=ppt/tags/tag5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14:0:0" val="6"/>
  <p:tag name="fontWeight:12:0:0" val="6"/>
  <p:tag name="fontWeight:10:0:0" val="6"/>
</p:tagLst>
</file>

<file path=ppt/tags/tag6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9:0:0" val="2"/>
  <p:tag name="fontWeight:6:0:0" val="2"/>
  <p:tag name="fontWeight:7:0:0" val="2"/>
</p:tagLst>
</file>

<file path=ppt/tags/tag7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12:0:0" val="6"/>
  <p:tag name="fontWeight:13:0:0" val="2"/>
  <p:tag name="fontWeight:6:0:0" val="6"/>
  <p:tag name="fontWeight:7:0:0" val="2"/>
  <p:tag name="fontWeight:10:0:0" val="6"/>
  <p:tag name="fontWeight:11:0:0" val="2"/>
</p:tagLst>
</file>

<file path=ppt/tags/tag8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9:0:0" val="6"/>
</p:tagLst>
</file>

<file path=ppt/tags/tag9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8:0:0" val="6"/>
  <p:tag name="fontWeight:11:0:0" val="6"/>
</p:tagLst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Zoho - Quarterly Sales">
      <a:dk1>
        <a:srgbClr val="000000"/>
      </a:dk1>
      <a:lt1>
        <a:srgbClr val="ffffff"/>
      </a:lt1>
      <a:dk2>
        <a:srgbClr val="222935"/>
      </a:dk2>
      <a:lt2>
        <a:srgbClr val="00cc9d"/>
      </a:lt2>
      <a:accent1>
        <a:srgbClr val="2c7474"/>
      </a:accent1>
      <a:accent2>
        <a:srgbClr val="14c6d6"/>
      </a:accent2>
      <a:accent3>
        <a:srgbClr val="1494b3"/>
      </a:accent3>
      <a:accent4>
        <a:srgbClr val="8496b0"/>
      </a:accent4>
      <a:accent5>
        <a:srgbClr val="00ad87"/>
      </a:accent5>
      <a:accent6>
        <a:srgbClr val="e7e6e6"/>
      </a:accent6>
      <a:hlink>
        <a:srgbClr val="00cc9d"/>
      </a:hlink>
      <a:folHlink>
        <a:srgbClr val="14c6d6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cap="flat" w="6350">
          <a:solidFill>
            <a:schemeClr val="phClr"/>
          </a:solidFill>
          <a:prstDash val="solid"/>
          <a:miter lim="800000"/>
        </a:ln>
        <a:ln cap="flat" w="12700">
          <a:solidFill>
            <a:schemeClr val="phClr"/>
          </a:solidFill>
          <a:prstDash val="solid"/>
          <a:miter lim="800000"/>
        </a:ln>
        <a:ln cap="flat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Zoho - Quarterly Sales">
      <a:dk1>
        <a:srgbClr val="000000"/>
      </a:dk1>
      <a:lt1>
        <a:srgbClr val="ffffff"/>
      </a:lt1>
      <a:dk2>
        <a:srgbClr val="222935"/>
      </a:dk2>
      <a:lt2>
        <a:srgbClr val="00cc9d"/>
      </a:lt2>
      <a:accent1>
        <a:srgbClr val="2c7474"/>
      </a:accent1>
      <a:accent2>
        <a:srgbClr val="14c6d6"/>
      </a:accent2>
      <a:accent3>
        <a:srgbClr val="1494b3"/>
      </a:accent3>
      <a:accent4>
        <a:srgbClr val="8496b0"/>
      </a:accent4>
      <a:accent5>
        <a:srgbClr val="00ad87"/>
      </a:accent5>
      <a:accent6>
        <a:srgbClr val="e7e6e6"/>
      </a:accent6>
      <a:hlink>
        <a:srgbClr val="00cc9d"/>
      </a:hlink>
      <a:folHlink>
        <a:srgbClr val="14c6d6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cap="flat" w="6350">
          <a:solidFill>
            <a:schemeClr val="phClr"/>
          </a:solidFill>
          <a:prstDash val="solid"/>
          <a:miter lim="800000"/>
        </a:ln>
        <a:ln cap="flat" w="12700">
          <a:solidFill>
            <a:schemeClr val="phClr"/>
          </a:solidFill>
          <a:prstDash val="solid"/>
          <a:miter lim="800000"/>
        </a:ln>
        <a:ln cap="flat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2024-02-04T11:04:15Z</dcterms:created>
  <dcterms:modified xsi:type="dcterms:W3CDTF">2024-02-04T20:19:05Z</dcterms:modified>
</cp:coreProperties>
</file>