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73" r:id="rId6"/>
    <p:sldId id="270" r:id="rId7"/>
    <p:sldId id="269" r:id="rId8"/>
    <p:sldId id="271" r:id="rId9"/>
    <p:sldId id="272" r:id="rId10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538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7E3969-DF3B-424F-BC9B-053AC0D0FADA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2023/4/12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0507CFE-5866-4B40-8953-42375E9B5D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2C6A08A-89BA-40CD-90F7-8E6CB388923F}" type="datetime1">
              <a:rPr lang="zh-TW" altLang="en-US" noProof="0" smtClean="0"/>
              <a:t>2023/4/12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CF3874D-A20A-4B3E-9C12-F524953D5B76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CF3874D-A20A-4B3E-9C12-F524953D5B76}" type="slidenum">
              <a:rPr lang="en-US" altLang="zh-TW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96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altLang="zh-TW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48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altLang="zh-TW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258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altLang="zh-TW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713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altLang="zh-TW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01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altLang="zh-TW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714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altLang="zh-TW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870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altLang="zh-TW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251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altLang="zh-TW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496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777464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AFA3D0A-C577-4351-8F1E-94EFFEDAA7A2}" type="datetime1">
              <a:rPr lang="zh-TW" altLang="en-US" noProof="0" smtClean="0"/>
              <a:t>2023/4/12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在此處新增頁尾</a:t>
            </a:r>
          </a:p>
        </p:txBody>
      </p:sp>
      <p:cxnSp>
        <p:nvCxnSpPr>
          <p:cNvPr id="15" name="直線接點​​(S)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和圖庫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rtlCol="0" anchor="ctr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 rtlCol="0"/>
          <a:lstStyle>
            <a:lvl1pPr marL="0" indent="0" algn="l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EA405CC-036F-414E-BCCF-36143B90D79A}" type="datetime1">
              <a:rPr lang="zh-TW" altLang="en-US" noProof="0" smtClean="0"/>
              <a:t>2023/4/12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在此處新增頁尾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rtlCol="0" anchor="ctr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rtlCol="0" anchor="ctr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1" name="文字版面配置區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 rtlCol="0"/>
          <a:lstStyle>
            <a:lvl1pPr marL="0" indent="0" algn="l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文字版面配置區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 rtlCol="0"/>
          <a:lstStyle>
            <a:lvl1pPr marL="0" indent="0" algn="l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13" name="直線接點​​(S)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矩形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矩形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 rtlCol="0"/>
          <a:lstStyle>
            <a:lvl1pPr algn="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1FA9937-9FD0-4025-B56B-33836563B34F}" type="datetime1">
              <a:rPr lang="zh-TW" altLang="en-US" noProof="0" smtClean="0"/>
              <a:t>2023/4/12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在此處新增頁尾</a:t>
            </a:r>
          </a:p>
        </p:txBody>
      </p:sp>
      <p:cxnSp>
        <p:nvCxnSpPr>
          <p:cNvPr id="31" name="直線接點​​(S)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 anchor="t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C739B64-5490-46B6-A74C-1D5C5A4C36B0}" type="datetime1">
              <a:rPr lang="zh-TW" altLang="en-US" noProof="0" smtClean="0"/>
              <a:t>2023/4/12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在此處新增頁尾</a:t>
            </a:r>
          </a:p>
        </p:txBody>
      </p:sp>
      <p:cxnSp>
        <p:nvCxnSpPr>
          <p:cNvPr id="33" name="直線接點​​(S)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BA3430-5F01-42E8-AB5F-05A4E54B5CAC}" type="datetime1">
              <a:rPr lang="zh-TW" altLang="en-US" noProof="0" smtClean="0"/>
              <a:t>2023/4/12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在此處新增頁尾</a:t>
            </a:r>
          </a:p>
        </p:txBody>
      </p:sp>
      <p:cxnSp>
        <p:nvCxnSpPr>
          <p:cNvPr id="15" name="直線接點​​(S)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BFC0F61-E946-4BE3-870D-F118E45AEEE9}" type="datetime1">
              <a:rPr lang="zh-TW" altLang="en-US" noProof="0" smtClean="0"/>
              <a:t>2023/4/12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在此處新增頁尾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標題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1E9BB79-E08D-4F76-A9EB-509FA03B800A}" type="datetime1">
              <a:rPr lang="zh-TW" altLang="en-US" noProof="0" smtClean="0"/>
              <a:t>2023/4/12</a:t>
            </a:fld>
            <a:endParaRPr lang="zh-TW" altLang="en-US" noProof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在此處新增頁尾</a:t>
            </a:r>
          </a:p>
        </p:txBody>
      </p:sp>
      <p:cxnSp>
        <p:nvCxnSpPr>
          <p:cNvPr id="11" name="直線接點​​(S)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標題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1FAC1-261F-4B52-823D-22BA137321AB}" type="datetime1">
              <a:rPr lang="zh-TW" altLang="en-US" noProof="0" smtClean="0"/>
              <a:t>2023/4/12</a:t>
            </a:fld>
            <a:endParaRPr lang="zh-TW" altLang="en-US" noProof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在此處新增頁尾</a:t>
            </a:r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標題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僅標題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F5787CD-2D59-46AD-9C12-E710EDB9A7B4}" type="datetime1">
              <a:rPr lang="zh-TW" altLang="en-US" noProof="0" smtClean="0"/>
              <a:t>2023/4/12</a:t>
            </a:fld>
            <a:endParaRPr lang="zh-TW" altLang="en-US" noProof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在此處新增頁尾</a:t>
            </a:r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標題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9FC25F4-EEB0-401B-8568-FDD6B84C6F3A}" type="datetime1">
              <a:rPr lang="zh-TW" altLang="en-US" noProof="0" smtClean="0"/>
              <a:t>2023/4/12</a:t>
            </a:fld>
            <a:endParaRPr lang="zh-TW" altLang="en-US" noProof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在此處新增頁尾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rtlCol="0" anchor="ctr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 rtlCol="0"/>
          <a:lstStyle>
            <a:lvl1pPr marL="0" indent="0" algn="l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0567F4B-0DD4-45FC-B666-54696B7D9CD6}" type="datetime1">
              <a:rPr lang="zh-TW" altLang="en-US" noProof="0" smtClean="0"/>
              <a:t>2023/4/12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在此處新增頁尾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標題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CF45EB1-3C83-41D4-8E38-E6AF3A2177D0}" type="datetime1">
              <a:rPr lang="zh-TW" altLang="en-US" noProof="0" smtClean="0"/>
              <a:t>2023/4/12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在此處新增頁尾</a:t>
            </a:r>
          </a:p>
        </p:txBody>
      </p:sp>
      <p:cxnSp>
        <p:nvCxnSpPr>
          <p:cNvPr id="10" name="直線接點​​(S)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104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爬蟲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1258093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陳冠志</a:t>
            </a:r>
            <a:r>
              <a:rPr lang="en-US" altLang="zh-TW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104961828</a:t>
            </a:r>
            <a:endParaRPr lang="en-US" altLang="zh-TW" sz="2400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r>
              <a:rPr lang="en-US" altLang="zh-TW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2023/04/12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圖形 4" descr="頭顱中的腦圖示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en-US" altLang="zh-TW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pic>
        <p:nvPicPr>
          <p:cNvPr id="4" name="圖形 3" descr="燈泡圖示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Calibri" pitchFamily="34" charset="0"/>
                <a:ea typeface="新細明體" charset="-120"/>
                <a:cs typeface="Arial" charset="0"/>
              </a:rPr>
              <a:t> </a:t>
            </a:r>
            <a:r>
              <a:rPr lang="zh-TW" altLang="en-US" sz="2400" dirty="0">
                <a:latin typeface="Calibri" pitchFamily="34" charset="0"/>
                <a:ea typeface="新細明體" charset="-120"/>
                <a:cs typeface="Arial" charset="0"/>
              </a:rPr>
              <a:t>動機 </a:t>
            </a:r>
            <a:endParaRPr lang="en-US" altLang="zh-TW" sz="2400" dirty="0">
              <a:latin typeface="Calibri" pitchFamily="34" charset="0"/>
              <a:ea typeface="新細明體" charset="-120"/>
              <a:cs typeface="Arial" charset="0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Calibri" pitchFamily="34" charset="0"/>
                <a:ea typeface="新細明體" charset="-120"/>
                <a:cs typeface="Arial" charset="0"/>
              </a:rPr>
              <a:t> </a:t>
            </a:r>
            <a:r>
              <a:rPr lang="zh-TW" altLang="en-US" sz="2400" dirty="0">
                <a:latin typeface="Calibri" pitchFamily="34" charset="0"/>
                <a:ea typeface="新細明體" charset="-120"/>
                <a:cs typeface="Arial" charset="0"/>
              </a:rPr>
              <a:t>內容</a:t>
            </a:r>
            <a:endParaRPr lang="en-US" altLang="zh-TW" sz="2400" dirty="0">
              <a:latin typeface="Calibri" pitchFamily="34" charset="0"/>
              <a:ea typeface="新細明體" charset="-120"/>
              <a:cs typeface="Arial" charset="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>
                <a:latin typeface="Calibri" pitchFamily="34" charset="0"/>
                <a:ea typeface="新細明體" charset="-120"/>
                <a:cs typeface="Arial" charset="0"/>
              </a:rPr>
              <a:t>爬蟲</a:t>
            </a:r>
            <a:endParaRPr lang="en-US" altLang="zh-TW" dirty="0">
              <a:latin typeface="Calibri" pitchFamily="34" charset="0"/>
              <a:ea typeface="新細明體" charset="-120"/>
              <a:cs typeface="Arial" charset="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>
                <a:latin typeface="Calibri" pitchFamily="34" charset="0"/>
                <a:ea typeface="新細明體" charset="-120"/>
                <a:cs typeface="Arial" charset="0"/>
              </a:rPr>
              <a:t>多執行緒</a:t>
            </a:r>
            <a:r>
              <a:rPr lang="en-US" altLang="zh-TW" dirty="0">
                <a:latin typeface="Calibri" pitchFamily="34" charset="0"/>
                <a:ea typeface="新細明體" charset="-120"/>
                <a:cs typeface="Arial" charset="0"/>
              </a:rPr>
              <a:t>	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>
                <a:latin typeface="Calibri" pitchFamily="34" charset="0"/>
                <a:ea typeface="新細明體" charset="-120"/>
                <a:cs typeface="Arial" charset="0"/>
              </a:rPr>
              <a:t>SQL</a:t>
            </a:r>
            <a:r>
              <a:rPr lang="zh-TW" altLang="en-US" dirty="0">
                <a:latin typeface="Calibri" pitchFamily="34" charset="0"/>
                <a:ea typeface="新細明體" charset="-120"/>
                <a:cs typeface="Arial" charset="0"/>
              </a:rPr>
              <a:t>資料庫</a:t>
            </a:r>
            <a:r>
              <a:rPr lang="en-US" altLang="zh-TW" dirty="0">
                <a:latin typeface="Calibri" pitchFamily="34" charset="0"/>
                <a:ea typeface="新細明體" charset="-120"/>
                <a:cs typeface="Arial" charset="0"/>
              </a:rPr>
              <a:t>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000" dirty="0">
                <a:latin typeface="Calibri" pitchFamily="34" charset="0"/>
                <a:ea typeface="新細明體" charset="-120"/>
                <a:cs typeface="Arial" charset="0"/>
              </a:rPr>
              <a:t> 結語</a:t>
            </a:r>
            <a:endParaRPr lang="en-US" altLang="zh-TW" sz="3000" dirty="0">
              <a:latin typeface="Calibri" pitchFamily="34" charset="0"/>
              <a:ea typeface="新細明體" charset="-120"/>
              <a:cs typeface="Arial" charset="0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endParaRPr lang="en-US" altLang="zh-TW" sz="2400" dirty="0">
              <a:latin typeface="Calibri" pitchFamily="34" charset="0"/>
              <a:ea typeface="新細明體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zh-TW" altLang="en-US" dirty="0">
                <a:latin typeface="Calibri" pitchFamily="34" charset="0"/>
              </a:rPr>
              <a:t>動機</a:t>
            </a:r>
            <a:endParaRPr lang="zh-TW" altLang="en-US" dirty="0"/>
          </a:p>
        </p:txBody>
      </p:sp>
      <p:pic>
        <p:nvPicPr>
          <p:cNvPr id="5" name="圖形 4" descr="螢光燈泡 以實心填滿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使用 </a:t>
            </a:r>
            <a:r>
              <a:rPr lang="en-US" altLang="zh-TW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zh-TW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技術 收集資料</a:t>
            </a:r>
            <a:endParaRPr lang="en-US" altLang="zh-TW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cs typeface="Tahoma" panose="020B0604030504040204" pitchFamily="34" charset="0"/>
              </a:rPr>
              <a:t>統整技術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48F78FC-8C01-0D05-63E1-610397EBE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6582" y="3219062"/>
            <a:ext cx="8387079" cy="176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zh-TW" alt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內容</a:t>
            </a:r>
            <a:r>
              <a:rPr lang="en-US" altLang="zh-TW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TW" alt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爬蟲</a:t>
            </a:r>
            <a:endParaRPr lang="en-US" altLang="zh-TW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圖形 5" descr="再生能源 以實心填滿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zh-TW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處理反爬蟲</a:t>
            </a:r>
            <a:endParaRPr lang="en-US" altLang="zh-TW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332F8F0-A0F2-366A-C5AD-8CAF5244A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203" y="2015732"/>
            <a:ext cx="6626842" cy="311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zh-TW" alt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內容</a:t>
            </a:r>
            <a:r>
              <a:rPr lang="en-US" altLang="zh-TW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TW" alt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爬蟲</a:t>
            </a:r>
            <a:endParaRPr lang="en-US" altLang="zh-TW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圖形 5" descr="再生能源 以實心填滿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zh-TW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先處理一頁資訊、再去將所有資訊 </a:t>
            </a:r>
            <a:r>
              <a:rPr lang="en-US" altLang="zh-TW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zh-TW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合</a:t>
            </a:r>
            <a:r>
              <a:rPr lang="en-US" altLang="zh-TW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zh-TW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起來</a:t>
            </a:r>
            <a:endParaRPr lang="en-US" altLang="zh-TW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667D9E5-8554-A774-14A5-6607EB38B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4747" y="2565918"/>
            <a:ext cx="7016270" cy="290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2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zh-TW" alt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內容</a:t>
            </a:r>
            <a:r>
              <a:rPr lang="en-US" altLang="zh-TW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TW" alt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多執行緒</a:t>
            </a:r>
            <a:endParaRPr lang="en-US" altLang="zh-TW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圖形 5" descr="Processor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更有效率利用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，加快時間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DE36DCD-0A58-D506-2B9C-911217339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804" y="2523448"/>
            <a:ext cx="5808386" cy="318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8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zh-TW" alt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內容</a:t>
            </a:r>
            <a:r>
              <a:rPr lang="en-US" altLang="zh-TW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TW" alt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zh-TW" alt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資料庫</a:t>
            </a:r>
            <a:endParaRPr lang="en-US" altLang="zh-TW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圖形 5" descr="Processor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zh-TW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建立資料庫，儲存資訊</a:t>
            </a:r>
            <a:r>
              <a:rPr lang="en-US" altLang="zh-TW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lvl="0" rtl="0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94F1A2-A35B-15E7-CAC7-BD9655F15A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547" y="2131739"/>
            <a:ext cx="5292868" cy="303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7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zh-TW" alt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結語</a:t>
            </a:r>
            <a:endParaRPr lang="en-US" altLang="zh-TW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圖形 5" descr="羽毛 以實心填滿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853637" y="347655"/>
            <a:ext cx="1044000" cy="1044000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dirty="0"/>
              <a:t>反爬蟲處理</a:t>
            </a:r>
            <a:endParaRPr lang="en-US" altLang="zh-TW" dirty="0"/>
          </a:p>
          <a:p>
            <a:pPr lvl="0" rtl="0"/>
            <a:r>
              <a:rPr lang="zh-TW" altLang="en-US" dirty="0"/>
              <a:t>立定目標、享受過程</a:t>
            </a:r>
            <a:endParaRPr lang="en-US" altLang="zh-TW" dirty="0"/>
          </a:p>
          <a:p>
            <a:pPr lvl="0"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1184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en-US" altLang="zh-TW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  <p:pic>
        <p:nvPicPr>
          <p:cNvPr id="6" name="圖形 5" descr="五彩紙球 以實心填滿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853637" y="347655"/>
            <a:ext cx="1044000" cy="1044000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3307239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61208620_TF66921596_Win32" id="{75DB70CA-B49C-46B0-A392-3CDB76DC360A}" vid="{F32A7D7B-0AE3-42D1-9FE8-C50C73DB860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我的發明</Template>
  <TotalTime>242</TotalTime>
  <Words>95</Words>
  <Application>Microsoft Office PowerPoint</Application>
  <PresentationFormat>寬螢幕</PresentationFormat>
  <Paragraphs>34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Microsoft JhengHei UI</vt:lpstr>
      <vt:lpstr>Arial</vt:lpstr>
      <vt:lpstr>Calibri</vt:lpstr>
      <vt:lpstr>Wingdings</vt:lpstr>
      <vt:lpstr>圖庫</vt:lpstr>
      <vt:lpstr>104爬蟲</vt:lpstr>
      <vt:lpstr>Agenda</vt:lpstr>
      <vt:lpstr>動機</vt:lpstr>
      <vt:lpstr>內容: 爬蟲</vt:lpstr>
      <vt:lpstr>內容: 爬蟲</vt:lpstr>
      <vt:lpstr>內容: 多執行緒</vt:lpstr>
      <vt:lpstr>內容: SQL資料庫</vt:lpstr>
      <vt:lpstr>結語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測試經驗</dc:title>
  <dc:creator>冠志 陳</dc:creator>
  <cp:lastModifiedBy>冠志 陳</cp:lastModifiedBy>
  <cp:revision>13</cp:revision>
  <dcterms:created xsi:type="dcterms:W3CDTF">2023-03-29T15:45:50Z</dcterms:created>
  <dcterms:modified xsi:type="dcterms:W3CDTF">2023-04-12T03:31:54Z</dcterms:modified>
</cp:coreProperties>
</file>