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30"/>
  </p:notesMasterIdLst>
  <p:sldIdLst>
    <p:sldId id="256" r:id="rId2"/>
    <p:sldId id="259" r:id="rId3"/>
    <p:sldId id="356" r:id="rId4"/>
    <p:sldId id="357" r:id="rId5"/>
    <p:sldId id="257" r:id="rId6"/>
    <p:sldId id="360" r:id="rId7"/>
    <p:sldId id="359" r:id="rId8"/>
    <p:sldId id="347" r:id="rId9"/>
    <p:sldId id="361" r:id="rId10"/>
    <p:sldId id="258" r:id="rId11"/>
    <p:sldId id="362" r:id="rId12"/>
    <p:sldId id="261" r:id="rId13"/>
    <p:sldId id="346" r:id="rId14"/>
    <p:sldId id="339" r:id="rId15"/>
    <p:sldId id="328" r:id="rId16"/>
    <p:sldId id="363" r:id="rId17"/>
    <p:sldId id="348" r:id="rId18"/>
    <p:sldId id="329" r:id="rId19"/>
    <p:sldId id="349" r:id="rId20"/>
    <p:sldId id="335" r:id="rId21"/>
    <p:sldId id="340" r:id="rId22"/>
    <p:sldId id="352" r:id="rId23"/>
    <p:sldId id="350" r:id="rId24"/>
    <p:sldId id="353" r:id="rId25"/>
    <p:sldId id="351" r:id="rId26"/>
    <p:sldId id="354" r:id="rId27"/>
    <p:sldId id="341" r:id="rId28"/>
    <p:sldId id="355" r:id="rId29"/>
  </p:sldIdLst>
  <p:sldSz cx="9144000" cy="5143500" type="screen16x9"/>
  <p:notesSz cx="6858000" cy="9144000"/>
  <p:embeddedFontLst>
    <p:embeddedFont>
      <p:font typeface="Merriweather" pitchFamily="2" charset="77"/>
      <p:regular r:id="rId31"/>
      <p:bold r:id="rId32"/>
      <p:italic r:id="rId33"/>
      <p:boldItalic r:id="rId34"/>
    </p:embeddedFont>
    <p:embeddedFont>
      <p:font typeface="Montserrat" pitchFamily="2" charset="77"/>
      <p:regular r:id="rId35"/>
      <p:bold r:id="rId36"/>
      <p:italic r:id="rId37"/>
      <p:boldItalic r:id="rId38"/>
    </p:embeddedFont>
    <p:embeddedFont>
      <p:font typeface="Montserrat Medium" panose="020F0502020204030204" pitchFamily="34" charset="0"/>
      <p:regular r:id="rId39"/>
      <p:bold r:id="rId40"/>
      <p:italic r:id="rId41"/>
      <p:boldItalic r:id="rId42"/>
    </p:embeddedFont>
    <p:embeddedFont>
      <p:font typeface="Open Sans" panose="020B0606030504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CF71B-3DB3-BA42-B561-85D7D59D12C9}" v="65" dt="2024-02-09T00:42:18.940"/>
  </p1510:revLst>
</p1510:revInfo>
</file>

<file path=ppt/tableStyles.xml><?xml version="1.0" encoding="utf-8"?>
<a:tblStyleLst xmlns:a="http://schemas.openxmlformats.org/drawingml/2006/main" def="{1CF46903-8588-4EEF-B5EB-F85DC4C2D134}">
  <a:tblStyle styleId="{1CF46903-8588-4EEF-B5EB-F85DC4C2D1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8"/>
    <p:restoredTop sz="94629"/>
  </p:normalViewPr>
  <p:slideViewPr>
    <p:cSldViewPr snapToGrid="0">
      <p:cViewPr varScale="1">
        <p:scale>
          <a:sx n="132" d="100"/>
          <a:sy n="132" d="100"/>
        </p:scale>
        <p:origin x="1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merlein,Meg" userId="675d0259-84a2-4ee2-a6c1-034493f7a163" providerId="ADAL" clId="{8C2CF71B-3DB3-BA42-B561-85D7D59D12C9}"/>
    <pc:docChg chg="undo custSel addSld delSld modSld sldOrd">
      <pc:chgData name="Hemmerlein,Meg" userId="675d0259-84a2-4ee2-a6c1-034493f7a163" providerId="ADAL" clId="{8C2CF71B-3DB3-BA42-B561-85D7D59D12C9}" dt="2024-02-12T00:39:03.130" v="4909" actId="2696"/>
      <pc:docMkLst>
        <pc:docMk/>
      </pc:docMkLst>
      <pc:sldChg chg="modAnim">
        <pc:chgData name="Hemmerlein,Meg" userId="675d0259-84a2-4ee2-a6c1-034493f7a163" providerId="ADAL" clId="{8C2CF71B-3DB3-BA42-B561-85D7D59D12C9}" dt="2024-02-06T23:04:31.788" v="3491"/>
        <pc:sldMkLst>
          <pc:docMk/>
          <pc:sldMk cId="0" sldId="256"/>
        </pc:sldMkLst>
      </pc:sldChg>
      <pc:sldChg chg="addSp modSp mod ord">
        <pc:chgData name="Hemmerlein,Meg" userId="675d0259-84a2-4ee2-a6c1-034493f7a163" providerId="ADAL" clId="{8C2CF71B-3DB3-BA42-B561-85D7D59D12C9}" dt="2024-02-09T00:12:03.203" v="4352" actId="1076"/>
        <pc:sldMkLst>
          <pc:docMk/>
          <pc:sldMk cId="0" sldId="257"/>
        </pc:sldMkLst>
        <pc:spChg chg="mod">
          <ac:chgData name="Hemmerlein,Meg" userId="675d0259-84a2-4ee2-a6c1-034493f7a163" providerId="ADAL" clId="{8C2CF71B-3DB3-BA42-B561-85D7D59D12C9}" dt="2024-02-09T00:09:43.299" v="4344" actId="255"/>
          <ac:spMkLst>
            <pc:docMk/>
            <pc:sldMk cId="0" sldId="257"/>
            <ac:spMk id="906" creationId="{00000000-0000-0000-0000-000000000000}"/>
          </ac:spMkLst>
        </pc:spChg>
        <pc:picChg chg="add mod">
          <ac:chgData name="Hemmerlein,Meg" userId="675d0259-84a2-4ee2-a6c1-034493f7a163" providerId="ADAL" clId="{8C2CF71B-3DB3-BA42-B561-85D7D59D12C9}" dt="2024-02-09T00:12:03.203" v="4352" actId="1076"/>
          <ac:picMkLst>
            <pc:docMk/>
            <pc:sldMk cId="0" sldId="257"/>
            <ac:picMk id="3" creationId="{0F732B4C-76E0-AEEA-337D-41E4DBFD3634}"/>
          </ac:picMkLst>
        </pc:picChg>
      </pc:sldChg>
      <pc:sldChg chg="modSp mod modAnim">
        <pc:chgData name="Hemmerlein,Meg" userId="675d0259-84a2-4ee2-a6c1-034493f7a163" providerId="ADAL" clId="{8C2CF71B-3DB3-BA42-B561-85D7D59D12C9}" dt="2024-02-07T23:26:32.211" v="4114" actId="20577"/>
        <pc:sldMkLst>
          <pc:docMk/>
          <pc:sldMk cId="0" sldId="258"/>
        </pc:sldMkLst>
        <pc:spChg chg="mod">
          <ac:chgData name="Hemmerlein,Meg" userId="675d0259-84a2-4ee2-a6c1-034493f7a163" providerId="ADAL" clId="{8C2CF71B-3DB3-BA42-B561-85D7D59D12C9}" dt="2024-02-07T23:26:32.211" v="4114" actId="20577"/>
          <ac:spMkLst>
            <pc:docMk/>
            <pc:sldMk cId="0" sldId="258"/>
            <ac:spMk id="21" creationId="{C554AE8C-4062-E124-47C5-55F53CA23F90}"/>
          </ac:spMkLst>
        </pc:spChg>
      </pc:sldChg>
      <pc:sldChg chg="addSp delSp modSp mod modAnim">
        <pc:chgData name="Hemmerlein,Meg" userId="675d0259-84a2-4ee2-a6c1-034493f7a163" providerId="ADAL" clId="{8C2CF71B-3DB3-BA42-B561-85D7D59D12C9}" dt="2024-02-12T00:10:09.009" v="4893" actId="20577"/>
        <pc:sldMkLst>
          <pc:docMk/>
          <pc:sldMk cId="0" sldId="259"/>
        </pc:sldMkLst>
        <pc:spChg chg="add del mod">
          <ac:chgData name="Hemmerlein,Meg" userId="675d0259-84a2-4ee2-a6c1-034493f7a163" providerId="ADAL" clId="{8C2CF71B-3DB3-BA42-B561-85D7D59D12C9}" dt="2024-02-06T21:47:22.828" v="965" actId="478"/>
          <ac:spMkLst>
            <pc:docMk/>
            <pc:sldMk cId="0" sldId="259"/>
            <ac:spMk id="3" creationId="{C89791DE-AEC5-A577-E386-D883D6249391}"/>
          </ac:spMkLst>
        </pc:spChg>
        <pc:spChg chg="mod">
          <ac:chgData name="Hemmerlein,Meg" userId="675d0259-84a2-4ee2-a6c1-034493f7a163" providerId="ADAL" clId="{8C2CF71B-3DB3-BA42-B561-85D7D59D12C9}" dt="2024-02-12T00:10:09.009" v="4893" actId="20577"/>
          <ac:spMkLst>
            <pc:docMk/>
            <pc:sldMk cId="0" sldId="259"/>
            <ac:spMk id="31" creationId="{377746EA-3381-6BD9-80FD-9BF396337B20}"/>
          </ac:spMkLst>
        </pc:spChg>
        <pc:spChg chg="mod">
          <ac:chgData name="Hemmerlein,Meg" userId="675d0259-84a2-4ee2-a6c1-034493f7a163" providerId="ADAL" clId="{8C2CF71B-3DB3-BA42-B561-85D7D59D12C9}" dt="2024-02-06T22:54:11.604" v="3485" actId="14100"/>
          <ac:spMkLst>
            <pc:docMk/>
            <pc:sldMk cId="0" sldId="259"/>
            <ac:spMk id="33" creationId="{214C91CB-0295-AD22-4963-178B3C958361}"/>
          </ac:spMkLst>
        </pc:spChg>
        <pc:spChg chg="mod">
          <ac:chgData name="Hemmerlein,Meg" userId="675d0259-84a2-4ee2-a6c1-034493f7a163" providerId="ADAL" clId="{8C2CF71B-3DB3-BA42-B561-85D7D59D12C9}" dt="2024-02-12T00:10:05.826" v="4891" actId="20577"/>
          <ac:spMkLst>
            <pc:docMk/>
            <pc:sldMk cId="0" sldId="259"/>
            <ac:spMk id="1019" creationId="{00000000-0000-0000-0000-000000000000}"/>
          </ac:spMkLst>
        </pc:spChg>
        <pc:spChg chg="del">
          <ac:chgData name="Hemmerlein,Meg" userId="675d0259-84a2-4ee2-a6c1-034493f7a163" providerId="ADAL" clId="{8C2CF71B-3DB3-BA42-B561-85D7D59D12C9}" dt="2024-02-06T21:47:21.156" v="964" actId="478"/>
          <ac:spMkLst>
            <pc:docMk/>
            <pc:sldMk cId="0" sldId="259"/>
            <ac:spMk id="1021" creationId="{00000000-0000-0000-0000-000000000000}"/>
          </ac:spMkLst>
        </pc:spChg>
        <pc:spChg chg="mod">
          <ac:chgData name="Hemmerlein,Meg" userId="675d0259-84a2-4ee2-a6c1-034493f7a163" providerId="ADAL" clId="{8C2CF71B-3DB3-BA42-B561-85D7D59D12C9}" dt="2024-02-06T21:47:41.016" v="978" actId="403"/>
          <ac:spMkLst>
            <pc:docMk/>
            <pc:sldMk cId="0" sldId="259"/>
            <ac:spMk id="1023" creationId="{00000000-0000-0000-0000-000000000000}"/>
          </ac:spMkLst>
        </pc:spChg>
      </pc:sldChg>
      <pc:sldChg chg="del">
        <pc:chgData name="Hemmerlein,Meg" userId="675d0259-84a2-4ee2-a6c1-034493f7a163" providerId="ADAL" clId="{8C2CF71B-3DB3-BA42-B561-85D7D59D12C9}" dt="2024-02-06T22:47:06.770" v="3071" actId="2696"/>
        <pc:sldMkLst>
          <pc:docMk/>
          <pc:sldMk cId="0" sldId="260"/>
        </pc:sldMkLst>
      </pc:sldChg>
      <pc:sldChg chg="modSp mod">
        <pc:chgData name="Hemmerlein,Meg" userId="675d0259-84a2-4ee2-a6c1-034493f7a163" providerId="ADAL" clId="{8C2CF71B-3DB3-BA42-B561-85D7D59D12C9}" dt="2024-02-07T23:06:41.490" v="3907" actId="113"/>
        <pc:sldMkLst>
          <pc:docMk/>
          <pc:sldMk cId="0" sldId="261"/>
        </pc:sldMkLst>
        <pc:spChg chg="mod">
          <ac:chgData name="Hemmerlein,Meg" userId="675d0259-84a2-4ee2-a6c1-034493f7a163" providerId="ADAL" clId="{8C2CF71B-3DB3-BA42-B561-85D7D59D12C9}" dt="2024-02-07T23:06:41.490" v="3907" actId="113"/>
          <ac:spMkLst>
            <pc:docMk/>
            <pc:sldMk cId="0" sldId="261"/>
            <ac:spMk id="4" creationId="{6DE11EE1-B3CA-985F-662D-51010EDC41E3}"/>
          </ac:spMkLst>
        </pc:spChg>
      </pc:sldChg>
      <pc:sldChg chg="del">
        <pc:chgData name="Hemmerlein,Meg" userId="675d0259-84a2-4ee2-a6c1-034493f7a163" providerId="ADAL" clId="{8C2CF71B-3DB3-BA42-B561-85D7D59D12C9}" dt="2024-02-06T22:47:07.040" v="3105" actId="2696"/>
        <pc:sldMkLst>
          <pc:docMk/>
          <pc:sldMk cId="0" sldId="262"/>
        </pc:sldMkLst>
      </pc:sldChg>
      <pc:sldChg chg="del">
        <pc:chgData name="Hemmerlein,Meg" userId="675d0259-84a2-4ee2-a6c1-034493f7a163" providerId="ADAL" clId="{8C2CF71B-3DB3-BA42-B561-85D7D59D12C9}" dt="2024-02-06T22:47:07.207" v="3122" actId="2696"/>
        <pc:sldMkLst>
          <pc:docMk/>
          <pc:sldMk cId="0" sldId="263"/>
        </pc:sldMkLst>
      </pc:sldChg>
      <pc:sldChg chg="del">
        <pc:chgData name="Hemmerlein,Meg" userId="675d0259-84a2-4ee2-a6c1-034493f7a163" providerId="ADAL" clId="{8C2CF71B-3DB3-BA42-B561-85D7D59D12C9}" dt="2024-02-06T22:47:06.839" v="3077" actId="2696"/>
        <pc:sldMkLst>
          <pc:docMk/>
          <pc:sldMk cId="0" sldId="264"/>
        </pc:sldMkLst>
      </pc:sldChg>
      <pc:sldChg chg="del">
        <pc:chgData name="Hemmerlein,Meg" userId="675d0259-84a2-4ee2-a6c1-034493f7a163" providerId="ADAL" clId="{8C2CF71B-3DB3-BA42-B561-85D7D59D12C9}" dt="2024-02-06T22:47:07.339" v="3147" actId="2696"/>
        <pc:sldMkLst>
          <pc:docMk/>
          <pc:sldMk cId="0" sldId="265"/>
        </pc:sldMkLst>
      </pc:sldChg>
      <pc:sldChg chg="del">
        <pc:chgData name="Hemmerlein,Meg" userId="675d0259-84a2-4ee2-a6c1-034493f7a163" providerId="ADAL" clId="{8C2CF71B-3DB3-BA42-B561-85D7D59D12C9}" dt="2024-02-06T22:47:07.308" v="3141" actId="2696"/>
        <pc:sldMkLst>
          <pc:docMk/>
          <pc:sldMk cId="0" sldId="266"/>
        </pc:sldMkLst>
      </pc:sldChg>
      <pc:sldChg chg="del">
        <pc:chgData name="Hemmerlein,Meg" userId="675d0259-84a2-4ee2-a6c1-034493f7a163" providerId="ADAL" clId="{8C2CF71B-3DB3-BA42-B561-85D7D59D12C9}" dt="2024-02-06T22:47:06.993" v="3099" actId="2696"/>
        <pc:sldMkLst>
          <pc:docMk/>
          <pc:sldMk cId="0" sldId="267"/>
        </pc:sldMkLst>
      </pc:sldChg>
      <pc:sldChg chg="del">
        <pc:chgData name="Hemmerlein,Meg" userId="675d0259-84a2-4ee2-a6c1-034493f7a163" providerId="ADAL" clId="{8C2CF71B-3DB3-BA42-B561-85D7D59D12C9}" dt="2024-02-06T22:47:07.280" v="3137" actId="2696"/>
        <pc:sldMkLst>
          <pc:docMk/>
          <pc:sldMk cId="0" sldId="268"/>
        </pc:sldMkLst>
      </pc:sldChg>
      <pc:sldChg chg="del">
        <pc:chgData name="Hemmerlein,Meg" userId="675d0259-84a2-4ee2-a6c1-034493f7a163" providerId="ADAL" clId="{8C2CF71B-3DB3-BA42-B561-85D7D59D12C9}" dt="2024-02-06T22:47:07.406" v="3155" actId="2696"/>
        <pc:sldMkLst>
          <pc:docMk/>
          <pc:sldMk cId="0" sldId="269"/>
        </pc:sldMkLst>
      </pc:sldChg>
      <pc:sldChg chg="del">
        <pc:chgData name="Hemmerlein,Meg" userId="675d0259-84a2-4ee2-a6c1-034493f7a163" providerId="ADAL" clId="{8C2CF71B-3DB3-BA42-B561-85D7D59D12C9}" dt="2024-02-06T22:47:07.471" v="3167" actId="2696"/>
        <pc:sldMkLst>
          <pc:docMk/>
          <pc:sldMk cId="0" sldId="270"/>
        </pc:sldMkLst>
      </pc:sldChg>
      <pc:sldChg chg="del">
        <pc:chgData name="Hemmerlein,Meg" userId="675d0259-84a2-4ee2-a6c1-034493f7a163" providerId="ADAL" clId="{8C2CF71B-3DB3-BA42-B561-85D7D59D12C9}" dt="2024-02-06T22:47:07.230" v="3129" actId="2696"/>
        <pc:sldMkLst>
          <pc:docMk/>
          <pc:sldMk cId="0" sldId="271"/>
        </pc:sldMkLst>
      </pc:sldChg>
      <pc:sldChg chg="del">
        <pc:chgData name="Hemmerlein,Meg" userId="675d0259-84a2-4ee2-a6c1-034493f7a163" providerId="ADAL" clId="{8C2CF71B-3DB3-BA42-B561-85D7D59D12C9}" dt="2024-02-06T22:47:07.371" v="3150" actId="2696"/>
        <pc:sldMkLst>
          <pc:docMk/>
          <pc:sldMk cId="0" sldId="272"/>
        </pc:sldMkLst>
      </pc:sldChg>
      <pc:sldChg chg="del">
        <pc:chgData name="Hemmerlein,Meg" userId="675d0259-84a2-4ee2-a6c1-034493f7a163" providerId="ADAL" clId="{8C2CF71B-3DB3-BA42-B561-85D7D59D12C9}" dt="2024-02-06T22:47:07.054" v="3109" actId="2696"/>
        <pc:sldMkLst>
          <pc:docMk/>
          <pc:sldMk cId="0" sldId="273"/>
        </pc:sldMkLst>
      </pc:sldChg>
      <pc:sldChg chg="del">
        <pc:chgData name="Hemmerlein,Meg" userId="675d0259-84a2-4ee2-a6c1-034493f7a163" providerId="ADAL" clId="{8C2CF71B-3DB3-BA42-B561-85D7D59D12C9}" dt="2024-02-06T22:47:07.300" v="3139" actId="2696"/>
        <pc:sldMkLst>
          <pc:docMk/>
          <pc:sldMk cId="0" sldId="274"/>
        </pc:sldMkLst>
      </pc:sldChg>
      <pc:sldChg chg="del">
        <pc:chgData name="Hemmerlein,Meg" userId="675d0259-84a2-4ee2-a6c1-034493f7a163" providerId="ADAL" clId="{8C2CF71B-3DB3-BA42-B561-85D7D59D12C9}" dt="2024-02-06T22:47:07.212" v="3124" actId="2696"/>
        <pc:sldMkLst>
          <pc:docMk/>
          <pc:sldMk cId="0" sldId="275"/>
        </pc:sldMkLst>
      </pc:sldChg>
      <pc:sldChg chg="del">
        <pc:chgData name="Hemmerlein,Meg" userId="675d0259-84a2-4ee2-a6c1-034493f7a163" providerId="ADAL" clId="{8C2CF71B-3DB3-BA42-B561-85D7D59D12C9}" dt="2024-02-06T22:47:07.219" v="3126" actId="2696"/>
        <pc:sldMkLst>
          <pc:docMk/>
          <pc:sldMk cId="0" sldId="276"/>
        </pc:sldMkLst>
      </pc:sldChg>
      <pc:sldChg chg="del">
        <pc:chgData name="Hemmerlein,Meg" userId="675d0259-84a2-4ee2-a6c1-034493f7a163" providerId="ADAL" clId="{8C2CF71B-3DB3-BA42-B561-85D7D59D12C9}" dt="2024-02-06T22:47:07.132" v="3113" actId="2696"/>
        <pc:sldMkLst>
          <pc:docMk/>
          <pc:sldMk cId="0" sldId="277"/>
        </pc:sldMkLst>
      </pc:sldChg>
      <pc:sldChg chg="del">
        <pc:chgData name="Hemmerlein,Meg" userId="675d0259-84a2-4ee2-a6c1-034493f7a163" providerId="ADAL" clId="{8C2CF71B-3DB3-BA42-B561-85D7D59D12C9}" dt="2024-02-06T22:47:07.024" v="3103" actId="2696"/>
        <pc:sldMkLst>
          <pc:docMk/>
          <pc:sldMk cId="0" sldId="278"/>
        </pc:sldMkLst>
      </pc:sldChg>
      <pc:sldChg chg="del">
        <pc:chgData name="Hemmerlein,Meg" userId="675d0259-84a2-4ee2-a6c1-034493f7a163" providerId="ADAL" clId="{8C2CF71B-3DB3-BA42-B561-85D7D59D12C9}" dt="2024-02-06T22:47:06.962" v="3094" actId="2696"/>
        <pc:sldMkLst>
          <pc:docMk/>
          <pc:sldMk cId="0" sldId="279"/>
        </pc:sldMkLst>
      </pc:sldChg>
      <pc:sldChg chg="del">
        <pc:chgData name="Hemmerlein,Meg" userId="675d0259-84a2-4ee2-a6c1-034493f7a163" providerId="ADAL" clId="{8C2CF71B-3DB3-BA42-B561-85D7D59D12C9}" dt="2024-02-06T22:47:07.161" v="3118" actId="2696"/>
        <pc:sldMkLst>
          <pc:docMk/>
          <pc:sldMk cId="0" sldId="280"/>
        </pc:sldMkLst>
      </pc:sldChg>
      <pc:sldChg chg="del">
        <pc:chgData name="Hemmerlein,Meg" userId="675d0259-84a2-4ee2-a6c1-034493f7a163" providerId="ADAL" clId="{8C2CF71B-3DB3-BA42-B561-85D7D59D12C9}" dt="2024-02-06T22:47:07.151" v="3116" actId="2696"/>
        <pc:sldMkLst>
          <pc:docMk/>
          <pc:sldMk cId="0" sldId="281"/>
        </pc:sldMkLst>
      </pc:sldChg>
      <pc:sldChg chg="del">
        <pc:chgData name="Hemmerlein,Meg" userId="675d0259-84a2-4ee2-a6c1-034493f7a163" providerId="ADAL" clId="{8C2CF71B-3DB3-BA42-B561-85D7D59D12C9}" dt="2024-02-06T22:47:07.318" v="3145" actId="2696"/>
        <pc:sldMkLst>
          <pc:docMk/>
          <pc:sldMk cId="0" sldId="282"/>
        </pc:sldMkLst>
      </pc:sldChg>
      <pc:sldChg chg="del">
        <pc:chgData name="Hemmerlein,Meg" userId="675d0259-84a2-4ee2-a6c1-034493f7a163" providerId="ADAL" clId="{8C2CF71B-3DB3-BA42-B561-85D7D59D12C9}" dt="2024-02-06T22:47:07.428" v="3159" actId="2696"/>
        <pc:sldMkLst>
          <pc:docMk/>
          <pc:sldMk cId="0" sldId="283"/>
        </pc:sldMkLst>
      </pc:sldChg>
      <pc:sldChg chg="del">
        <pc:chgData name="Hemmerlein,Meg" userId="675d0259-84a2-4ee2-a6c1-034493f7a163" providerId="ADAL" clId="{8C2CF71B-3DB3-BA42-B561-85D7D59D12C9}" dt="2024-02-06T22:47:06.825" v="3076" actId="2696"/>
        <pc:sldMkLst>
          <pc:docMk/>
          <pc:sldMk cId="0" sldId="284"/>
        </pc:sldMkLst>
      </pc:sldChg>
      <pc:sldChg chg="del">
        <pc:chgData name="Hemmerlein,Meg" userId="675d0259-84a2-4ee2-a6c1-034493f7a163" providerId="ADAL" clId="{8C2CF71B-3DB3-BA42-B561-85D7D59D12C9}" dt="2024-02-06T22:47:07.223" v="3127" actId="2696"/>
        <pc:sldMkLst>
          <pc:docMk/>
          <pc:sldMk cId="0" sldId="285"/>
        </pc:sldMkLst>
      </pc:sldChg>
      <pc:sldChg chg="del">
        <pc:chgData name="Hemmerlein,Meg" userId="675d0259-84a2-4ee2-a6c1-034493f7a163" providerId="ADAL" clId="{8C2CF71B-3DB3-BA42-B561-85D7D59D12C9}" dt="2024-02-06T22:47:07.144" v="3114" actId="2696"/>
        <pc:sldMkLst>
          <pc:docMk/>
          <pc:sldMk cId="0" sldId="286"/>
        </pc:sldMkLst>
      </pc:sldChg>
      <pc:sldChg chg="del">
        <pc:chgData name="Hemmerlein,Meg" userId="675d0259-84a2-4ee2-a6c1-034493f7a163" providerId="ADAL" clId="{8C2CF71B-3DB3-BA42-B561-85D7D59D12C9}" dt="2024-02-06T22:47:06.791" v="3073" actId="2696"/>
        <pc:sldMkLst>
          <pc:docMk/>
          <pc:sldMk cId="0" sldId="287"/>
        </pc:sldMkLst>
      </pc:sldChg>
      <pc:sldChg chg="del">
        <pc:chgData name="Hemmerlein,Meg" userId="675d0259-84a2-4ee2-a6c1-034493f7a163" providerId="ADAL" clId="{8C2CF71B-3DB3-BA42-B561-85D7D59D12C9}" dt="2024-02-06T22:47:06.930" v="3090" actId="2696"/>
        <pc:sldMkLst>
          <pc:docMk/>
          <pc:sldMk cId="0" sldId="288"/>
        </pc:sldMkLst>
      </pc:sldChg>
      <pc:sldChg chg="del">
        <pc:chgData name="Hemmerlein,Meg" userId="675d0259-84a2-4ee2-a6c1-034493f7a163" providerId="ADAL" clId="{8C2CF71B-3DB3-BA42-B561-85D7D59D12C9}" dt="2024-02-06T22:47:06.855" v="3079" actId="2696"/>
        <pc:sldMkLst>
          <pc:docMk/>
          <pc:sldMk cId="0" sldId="289"/>
        </pc:sldMkLst>
      </pc:sldChg>
      <pc:sldChg chg="del">
        <pc:chgData name="Hemmerlein,Meg" userId="675d0259-84a2-4ee2-a6c1-034493f7a163" providerId="ADAL" clId="{8C2CF71B-3DB3-BA42-B561-85D7D59D12C9}" dt="2024-02-06T22:47:07.439" v="3162" actId="2696"/>
        <pc:sldMkLst>
          <pc:docMk/>
          <pc:sldMk cId="0" sldId="290"/>
        </pc:sldMkLst>
      </pc:sldChg>
      <pc:sldChg chg="del">
        <pc:chgData name="Hemmerlein,Meg" userId="675d0259-84a2-4ee2-a6c1-034493f7a163" providerId="ADAL" clId="{8C2CF71B-3DB3-BA42-B561-85D7D59D12C9}" dt="2024-02-06T22:47:07.445" v="3165" actId="2696"/>
        <pc:sldMkLst>
          <pc:docMk/>
          <pc:sldMk cId="0" sldId="291"/>
        </pc:sldMkLst>
      </pc:sldChg>
      <pc:sldChg chg="del">
        <pc:chgData name="Hemmerlein,Meg" userId="675d0259-84a2-4ee2-a6c1-034493f7a163" providerId="ADAL" clId="{8C2CF71B-3DB3-BA42-B561-85D7D59D12C9}" dt="2024-02-06T22:47:06.999" v="3100" actId="2696"/>
        <pc:sldMkLst>
          <pc:docMk/>
          <pc:sldMk cId="0" sldId="292"/>
        </pc:sldMkLst>
      </pc:sldChg>
      <pc:sldChg chg="del">
        <pc:chgData name="Hemmerlein,Meg" userId="675d0259-84a2-4ee2-a6c1-034493f7a163" providerId="ADAL" clId="{8C2CF71B-3DB3-BA42-B561-85D7D59D12C9}" dt="2024-02-06T22:47:06.915" v="3088" actId="2696"/>
        <pc:sldMkLst>
          <pc:docMk/>
          <pc:sldMk cId="0" sldId="293"/>
        </pc:sldMkLst>
      </pc:sldChg>
      <pc:sldChg chg="del">
        <pc:chgData name="Hemmerlein,Meg" userId="675d0259-84a2-4ee2-a6c1-034493f7a163" providerId="ADAL" clId="{8C2CF71B-3DB3-BA42-B561-85D7D59D12C9}" dt="2024-02-06T22:47:06.893" v="3085" actId="2696"/>
        <pc:sldMkLst>
          <pc:docMk/>
          <pc:sldMk cId="0" sldId="294"/>
        </pc:sldMkLst>
      </pc:sldChg>
      <pc:sldChg chg="del">
        <pc:chgData name="Hemmerlein,Meg" userId="675d0259-84a2-4ee2-a6c1-034493f7a163" providerId="ADAL" clId="{8C2CF71B-3DB3-BA42-B561-85D7D59D12C9}" dt="2024-02-06T22:47:07.049" v="3107" actId="2696"/>
        <pc:sldMkLst>
          <pc:docMk/>
          <pc:sldMk cId="0" sldId="295"/>
        </pc:sldMkLst>
      </pc:sldChg>
      <pc:sldChg chg="del">
        <pc:chgData name="Hemmerlein,Meg" userId="675d0259-84a2-4ee2-a6c1-034493f7a163" providerId="ADAL" clId="{8C2CF71B-3DB3-BA42-B561-85D7D59D12C9}" dt="2024-02-06T22:47:07.257" v="3133" actId="2696"/>
        <pc:sldMkLst>
          <pc:docMk/>
          <pc:sldMk cId="0" sldId="296"/>
        </pc:sldMkLst>
      </pc:sldChg>
      <pc:sldChg chg="del">
        <pc:chgData name="Hemmerlein,Meg" userId="675d0259-84a2-4ee2-a6c1-034493f7a163" providerId="ADAL" clId="{8C2CF71B-3DB3-BA42-B561-85D7D59D12C9}" dt="2024-02-06T22:47:07.488" v="3169" actId="2696"/>
        <pc:sldMkLst>
          <pc:docMk/>
          <pc:sldMk cId="0" sldId="297"/>
        </pc:sldMkLst>
      </pc:sldChg>
      <pc:sldChg chg="del">
        <pc:chgData name="Hemmerlein,Meg" userId="675d0259-84a2-4ee2-a6c1-034493f7a163" providerId="ADAL" clId="{8C2CF71B-3DB3-BA42-B561-85D7D59D12C9}" dt="2024-02-06T22:47:07.177" v="3120" actId="2696"/>
        <pc:sldMkLst>
          <pc:docMk/>
          <pc:sldMk cId="0" sldId="298"/>
        </pc:sldMkLst>
      </pc:sldChg>
      <pc:sldChg chg="del">
        <pc:chgData name="Hemmerlein,Meg" userId="675d0259-84a2-4ee2-a6c1-034493f7a163" providerId="ADAL" clId="{8C2CF71B-3DB3-BA42-B561-85D7D59D12C9}" dt="2024-02-06T22:47:06.846" v="3078" actId="2696"/>
        <pc:sldMkLst>
          <pc:docMk/>
          <pc:sldMk cId="0" sldId="299"/>
        </pc:sldMkLst>
      </pc:sldChg>
      <pc:sldChg chg="del">
        <pc:chgData name="Hemmerlein,Meg" userId="675d0259-84a2-4ee2-a6c1-034493f7a163" providerId="ADAL" clId="{8C2CF71B-3DB3-BA42-B561-85D7D59D12C9}" dt="2024-02-06T22:47:07.381" v="3154" actId="2696"/>
        <pc:sldMkLst>
          <pc:docMk/>
          <pc:sldMk cId="0" sldId="300"/>
        </pc:sldMkLst>
      </pc:sldChg>
      <pc:sldChg chg="del">
        <pc:chgData name="Hemmerlein,Meg" userId="675d0259-84a2-4ee2-a6c1-034493f7a163" providerId="ADAL" clId="{8C2CF71B-3DB3-BA42-B561-85D7D59D12C9}" dt="2024-02-06T22:47:07.509" v="3171" actId="2696"/>
        <pc:sldMkLst>
          <pc:docMk/>
          <pc:sldMk cId="0" sldId="301"/>
        </pc:sldMkLst>
      </pc:sldChg>
      <pc:sldChg chg="del">
        <pc:chgData name="Hemmerlein,Meg" userId="675d0259-84a2-4ee2-a6c1-034493f7a163" providerId="ADAL" clId="{8C2CF71B-3DB3-BA42-B561-85D7D59D12C9}" dt="2024-02-06T22:47:07.314" v="3143" actId="2696"/>
        <pc:sldMkLst>
          <pc:docMk/>
          <pc:sldMk cId="0" sldId="302"/>
        </pc:sldMkLst>
      </pc:sldChg>
      <pc:sldChg chg="del">
        <pc:chgData name="Hemmerlein,Meg" userId="675d0259-84a2-4ee2-a6c1-034493f7a163" providerId="ADAL" clId="{8C2CF71B-3DB3-BA42-B561-85D7D59D12C9}" dt="2024-02-06T22:47:06.908" v="3087" actId="2696"/>
        <pc:sldMkLst>
          <pc:docMk/>
          <pc:sldMk cId="0" sldId="303"/>
        </pc:sldMkLst>
      </pc:sldChg>
      <pc:sldChg chg="del">
        <pc:chgData name="Hemmerlein,Meg" userId="675d0259-84a2-4ee2-a6c1-034493f7a163" providerId="ADAL" clId="{8C2CF71B-3DB3-BA42-B561-85D7D59D12C9}" dt="2024-02-06T22:47:07.251" v="3132" actId="2696"/>
        <pc:sldMkLst>
          <pc:docMk/>
          <pc:sldMk cId="0" sldId="304"/>
        </pc:sldMkLst>
      </pc:sldChg>
      <pc:sldChg chg="del">
        <pc:chgData name="Hemmerlein,Meg" userId="675d0259-84a2-4ee2-a6c1-034493f7a163" providerId="ADAL" clId="{8C2CF71B-3DB3-BA42-B561-85D7D59D12C9}" dt="2024-02-06T22:47:07.189" v="3121" actId="2696"/>
        <pc:sldMkLst>
          <pc:docMk/>
          <pc:sldMk cId="0" sldId="305"/>
        </pc:sldMkLst>
      </pc:sldChg>
      <pc:sldChg chg="del">
        <pc:chgData name="Hemmerlein,Meg" userId="675d0259-84a2-4ee2-a6c1-034493f7a163" providerId="ADAL" clId="{8C2CF71B-3DB3-BA42-B561-85D7D59D12C9}" dt="2024-02-06T22:47:06.972" v="3095" actId="2696"/>
        <pc:sldMkLst>
          <pc:docMk/>
          <pc:sldMk cId="0" sldId="306"/>
        </pc:sldMkLst>
      </pc:sldChg>
      <pc:sldChg chg="del">
        <pc:chgData name="Hemmerlein,Meg" userId="675d0259-84a2-4ee2-a6c1-034493f7a163" providerId="ADAL" clId="{8C2CF71B-3DB3-BA42-B561-85D7D59D12C9}" dt="2024-02-06T22:47:07.437" v="3161" actId="2696"/>
        <pc:sldMkLst>
          <pc:docMk/>
          <pc:sldMk cId="0" sldId="307"/>
        </pc:sldMkLst>
      </pc:sldChg>
      <pc:sldChg chg="del">
        <pc:chgData name="Hemmerlein,Meg" userId="675d0259-84a2-4ee2-a6c1-034493f7a163" providerId="ADAL" clId="{8C2CF71B-3DB3-BA42-B561-85D7D59D12C9}" dt="2024-02-06T22:47:07.270" v="3135" actId="2696"/>
        <pc:sldMkLst>
          <pc:docMk/>
          <pc:sldMk cId="0" sldId="308"/>
        </pc:sldMkLst>
      </pc:sldChg>
      <pc:sldChg chg="del">
        <pc:chgData name="Hemmerlein,Meg" userId="675d0259-84a2-4ee2-a6c1-034493f7a163" providerId="ADAL" clId="{8C2CF71B-3DB3-BA42-B561-85D7D59D12C9}" dt="2024-02-06T22:47:07.016" v="3101" actId="2696"/>
        <pc:sldMkLst>
          <pc:docMk/>
          <pc:sldMk cId="0" sldId="309"/>
        </pc:sldMkLst>
      </pc:sldChg>
      <pc:sldChg chg="del">
        <pc:chgData name="Hemmerlein,Meg" userId="675d0259-84a2-4ee2-a6c1-034493f7a163" providerId="ADAL" clId="{8C2CF71B-3DB3-BA42-B561-85D7D59D12C9}" dt="2024-02-06T22:47:06.877" v="3083" actId="2696"/>
        <pc:sldMkLst>
          <pc:docMk/>
          <pc:sldMk cId="0" sldId="310"/>
        </pc:sldMkLst>
      </pc:sldChg>
      <pc:sldChg chg="del">
        <pc:chgData name="Hemmerlein,Meg" userId="675d0259-84a2-4ee2-a6c1-034493f7a163" providerId="ADAL" clId="{8C2CF71B-3DB3-BA42-B561-85D7D59D12C9}" dt="2024-02-06T22:47:06.982" v="3097" actId="2696"/>
        <pc:sldMkLst>
          <pc:docMk/>
          <pc:sldMk cId="0" sldId="311"/>
        </pc:sldMkLst>
      </pc:sldChg>
      <pc:sldChg chg="del">
        <pc:chgData name="Hemmerlein,Meg" userId="675d0259-84a2-4ee2-a6c1-034493f7a163" providerId="ADAL" clId="{8C2CF71B-3DB3-BA42-B561-85D7D59D12C9}" dt="2024-02-06T22:47:06.813" v="3075" actId="2696"/>
        <pc:sldMkLst>
          <pc:docMk/>
          <pc:sldMk cId="0" sldId="312"/>
        </pc:sldMkLst>
      </pc:sldChg>
      <pc:sldChg chg="del">
        <pc:chgData name="Hemmerlein,Meg" userId="675d0259-84a2-4ee2-a6c1-034493f7a163" providerId="ADAL" clId="{8C2CF71B-3DB3-BA42-B561-85D7D59D12C9}" dt="2024-02-06T22:47:06.946" v="3092" actId="2696"/>
        <pc:sldMkLst>
          <pc:docMk/>
          <pc:sldMk cId="0" sldId="313"/>
        </pc:sldMkLst>
      </pc:sldChg>
      <pc:sldChg chg="del">
        <pc:chgData name="Hemmerlein,Meg" userId="675d0259-84a2-4ee2-a6c1-034493f7a163" providerId="ADAL" clId="{8C2CF71B-3DB3-BA42-B561-85D7D59D12C9}" dt="2024-02-06T22:47:06.867" v="3081" actId="2696"/>
        <pc:sldMkLst>
          <pc:docMk/>
          <pc:sldMk cId="0" sldId="314"/>
        </pc:sldMkLst>
      </pc:sldChg>
      <pc:sldChg chg="del">
        <pc:chgData name="Hemmerlein,Meg" userId="675d0259-84a2-4ee2-a6c1-034493f7a163" providerId="ADAL" clId="{8C2CF71B-3DB3-BA42-B561-85D7D59D12C9}" dt="2024-02-06T22:47:07.526" v="3173" actId="2696"/>
        <pc:sldMkLst>
          <pc:docMk/>
          <pc:sldMk cId="0" sldId="315"/>
        </pc:sldMkLst>
      </pc:sldChg>
      <pc:sldChg chg="del">
        <pc:chgData name="Hemmerlein,Meg" userId="675d0259-84a2-4ee2-a6c1-034493f7a163" providerId="ADAL" clId="{8C2CF71B-3DB3-BA42-B561-85D7D59D12C9}" dt="2024-02-06T22:47:07.363" v="3149" actId="2696"/>
        <pc:sldMkLst>
          <pc:docMk/>
          <pc:sldMk cId="0" sldId="316"/>
        </pc:sldMkLst>
      </pc:sldChg>
      <pc:sldChg chg="del">
        <pc:chgData name="Hemmerlein,Meg" userId="675d0259-84a2-4ee2-a6c1-034493f7a163" providerId="ADAL" clId="{8C2CF71B-3DB3-BA42-B561-85D7D59D12C9}" dt="2024-02-06T22:47:07.123" v="3111" actId="2696"/>
        <pc:sldMkLst>
          <pc:docMk/>
          <pc:sldMk cId="0" sldId="317"/>
        </pc:sldMkLst>
      </pc:sldChg>
      <pc:sldChg chg="del">
        <pc:chgData name="Hemmerlein,Meg" userId="675d0259-84a2-4ee2-a6c1-034493f7a163" providerId="ADAL" clId="{8C2CF71B-3DB3-BA42-B561-85D7D59D12C9}" dt="2024-02-06T22:47:07.422" v="3157" actId="2696"/>
        <pc:sldMkLst>
          <pc:docMk/>
          <pc:sldMk cId="0" sldId="318"/>
        </pc:sldMkLst>
      </pc:sldChg>
      <pc:sldChg chg="del">
        <pc:chgData name="Hemmerlein,Meg" userId="675d0259-84a2-4ee2-a6c1-034493f7a163" providerId="ADAL" clId="{8C2CF71B-3DB3-BA42-B561-85D7D59D12C9}" dt="2024-02-06T22:47:07.097" v="3110" actId="2696"/>
        <pc:sldMkLst>
          <pc:docMk/>
          <pc:sldMk cId="0" sldId="319"/>
        </pc:sldMkLst>
      </pc:sldChg>
      <pc:sldChg chg="del">
        <pc:chgData name="Hemmerlein,Meg" userId="675d0259-84a2-4ee2-a6c1-034493f7a163" providerId="ADAL" clId="{8C2CF71B-3DB3-BA42-B561-85D7D59D12C9}" dt="2024-02-06T22:47:07.241" v="3131" actId="2696"/>
        <pc:sldMkLst>
          <pc:docMk/>
          <pc:sldMk cId="0" sldId="320"/>
        </pc:sldMkLst>
      </pc:sldChg>
      <pc:sldChg chg="del">
        <pc:chgData name="Hemmerlein,Meg" userId="675d0259-84a2-4ee2-a6c1-034493f7a163" providerId="ADAL" clId="{8C2CF71B-3DB3-BA42-B561-85D7D59D12C9}" dt="2024-02-06T22:47:07.443" v="3164" actId="2696"/>
        <pc:sldMkLst>
          <pc:docMk/>
          <pc:sldMk cId="0" sldId="321"/>
        </pc:sldMkLst>
      </pc:sldChg>
      <pc:sldChg chg="del">
        <pc:chgData name="Hemmerlein,Meg" userId="675d0259-84a2-4ee2-a6c1-034493f7a163" providerId="ADAL" clId="{8C2CF71B-3DB3-BA42-B561-85D7D59D12C9}" dt="2024-02-06T22:47:07.377" v="3152" actId="2696"/>
        <pc:sldMkLst>
          <pc:docMk/>
          <pc:sldMk cId="0" sldId="322"/>
        </pc:sldMkLst>
      </pc:sldChg>
      <pc:sldChg chg="del">
        <pc:chgData name="Hemmerlein,Meg" userId="675d0259-84a2-4ee2-a6c1-034493f7a163" providerId="ADAL" clId="{8C2CF71B-3DB3-BA42-B561-85D7D59D12C9}" dt="2024-02-06T22:47:07.169" v="3119" actId="2696"/>
        <pc:sldMkLst>
          <pc:docMk/>
          <pc:sldMk cId="0" sldId="323"/>
        </pc:sldMkLst>
      </pc:sldChg>
      <pc:sldChg chg="modSp del mod ord setBg">
        <pc:chgData name="Hemmerlein,Meg" userId="675d0259-84a2-4ee2-a6c1-034493f7a163" providerId="ADAL" clId="{8C2CF71B-3DB3-BA42-B561-85D7D59D12C9}" dt="2024-02-12T00:39:01.898" v="4903" actId="2696"/>
        <pc:sldMkLst>
          <pc:docMk/>
          <pc:sldMk cId="1814182553" sldId="325"/>
        </pc:sldMkLst>
        <pc:spChg chg="mod">
          <ac:chgData name="Hemmerlein,Meg" userId="675d0259-84a2-4ee2-a6c1-034493f7a163" providerId="ADAL" clId="{8C2CF71B-3DB3-BA42-B561-85D7D59D12C9}" dt="2024-02-06T22:50:46.480" v="3482" actId="207"/>
          <ac:spMkLst>
            <pc:docMk/>
            <pc:sldMk cId="1814182553" sldId="325"/>
            <ac:spMk id="2" creationId="{404CD539-C176-956F-BEEF-D2E867EC434E}"/>
          </ac:spMkLst>
        </pc:spChg>
      </pc:sldChg>
      <pc:sldChg chg="modSp del mod ord setBg">
        <pc:chgData name="Hemmerlein,Meg" userId="675d0259-84a2-4ee2-a6c1-034493f7a163" providerId="ADAL" clId="{8C2CF71B-3DB3-BA42-B561-85D7D59D12C9}" dt="2024-02-06T22:46:16.591" v="3055" actId="2696"/>
        <pc:sldMkLst>
          <pc:docMk/>
          <pc:sldMk cId="1032168006" sldId="327"/>
        </pc:sldMkLst>
        <pc:spChg chg="mod">
          <ac:chgData name="Hemmerlein,Meg" userId="675d0259-84a2-4ee2-a6c1-034493f7a163" providerId="ADAL" clId="{8C2CF71B-3DB3-BA42-B561-85D7D59D12C9}" dt="2024-02-06T22:28:46.644" v="2457" actId="404"/>
          <ac:spMkLst>
            <pc:docMk/>
            <pc:sldMk cId="1032168006" sldId="327"/>
            <ac:spMk id="2" creationId="{A2A0F9BE-520C-BC77-2E4A-67B7D8B2A78B}"/>
          </ac:spMkLst>
        </pc:spChg>
      </pc:sldChg>
      <pc:sldChg chg="ord">
        <pc:chgData name="Hemmerlein,Meg" userId="675d0259-84a2-4ee2-a6c1-034493f7a163" providerId="ADAL" clId="{8C2CF71B-3DB3-BA42-B561-85D7D59D12C9}" dt="2024-02-06T21:29:03.847" v="633" actId="20578"/>
        <pc:sldMkLst>
          <pc:docMk/>
          <pc:sldMk cId="3621058318" sldId="328"/>
        </pc:sldMkLst>
      </pc:sldChg>
      <pc:sldChg chg="modSp mod ord">
        <pc:chgData name="Hemmerlein,Meg" userId="675d0259-84a2-4ee2-a6c1-034493f7a163" providerId="ADAL" clId="{8C2CF71B-3DB3-BA42-B561-85D7D59D12C9}" dt="2024-02-09T00:45:34.403" v="4845" actId="20577"/>
        <pc:sldMkLst>
          <pc:docMk/>
          <pc:sldMk cId="1372999761" sldId="329"/>
        </pc:sldMkLst>
        <pc:spChg chg="mod">
          <ac:chgData name="Hemmerlein,Meg" userId="675d0259-84a2-4ee2-a6c1-034493f7a163" providerId="ADAL" clId="{8C2CF71B-3DB3-BA42-B561-85D7D59D12C9}" dt="2024-02-09T00:45:34.403" v="4845" actId="20577"/>
          <ac:spMkLst>
            <pc:docMk/>
            <pc:sldMk cId="1372999761" sldId="329"/>
            <ac:spMk id="4" creationId="{BF79E610-5922-427F-F7E8-5119833638CF}"/>
          </ac:spMkLst>
        </pc:spChg>
      </pc:sldChg>
      <pc:sldChg chg="new del">
        <pc:chgData name="Hemmerlein,Meg" userId="675d0259-84a2-4ee2-a6c1-034493f7a163" providerId="ADAL" clId="{8C2CF71B-3DB3-BA42-B561-85D7D59D12C9}" dt="2024-02-06T21:13:29.070" v="4" actId="2696"/>
        <pc:sldMkLst>
          <pc:docMk/>
          <pc:sldMk cId="2621859754" sldId="330"/>
        </pc:sldMkLst>
      </pc:sldChg>
      <pc:sldChg chg="addSp delSp modSp new del mod setBg">
        <pc:chgData name="Hemmerlein,Meg" userId="675d0259-84a2-4ee2-a6c1-034493f7a163" providerId="ADAL" clId="{8C2CF71B-3DB3-BA42-B561-85D7D59D12C9}" dt="2024-02-12T00:39:03.126" v="4908" actId="2696"/>
        <pc:sldMkLst>
          <pc:docMk/>
          <pc:sldMk cId="2914266195" sldId="331"/>
        </pc:sldMkLst>
        <pc:spChg chg="add del mod">
          <ac:chgData name="Hemmerlein,Meg" userId="675d0259-84a2-4ee2-a6c1-034493f7a163" providerId="ADAL" clId="{8C2CF71B-3DB3-BA42-B561-85D7D59D12C9}" dt="2024-02-06T21:13:49.233" v="17" actId="20577"/>
          <ac:spMkLst>
            <pc:docMk/>
            <pc:sldMk cId="2914266195" sldId="331"/>
            <ac:spMk id="2" creationId="{7CCB7A86-EADD-CB55-D236-BD225C663B76}"/>
          </ac:spMkLst>
        </pc:spChg>
      </pc:sldChg>
      <pc:sldChg chg="modSp add del mod setBg">
        <pc:chgData name="Hemmerlein,Meg" userId="675d0259-84a2-4ee2-a6c1-034493f7a163" providerId="ADAL" clId="{8C2CF71B-3DB3-BA42-B561-85D7D59D12C9}" dt="2024-02-06T22:46:18.254" v="3056" actId="2696"/>
        <pc:sldMkLst>
          <pc:docMk/>
          <pc:sldMk cId="964708094" sldId="332"/>
        </pc:sldMkLst>
        <pc:spChg chg="mod">
          <ac:chgData name="Hemmerlein,Meg" userId="675d0259-84a2-4ee2-a6c1-034493f7a163" providerId="ADAL" clId="{8C2CF71B-3DB3-BA42-B561-85D7D59D12C9}" dt="2024-02-06T22:28:55.645" v="2461" actId="404"/>
          <ac:spMkLst>
            <pc:docMk/>
            <pc:sldMk cId="964708094" sldId="332"/>
            <ac:spMk id="2" creationId="{A75BB213-F4E9-49FC-AF9D-BF64180AAAA2}"/>
          </ac:spMkLst>
        </pc:spChg>
      </pc:sldChg>
      <pc:sldChg chg="add del setBg">
        <pc:chgData name="Hemmerlein,Meg" userId="675d0259-84a2-4ee2-a6c1-034493f7a163" providerId="ADAL" clId="{8C2CF71B-3DB3-BA42-B561-85D7D59D12C9}" dt="2024-02-06T21:32:43.079" v="780" actId="2696"/>
        <pc:sldMkLst>
          <pc:docMk/>
          <pc:sldMk cId="3688160124" sldId="333"/>
        </pc:sldMkLst>
      </pc:sldChg>
      <pc:sldChg chg="modSp add del mod setBg">
        <pc:chgData name="Hemmerlein,Meg" userId="675d0259-84a2-4ee2-a6c1-034493f7a163" providerId="ADAL" clId="{8C2CF71B-3DB3-BA42-B561-85D7D59D12C9}" dt="2024-02-12T00:39:01.911" v="4904" actId="2696"/>
        <pc:sldMkLst>
          <pc:docMk/>
          <pc:sldMk cId="2269916512" sldId="334"/>
        </pc:sldMkLst>
        <pc:spChg chg="mod">
          <ac:chgData name="Hemmerlein,Meg" userId="675d0259-84a2-4ee2-a6c1-034493f7a163" providerId="ADAL" clId="{8C2CF71B-3DB3-BA42-B561-85D7D59D12C9}" dt="2024-02-06T22:46:44.067" v="3066" actId="404"/>
          <ac:spMkLst>
            <pc:docMk/>
            <pc:sldMk cId="2269916512" sldId="334"/>
            <ac:spMk id="2" creationId="{73F3DF81-BE6C-C310-2BB7-5D7D71621208}"/>
          </ac:spMkLst>
        </pc:spChg>
      </pc:sldChg>
      <pc:sldChg chg="delSp modSp add mod modAnim">
        <pc:chgData name="Hemmerlein,Meg" userId="675d0259-84a2-4ee2-a6c1-034493f7a163" providerId="ADAL" clId="{8C2CF71B-3DB3-BA42-B561-85D7D59D12C9}" dt="2024-02-06T23:04:15.701" v="3488"/>
        <pc:sldMkLst>
          <pc:docMk/>
          <pc:sldMk cId="369387171" sldId="335"/>
        </pc:sldMkLst>
        <pc:spChg chg="mod">
          <ac:chgData name="Hemmerlein,Meg" userId="675d0259-84a2-4ee2-a6c1-034493f7a163" providerId="ADAL" clId="{8C2CF71B-3DB3-BA42-B561-85D7D59D12C9}" dt="2024-02-06T22:10:42.385" v="2042" actId="20577"/>
          <ac:spMkLst>
            <pc:docMk/>
            <pc:sldMk cId="369387171" sldId="335"/>
            <ac:spMk id="21" creationId="{F143F473-69A2-22ED-87E5-D71CE7817A54}"/>
          </ac:spMkLst>
        </pc:spChg>
        <pc:spChg chg="mod">
          <ac:chgData name="Hemmerlein,Meg" userId="675d0259-84a2-4ee2-a6c1-034493f7a163" providerId="ADAL" clId="{8C2CF71B-3DB3-BA42-B561-85D7D59D12C9}" dt="2024-02-06T21:59:26.379" v="1062" actId="14100"/>
          <ac:spMkLst>
            <pc:docMk/>
            <pc:sldMk cId="369387171" sldId="335"/>
            <ac:spMk id="932" creationId="{AF83CF86-C900-1E15-C815-B10E6CA96F21}"/>
          </ac:spMkLst>
        </pc:spChg>
        <pc:picChg chg="del">
          <ac:chgData name="Hemmerlein,Meg" userId="675d0259-84a2-4ee2-a6c1-034493f7a163" providerId="ADAL" clId="{8C2CF71B-3DB3-BA42-B561-85D7D59D12C9}" dt="2024-02-06T21:48:44.151" v="993" actId="478"/>
          <ac:picMkLst>
            <pc:docMk/>
            <pc:sldMk cId="369387171" sldId="335"/>
            <ac:picMk id="25" creationId="{7040DE5F-8760-4662-F578-218761E12768}"/>
          </ac:picMkLst>
        </pc:picChg>
      </pc:sldChg>
      <pc:sldChg chg="add del">
        <pc:chgData name="Hemmerlein,Meg" userId="675d0259-84a2-4ee2-a6c1-034493f7a163" providerId="ADAL" clId="{8C2CF71B-3DB3-BA42-B561-85D7D59D12C9}" dt="2024-02-06T22:04:12.205" v="1715" actId="2696"/>
        <pc:sldMkLst>
          <pc:docMk/>
          <pc:sldMk cId="3566093493" sldId="336"/>
        </pc:sldMkLst>
      </pc:sldChg>
      <pc:sldChg chg="modSp add del mod ord setBg">
        <pc:chgData name="Hemmerlein,Meg" userId="675d0259-84a2-4ee2-a6c1-034493f7a163" providerId="ADAL" clId="{8C2CF71B-3DB3-BA42-B561-85D7D59D12C9}" dt="2024-02-06T22:46:19.850" v="3057" actId="2696"/>
        <pc:sldMkLst>
          <pc:docMk/>
          <pc:sldMk cId="633742617" sldId="337"/>
        </pc:sldMkLst>
        <pc:spChg chg="mod">
          <ac:chgData name="Hemmerlein,Meg" userId="675d0259-84a2-4ee2-a6c1-034493f7a163" providerId="ADAL" clId="{8C2CF71B-3DB3-BA42-B561-85D7D59D12C9}" dt="2024-02-06T22:29:02.526" v="2465" actId="404"/>
          <ac:spMkLst>
            <pc:docMk/>
            <pc:sldMk cId="633742617" sldId="337"/>
            <ac:spMk id="2" creationId="{980B1B86-1967-C83E-D802-557F143C0351}"/>
          </ac:spMkLst>
        </pc:spChg>
      </pc:sldChg>
      <pc:sldChg chg="modSp add del mod setBg">
        <pc:chgData name="Hemmerlein,Meg" userId="675d0259-84a2-4ee2-a6c1-034493f7a163" providerId="ADAL" clId="{8C2CF71B-3DB3-BA42-B561-85D7D59D12C9}" dt="2024-02-12T00:39:01.921" v="4907" actId="2696"/>
        <pc:sldMkLst>
          <pc:docMk/>
          <pc:sldMk cId="3995733289" sldId="338"/>
        </pc:sldMkLst>
        <pc:spChg chg="mod">
          <ac:chgData name="Hemmerlein,Meg" userId="675d0259-84a2-4ee2-a6c1-034493f7a163" providerId="ADAL" clId="{8C2CF71B-3DB3-BA42-B561-85D7D59D12C9}" dt="2024-02-06T22:50:36.138" v="3478" actId="207"/>
          <ac:spMkLst>
            <pc:docMk/>
            <pc:sldMk cId="3995733289" sldId="338"/>
            <ac:spMk id="2" creationId="{DC0C13A2-7656-0A6F-C44D-760F8F9542BD}"/>
          </ac:spMkLst>
        </pc:spChg>
      </pc:sldChg>
      <pc:sldChg chg="modSp add mod">
        <pc:chgData name="Hemmerlein,Meg" userId="675d0259-84a2-4ee2-a6c1-034493f7a163" providerId="ADAL" clId="{8C2CF71B-3DB3-BA42-B561-85D7D59D12C9}" dt="2024-02-06T22:31:53.197" v="2687" actId="20577"/>
        <pc:sldMkLst>
          <pc:docMk/>
          <pc:sldMk cId="1302921904" sldId="339"/>
        </pc:sldMkLst>
        <pc:spChg chg="mod">
          <ac:chgData name="Hemmerlein,Meg" userId="675d0259-84a2-4ee2-a6c1-034493f7a163" providerId="ADAL" clId="{8C2CF71B-3DB3-BA42-B561-85D7D59D12C9}" dt="2024-02-06T22:31:53.197" v="2687" actId="20577"/>
          <ac:spMkLst>
            <pc:docMk/>
            <pc:sldMk cId="1302921904" sldId="339"/>
            <ac:spMk id="4" creationId="{82A0CB1D-EE6D-8425-F086-62432AC0AC0C}"/>
          </ac:spMkLst>
        </pc:spChg>
      </pc:sldChg>
      <pc:sldChg chg="modSp add mod modAnim">
        <pc:chgData name="Hemmerlein,Meg" userId="675d0259-84a2-4ee2-a6c1-034493f7a163" providerId="ADAL" clId="{8C2CF71B-3DB3-BA42-B561-85D7D59D12C9}" dt="2024-02-07T23:07:36.262" v="3914" actId="20577"/>
        <pc:sldMkLst>
          <pc:docMk/>
          <pc:sldMk cId="2402051193" sldId="340"/>
        </pc:sldMkLst>
        <pc:spChg chg="mod">
          <ac:chgData name="Hemmerlein,Meg" userId="675d0259-84a2-4ee2-a6c1-034493f7a163" providerId="ADAL" clId="{8C2CF71B-3DB3-BA42-B561-85D7D59D12C9}" dt="2024-02-07T23:01:02.709" v="3871" actId="20577"/>
          <ac:spMkLst>
            <pc:docMk/>
            <pc:sldMk cId="2402051193" sldId="340"/>
            <ac:spMk id="21" creationId="{910344CD-00F3-D5A4-9B32-03844184E5E4}"/>
          </ac:spMkLst>
        </pc:spChg>
        <pc:spChg chg="mod">
          <ac:chgData name="Hemmerlein,Meg" userId="675d0259-84a2-4ee2-a6c1-034493f7a163" providerId="ADAL" clId="{8C2CF71B-3DB3-BA42-B561-85D7D59D12C9}" dt="2024-02-07T23:07:36.262" v="3914" actId="20577"/>
          <ac:spMkLst>
            <pc:docMk/>
            <pc:sldMk cId="2402051193" sldId="340"/>
            <ac:spMk id="932" creationId="{9530FED4-5406-A917-593E-26765DEFBB4A}"/>
          </ac:spMkLst>
        </pc:spChg>
      </pc:sldChg>
      <pc:sldChg chg="modSp add del mod">
        <pc:chgData name="Hemmerlein,Meg" userId="675d0259-84a2-4ee2-a6c1-034493f7a163" providerId="ADAL" clId="{8C2CF71B-3DB3-BA42-B561-85D7D59D12C9}" dt="2024-02-06T22:09:11.793" v="1952" actId="2696"/>
        <pc:sldMkLst>
          <pc:docMk/>
          <pc:sldMk cId="3121456086" sldId="340"/>
        </pc:sldMkLst>
        <pc:spChg chg="mod">
          <ac:chgData name="Hemmerlein,Meg" userId="675d0259-84a2-4ee2-a6c1-034493f7a163" providerId="ADAL" clId="{8C2CF71B-3DB3-BA42-B561-85D7D59D12C9}" dt="2024-02-06T22:08:49.064" v="1951" actId="14100"/>
          <ac:spMkLst>
            <pc:docMk/>
            <pc:sldMk cId="3121456086" sldId="340"/>
            <ac:spMk id="21" creationId="{DBA2C139-7E61-04B2-F225-4DDB8DF54FE8}"/>
          </ac:spMkLst>
        </pc:spChg>
        <pc:spChg chg="mod">
          <ac:chgData name="Hemmerlein,Meg" userId="675d0259-84a2-4ee2-a6c1-034493f7a163" providerId="ADAL" clId="{8C2CF71B-3DB3-BA42-B561-85D7D59D12C9}" dt="2024-02-06T22:08:46.366" v="1950" actId="404"/>
          <ac:spMkLst>
            <pc:docMk/>
            <pc:sldMk cId="3121456086" sldId="340"/>
            <ac:spMk id="932" creationId="{64302B89-B24F-C535-2DCF-868BD05343F1}"/>
          </ac:spMkLst>
        </pc:spChg>
      </pc:sldChg>
      <pc:sldChg chg="delSp modSp add mod modAnim">
        <pc:chgData name="Hemmerlein,Meg" userId="675d0259-84a2-4ee2-a6c1-034493f7a163" providerId="ADAL" clId="{8C2CF71B-3DB3-BA42-B561-85D7D59D12C9}" dt="2024-02-07T23:23:04.245" v="4086" actId="20577"/>
        <pc:sldMkLst>
          <pc:docMk/>
          <pc:sldMk cId="3510033290" sldId="341"/>
        </pc:sldMkLst>
        <pc:spChg chg="mod">
          <ac:chgData name="Hemmerlein,Meg" userId="675d0259-84a2-4ee2-a6c1-034493f7a163" providerId="ADAL" clId="{8C2CF71B-3DB3-BA42-B561-85D7D59D12C9}" dt="2024-02-07T23:23:04.245" v="4086" actId="20577"/>
          <ac:spMkLst>
            <pc:docMk/>
            <pc:sldMk cId="3510033290" sldId="341"/>
            <ac:spMk id="21" creationId="{086E4EA4-E265-FEAF-917C-943DAB79FD39}"/>
          </ac:spMkLst>
        </pc:spChg>
        <pc:spChg chg="mod">
          <ac:chgData name="Hemmerlein,Meg" userId="675d0259-84a2-4ee2-a6c1-034493f7a163" providerId="ADAL" clId="{8C2CF71B-3DB3-BA42-B561-85D7D59D12C9}" dt="2024-02-07T23:08:50.447" v="3929" actId="14100"/>
          <ac:spMkLst>
            <pc:docMk/>
            <pc:sldMk cId="3510033290" sldId="341"/>
            <ac:spMk id="932" creationId="{123A36FA-DC1D-15EC-CB58-6C3F35987095}"/>
          </ac:spMkLst>
        </pc:spChg>
        <pc:picChg chg="del">
          <ac:chgData name="Hemmerlein,Meg" userId="675d0259-84a2-4ee2-a6c1-034493f7a163" providerId="ADAL" clId="{8C2CF71B-3DB3-BA42-B561-85D7D59D12C9}" dt="2024-02-06T22:33:57.294" v="2715" actId="478"/>
          <ac:picMkLst>
            <pc:docMk/>
            <pc:sldMk cId="3510033290" sldId="341"/>
            <ac:picMk id="25" creationId="{66D19702-0F02-876C-E799-C871AB45FB26}"/>
          </ac:picMkLst>
        </pc:picChg>
      </pc:sldChg>
      <pc:sldChg chg="add del setBg">
        <pc:chgData name="Hemmerlein,Meg" userId="675d0259-84a2-4ee2-a6c1-034493f7a163" providerId="ADAL" clId="{8C2CF71B-3DB3-BA42-B561-85D7D59D12C9}" dt="2024-02-06T22:45:33.223" v="3050"/>
        <pc:sldMkLst>
          <pc:docMk/>
          <pc:sldMk cId="520593742" sldId="342"/>
        </pc:sldMkLst>
      </pc:sldChg>
      <pc:sldChg chg="add del setBg">
        <pc:chgData name="Hemmerlein,Meg" userId="675d0259-84a2-4ee2-a6c1-034493f7a163" providerId="ADAL" clId="{8C2CF71B-3DB3-BA42-B561-85D7D59D12C9}" dt="2024-02-06T22:46:24.282" v="3058" actId="2696"/>
        <pc:sldMkLst>
          <pc:docMk/>
          <pc:sldMk cId="3982567835" sldId="342"/>
        </pc:sldMkLst>
      </pc:sldChg>
      <pc:sldChg chg="add del setBg">
        <pc:chgData name="Hemmerlein,Meg" userId="675d0259-84a2-4ee2-a6c1-034493f7a163" providerId="ADAL" clId="{8C2CF71B-3DB3-BA42-B561-85D7D59D12C9}" dt="2024-02-06T22:45:33.223" v="3050"/>
        <pc:sldMkLst>
          <pc:docMk/>
          <pc:sldMk cId="1158659643" sldId="343"/>
        </pc:sldMkLst>
      </pc:sldChg>
      <pc:sldChg chg="modSp add del mod setBg">
        <pc:chgData name="Hemmerlein,Meg" userId="675d0259-84a2-4ee2-a6c1-034493f7a163" providerId="ADAL" clId="{8C2CF71B-3DB3-BA42-B561-85D7D59D12C9}" dt="2024-02-12T00:39:01.913" v="4905" actId="2696"/>
        <pc:sldMkLst>
          <pc:docMk/>
          <pc:sldMk cId="1193000884" sldId="343"/>
        </pc:sldMkLst>
        <pc:spChg chg="mod">
          <ac:chgData name="Hemmerlein,Meg" userId="675d0259-84a2-4ee2-a6c1-034493f7a163" providerId="ADAL" clId="{8C2CF71B-3DB3-BA42-B561-85D7D59D12C9}" dt="2024-02-06T22:46:38.739" v="3063" actId="404"/>
          <ac:spMkLst>
            <pc:docMk/>
            <pc:sldMk cId="1193000884" sldId="343"/>
            <ac:spMk id="2" creationId="{1CFF732B-9F92-F002-6256-6CF6B43298A7}"/>
          </ac:spMkLst>
        </pc:spChg>
      </pc:sldChg>
      <pc:sldChg chg="modSp add del mod setBg">
        <pc:chgData name="Hemmerlein,Meg" userId="675d0259-84a2-4ee2-a6c1-034493f7a163" providerId="ADAL" clId="{8C2CF71B-3DB3-BA42-B561-85D7D59D12C9}" dt="2024-02-12T00:39:01.915" v="4906" actId="2696"/>
        <pc:sldMkLst>
          <pc:docMk/>
          <pc:sldMk cId="2384276140" sldId="344"/>
        </pc:sldMkLst>
        <pc:spChg chg="mod">
          <ac:chgData name="Hemmerlein,Meg" userId="675d0259-84a2-4ee2-a6c1-034493f7a163" providerId="ADAL" clId="{8C2CF71B-3DB3-BA42-B561-85D7D59D12C9}" dt="2024-02-09T00:54:12.515" v="4864" actId="20577"/>
          <ac:spMkLst>
            <pc:docMk/>
            <pc:sldMk cId="2384276140" sldId="344"/>
            <ac:spMk id="2" creationId="{EB856203-1E17-CABC-3206-A5D4ADB6F618}"/>
          </ac:spMkLst>
        </pc:spChg>
      </pc:sldChg>
      <pc:sldChg chg="addSp delSp modSp new del mod">
        <pc:chgData name="Hemmerlein,Meg" userId="675d0259-84a2-4ee2-a6c1-034493f7a163" providerId="ADAL" clId="{8C2CF71B-3DB3-BA42-B561-85D7D59D12C9}" dt="2024-02-07T22:44:57.020" v="3553" actId="2696"/>
        <pc:sldMkLst>
          <pc:docMk/>
          <pc:sldMk cId="2059201407" sldId="345"/>
        </pc:sldMkLst>
        <pc:spChg chg="del">
          <ac:chgData name="Hemmerlein,Meg" userId="675d0259-84a2-4ee2-a6c1-034493f7a163" providerId="ADAL" clId="{8C2CF71B-3DB3-BA42-B561-85D7D59D12C9}" dt="2024-02-07T22:21:53.631" v="3529" actId="478"/>
          <ac:spMkLst>
            <pc:docMk/>
            <pc:sldMk cId="2059201407" sldId="345"/>
            <ac:spMk id="2" creationId="{3D3CBF77-4578-4C45-1700-4FCDDF32E7FB}"/>
          </ac:spMkLst>
        </pc:spChg>
        <pc:spChg chg="add del mod">
          <ac:chgData name="Hemmerlein,Meg" userId="675d0259-84a2-4ee2-a6c1-034493f7a163" providerId="ADAL" clId="{8C2CF71B-3DB3-BA42-B561-85D7D59D12C9}" dt="2024-02-07T22:44:50.133" v="3550" actId="478"/>
          <ac:spMkLst>
            <pc:docMk/>
            <pc:sldMk cId="2059201407" sldId="345"/>
            <ac:spMk id="3" creationId="{8328E044-8B35-3F32-7E9B-3CAE7BCF7646}"/>
          </ac:spMkLst>
        </pc:spChg>
        <pc:spChg chg="add del mod">
          <ac:chgData name="Hemmerlein,Meg" userId="675d0259-84a2-4ee2-a6c1-034493f7a163" providerId="ADAL" clId="{8C2CF71B-3DB3-BA42-B561-85D7D59D12C9}" dt="2024-02-07T22:21:50.967" v="3528" actId="478"/>
          <ac:spMkLst>
            <pc:docMk/>
            <pc:sldMk cId="2059201407" sldId="345"/>
            <ac:spMk id="5" creationId="{37328795-79D1-00CB-C6B3-F7552B79B4FC}"/>
          </ac:spMkLst>
        </pc:spChg>
        <pc:spChg chg="add mod">
          <ac:chgData name="Hemmerlein,Meg" userId="675d0259-84a2-4ee2-a6c1-034493f7a163" providerId="ADAL" clId="{8C2CF71B-3DB3-BA42-B561-85D7D59D12C9}" dt="2024-02-07T22:44:50.184" v="3551" actId="27636"/>
          <ac:spMkLst>
            <pc:docMk/>
            <pc:sldMk cId="2059201407" sldId="345"/>
            <ac:spMk id="7" creationId="{22612422-5072-D976-F0F2-9E6CB68834A2}"/>
          </ac:spMkLst>
        </pc:spChg>
      </pc:sldChg>
      <pc:sldChg chg="modSp add mod">
        <pc:chgData name="Hemmerlein,Meg" userId="675d0259-84a2-4ee2-a6c1-034493f7a163" providerId="ADAL" clId="{8C2CF71B-3DB3-BA42-B561-85D7D59D12C9}" dt="2024-02-07T22:23:23.465" v="3543" actId="20577"/>
        <pc:sldMkLst>
          <pc:docMk/>
          <pc:sldMk cId="128844968" sldId="346"/>
        </pc:sldMkLst>
        <pc:spChg chg="mod">
          <ac:chgData name="Hemmerlein,Meg" userId="675d0259-84a2-4ee2-a6c1-034493f7a163" providerId="ADAL" clId="{8C2CF71B-3DB3-BA42-B561-85D7D59D12C9}" dt="2024-02-07T22:23:23.465" v="3543" actId="20577"/>
          <ac:spMkLst>
            <pc:docMk/>
            <pc:sldMk cId="128844968" sldId="346"/>
            <ac:spMk id="3" creationId="{0494B0FF-B638-8144-7F7E-F757048AD3A0}"/>
          </ac:spMkLst>
        </pc:spChg>
      </pc:sldChg>
      <pc:sldChg chg="new del">
        <pc:chgData name="Hemmerlein,Meg" userId="675d0259-84a2-4ee2-a6c1-034493f7a163" providerId="ADAL" clId="{8C2CF71B-3DB3-BA42-B561-85D7D59D12C9}" dt="2024-02-07T22:21:38.994" v="3509" actId="2696"/>
        <pc:sldMkLst>
          <pc:docMk/>
          <pc:sldMk cId="2315791852" sldId="346"/>
        </pc:sldMkLst>
      </pc:sldChg>
      <pc:sldChg chg="addSp delSp modSp add mod">
        <pc:chgData name="Hemmerlein,Meg" userId="675d0259-84a2-4ee2-a6c1-034493f7a163" providerId="ADAL" clId="{8C2CF71B-3DB3-BA42-B561-85D7D59D12C9}" dt="2024-02-09T00:28:50.283" v="4661" actId="20577"/>
        <pc:sldMkLst>
          <pc:docMk/>
          <pc:sldMk cId="1548963840" sldId="347"/>
        </pc:sldMkLst>
        <pc:spChg chg="del mod">
          <ac:chgData name="Hemmerlein,Meg" userId="675d0259-84a2-4ee2-a6c1-034493f7a163" providerId="ADAL" clId="{8C2CF71B-3DB3-BA42-B561-85D7D59D12C9}" dt="2024-02-09T00:25:41.585" v="4572" actId="478"/>
          <ac:spMkLst>
            <pc:docMk/>
            <pc:sldMk cId="1548963840" sldId="347"/>
            <ac:spMk id="3" creationId="{1F56B1A2-8F79-9818-251E-49E0D94B8185}"/>
          </ac:spMkLst>
        </pc:spChg>
        <pc:spChg chg="add mod">
          <ac:chgData name="Hemmerlein,Meg" userId="675d0259-84a2-4ee2-a6c1-034493f7a163" providerId="ADAL" clId="{8C2CF71B-3DB3-BA42-B561-85D7D59D12C9}" dt="2024-02-09T00:28:50.283" v="4661" actId="20577"/>
          <ac:spMkLst>
            <pc:docMk/>
            <pc:sldMk cId="1548963840" sldId="347"/>
            <ac:spMk id="5" creationId="{41FF3E83-7FCA-44D7-5091-0D2A9E9794AD}"/>
          </ac:spMkLst>
        </pc:spChg>
        <pc:picChg chg="add mod">
          <ac:chgData name="Hemmerlein,Meg" userId="675d0259-84a2-4ee2-a6c1-034493f7a163" providerId="ADAL" clId="{8C2CF71B-3DB3-BA42-B561-85D7D59D12C9}" dt="2024-02-09T00:28:16.926" v="4647" actId="1076"/>
          <ac:picMkLst>
            <pc:docMk/>
            <pc:sldMk cId="1548963840" sldId="347"/>
            <ac:picMk id="4" creationId="{EB8C12FE-32F9-1C5F-EF1F-7A5EB8B008C9}"/>
          </ac:picMkLst>
        </pc:picChg>
      </pc:sldChg>
      <pc:sldChg chg="modSp add mod">
        <pc:chgData name="Hemmerlein,Meg" userId="675d0259-84a2-4ee2-a6c1-034493f7a163" providerId="ADAL" clId="{8C2CF71B-3DB3-BA42-B561-85D7D59D12C9}" dt="2024-02-09T00:44:07.044" v="4843" actId="20577"/>
        <pc:sldMkLst>
          <pc:docMk/>
          <pc:sldMk cId="1491213560" sldId="348"/>
        </pc:sldMkLst>
        <pc:spChg chg="mod">
          <ac:chgData name="Hemmerlein,Meg" userId="675d0259-84a2-4ee2-a6c1-034493f7a163" providerId="ADAL" clId="{8C2CF71B-3DB3-BA42-B561-85D7D59D12C9}" dt="2024-02-09T00:44:07.044" v="4843" actId="20577"/>
          <ac:spMkLst>
            <pc:docMk/>
            <pc:sldMk cId="1491213560" sldId="348"/>
            <ac:spMk id="3" creationId="{A33D2494-88B5-33C6-FFE1-C4F0E16188E6}"/>
          </ac:spMkLst>
        </pc:spChg>
      </pc:sldChg>
      <pc:sldChg chg="modSp add mod">
        <pc:chgData name="Hemmerlein,Meg" userId="675d0259-84a2-4ee2-a6c1-034493f7a163" providerId="ADAL" clId="{8C2CF71B-3DB3-BA42-B561-85D7D59D12C9}" dt="2024-02-09T00:45:46.844" v="4849" actId="20577"/>
        <pc:sldMkLst>
          <pc:docMk/>
          <pc:sldMk cId="3413889699" sldId="349"/>
        </pc:sldMkLst>
        <pc:spChg chg="mod">
          <ac:chgData name="Hemmerlein,Meg" userId="675d0259-84a2-4ee2-a6c1-034493f7a163" providerId="ADAL" clId="{8C2CF71B-3DB3-BA42-B561-85D7D59D12C9}" dt="2024-02-09T00:45:46.844" v="4849" actId="20577"/>
          <ac:spMkLst>
            <pc:docMk/>
            <pc:sldMk cId="3413889699" sldId="349"/>
            <ac:spMk id="3" creationId="{46620FCA-6D40-CB46-7C61-65AFB61EA6C1}"/>
          </ac:spMkLst>
        </pc:spChg>
      </pc:sldChg>
      <pc:sldChg chg="modSp add mod">
        <pc:chgData name="Hemmerlein,Meg" userId="675d0259-84a2-4ee2-a6c1-034493f7a163" providerId="ADAL" clId="{8C2CF71B-3DB3-BA42-B561-85D7D59D12C9}" dt="2024-02-07T23:00:47.183" v="3853" actId="20577"/>
        <pc:sldMkLst>
          <pc:docMk/>
          <pc:sldMk cId="2191821960" sldId="350"/>
        </pc:sldMkLst>
        <pc:spChg chg="mod">
          <ac:chgData name="Hemmerlein,Meg" userId="675d0259-84a2-4ee2-a6c1-034493f7a163" providerId="ADAL" clId="{8C2CF71B-3DB3-BA42-B561-85D7D59D12C9}" dt="2024-02-07T23:00:47.183" v="3853" actId="20577"/>
          <ac:spMkLst>
            <pc:docMk/>
            <pc:sldMk cId="2191821960" sldId="350"/>
            <ac:spMk id="21" creationId="{6A57DC9A-E51A-2FA8-1CAD-D8A5616F2F66}"/>
          </ac:spMkLst>
        </pc:spChg>
        <pc:spChg chg="mod">
          <ac:chgData name="Hemmerlein,Meg" userId="675d0259-84a2-4ee2-a6c1-034493f7a163" providerId="ADAL" clId="{8C2CF71B-3DB3-BA42-B561-85D7D59D12C9}" dt="2024-02-07T22:49:16.077" v="3591" actId="20577"/>
          <ac:spMkLst>
            <pc:docMk/>
            <pc:sldMk cId="2191821960" sldId="350"/>
            <ac:spMk id="932" creationId="{BA04191A-D106-BAE4-BF7C-C23A9A653CC2}"/>
          </ac:spMkLst>
        </pc:spChg>
      </pc:sldChg>
      <pc:sldChg chg="modSp add mod">
        <pc:chgData name="Hemmerlein,Meg" userId="675d0259-84a2-4ee2-a6c1-034493f7a163" providerId="ADAL" clId="{8C2CF71B-3DB3-BA42-B561-85D7D59D12C9}" dt="2024-02-07T23:02:07.497" v="3873" actId="1076"/>
        <pc:sldMkLst>
          <pc:docMk/>
          <pc:sldMk cId="3675571624" sldId="351"/>
        </pc:sldMkLst>
        <pc:spChg chg="mod">
          <ac:chgData name="Hemmerlein,Meg" userId="675d0259-84a2-4ee2-a6c1-034493f7a163" providerId="ADAL" clId="{8C2CF71B-3DB3-BA42-B561-85D7D59D12C9}" dt="2024-02-07T23:02:07.497" v="3873" actId="1076"/>
          <ac:spMkLst>
            <pc:docMk/>
            <pc:sldMk cId="3675571624" sldId="351"/>
            <ac:spMk id="21" creationId="{BFB2523D-5329-F1CD-80A3-63E457DCE76A}"/>
          </ac:spMkLst>
        </pc:spChg>
        <pc:spChg chg="mod">
          <ac:chgData name="Hemmerlein,Meg" userId="675d0259-84a2-4ee2-a6c1-034493f7a163" providerId="ADAL" clId="{8C2CF71B-3DB3-BA42-B561-85D7D59D12C9}" dt="2024-02-07T22:54:04.630" v="3710" actId="14100"/>
          <ac:spMkLst>
            <pc:docMk/>
            <pc:sldMk cId="3675571624" sldId="351"/>
            <ac:spMk id="932" creationId="{7B23F436-2F64-E295-75C6-B3700E1FCF1E}"/>
          </ac:spMkLst>
        </pc:spChg>
      </pc:sldChg>
      <pc:sldChg chg="modSp add mod">
        <pc:chgData name="Hemmerlein,Meg" userId="675d0259-84a2-4ee2-a6c1-034493f7a163" providerId="ADAL" clId="{8C2CF71B-3DB3-BA42-B561-85D7D59D12C9}" dt="2024-02-09T00:46:27.296" v="4853" actId="20577"/>
        <pc:sldMkLst>
          <pc:docMk/>
          <pc:sldMk cId="4200698868" sldId="352"/>
        </pc:sldMkLst>
        <pc:spChg chg="mod">
          <ac:chgData name="Hemmerlein,Meg" userId="675d0259-84a2-4ee2-a6c1-034493f7a163" providerId="ADAL" clId="{8C2CF71B-3DB3-BA42-B561-85D7D59D12C9}" dt="2024-02-09T00:46:27.296" v="4853" actId="20577"/>
          <ac:spMkLst>
            <pc:docMk/>
            <pc:sldMk cId="4200698868" sldId="352"/>
            <ac:spMk id="3" creationId="{FAA9DCED-EA92-8C53-23D5-008F0DA3281B}"/>
          </ac:spMkLst>
        </pc:spChg>
      </pc:sldChg>
      <pc:sldChg chg="modSp add mod">
        <pc:chgData name="Hemmerlein,Meg" userId="675d0259-84a2-4ee2-a6c1-034493f7a163" providerId="ADAL" clId="{8C2CF71B-3DB3-BA42-B561-85D7D59D12C9}" dt="2024-02-09T00:46:46.231" v="4859" actId="20577"/>
        <pc:sldMkLst>
          <pc:docMk/>
          <pc:sldMk cId="601394778" sldId="353"/>
        </pc:sldMkLst>
        <pc:spChg chg="mod">
          <ac:chgData name="Hemmerlein,Meg" userId="675d0259-84a2-4ee2-a6c1-034493f7a163" providerId="ADAL" clId="{8C2CF71B-3DB3-BA42-B561-85D7D59D12C9}" dt="2024-02-09T00:46:46.231" v="4859" actId="20577"/>
          <ac:spMkLst>
            <pc:docMk/>
            <pc:sldMk cId="601394778" sldId="353"/>
            <ac:spMk id="3" creationId="{404C21CF-DD26-1E33-A46A-2A25D98FD68E}"/>
          </ac:spMkLst>
        </pc:spChg>
      </pc:sldChg>
      <pc:sldChg chg="modSp add mod">
        <pc:chgData name="Hemmerlein,Meg" userId="675d0259-84a2-4ee2-a6c1-034493f7a163" providerId="ADAL" clId="{8C2CF71B-3DB3-BA42-B561-85D7D59D12C9}" dt="2024-02-09T00:47:20.979" v="4863" actId="20577"/>
        <pc:sldMkLst>
          <pc:docMk/>
          <pc:sldMk cId="2801299580" sldId="354"/>
        </pc:sldMkLst>
        <pc:spChg chg="mod">
          <ac:chgData name="Hemmerlein,Meg" userId="675d0259-84a2-4ee2-a6c1-034493f7a163" providerId="ADAL" clId="{8C2CF71B-3DB3-BA42-B561-85D7D59D12C9}" dt="2024-02-09T00:47:20.979" v="4863" actId="20577"/>
          <ac:spMkLst>
            <pc:docMk/>
            <pc:sldMk cId="2801299580" sldId="354"/>
            <ac:spMk id="3" creationId="{9D96A328-B295-CAA8-C63E-120C7BC3276B}"/>
          </ac:spMkLst>
        </pc:spChg>
      </pc:sldChg>
      <pc:sldChg chg="modSp add mod">
        <pc:chgData name="Hemmerlein,Meg" userId="675d0259-84a2-4ee2-a6c1-034493f7a163" providerId="ADAL" clId="{8C2CF71B-3DB3-BA42-B561-85D7D59D12C9}" dt="2024-02-07T23:23:25.012" v="4096" actId="20577"/>
        <pc:sldMkLst>
          <pc:docMk/>
          <pc:sldMk cId="200262894" sldId="355"/>
        </pc:sldMkLst>
        <pc:spChg chg="mod">
          <ac:chgData name="Hemmerlein,Meg" userId="675d0259-84a2-4ee2-a6c1-034493f7a163" providerId="ADAL" clId="{8C2CF71B-3DB3-BA42-B561-85D7D59D12C9}" dt="2024-02-07T23:23:25.012" v="4096" actId="20577"/>
          <ac:spMkLst>
            <pc:docMk/>
            <pc:sldMk cId="200262894" sldId="355"/>
            <ac:spMk id="3" creationId="{45210773-461B-DCB6-6567-BBBCA722D92C}"/>
          </ac:spMkLst>
        </pc:spChg>
      </pc:sldChg>
      <pc:sldChg chg="modSp add mod">
        <pc:chgData name="Hemmerlein,Meg" userId="675d0259-84a2-4ee2-a6c1-034493f7a163" providerId="ADAL" clId="{8C2CF71B-3DB3-BA42-B561-85D7D59D12C9}" dt="2024-02-09T00:12:28.241" v="4358" actId="14"/>
        <pc:sldMkLst>
          <pc:docMk/>
          <pc:sldMk cId="2700304807" sldId="356"/>
        </pc:sldMkLst>
        <pc:spChg chg="mod">
          <ac:chgData name="Hemmerlein,Meg" userId="675d0259-84a2-4ee2-a6c1-034493f7a163" providerId="ADAL" clId="{8C2CF71B-3DB3-BA42-B561-85D7D59D12C9}" dt="2024-02-09T00:12:28.241" v="4358" actId="14"/>
          <ac:spMkLst>
            <pc:docMk/>
            <pc:sldMk cId="2700304807" sldId="356"/>
            <ac:spMk id="906" creationId="{32C10E67-C3BF-FBDA-E273-4048DB03A2C3}"/>
          </ac:spMkLst>
        </pc:spChg>
      </pc:sldChg>
      <pc:sldChg chg="addSp modSp add mod">
        <pc:chgData name="Hemmerlein,Meg" userId="675d0259-84a2-4ee2-a6c1-034493f7a163" providerId="ADAL" clId="{8C2CF71B-3DB3-BA42-B561-85D7D59D12C9}" dt="2024-02-09T00:08:54.063" v="4301" actId="20577"/>
        <pc:sldMkLst>
          <pc:docMk/>
          <pc:sldMk cId="903304335" sldId="357"/>
        </pc:sldMkLst>
        <pc:spChg chg="add mod">
          <ac:chgData name="Hemmerlein,Meg" userId="675d0259-84a2-4ee2-a6c1-034493f7a163" providerId="ADAL" clId="{8C2CF71B-3DB3-BA42-B561-85D7D59D12C9}" dt="2024-02-09T00:08:37.382" v="4286" actId="1076"/>
          <ac:spMkLst>
            <pc:docMk/>
            <pc:sldMk cId="903304335" sldId="357"/>
            <ac:spMk id="4" creationId="{2D095C5A-650B-F59E-9FE1-BFDCBDC9A8EE}"/>
          </ac:spMkLst>
        </pc:spChg>
        <pc:spChg chg="mod">
          <ac:chgData name="Hemmerlein,Meg" userId="675d0259-84a2-4ee2-a6c1-034493f7a163" providerId="ADAL" clId="{8C2CF71B-3DB3-BA42-B561-85D7D59D12C9}" dt="2024-02-09T00:08:54.063" v="4301" actId="20577"/>
          <ac:spMkLst>
            <pc:docMk/>
            <pc:sldMk cId="903304335" sldId="357"/>
            <ac:spMk id="906" creationId="{83FCB05C-18F6-C99A-2A05-293E6FDD810A}"/>
          </ac:spMkLst>
        </pc:spChg>
        <pc:picChg chg="add mod">
          <ac:chgData name="Hemmerlein,Meg" userId="675d0259-84a2-4ee2-a6c1-034493f7a163" providerId="ADAL" clId="{8C2CF71B-3DB3-BA42-B561-85D7D59D12C9}" dt="2024-02-09T00:08:19.201" v="4282" actId="1076"/>
          <ac:picMkLst>
            <pc:docMk/>
            <pc:sldMk cId="903304335" sldId="357"/>
            <ac:picMk id="3" creationId="{62F57D0A-127C-C94C-E30D-8853B313B58A}"/>
          </ac:picMkLst>
        </pc:picChg>
      </pc:sldChg>
      <pc:sldChg chg="add del">
        <pc:chgData name="Hemmerlein,Meg" userId="675d0259-84a2-4ee2-a6c1-034493f7a163" providerId="ADAL" clId="{8C2CF71B-3DB3-BA42-B561-85D7D59D12C9}" dt="2024-02-09T00:25:18.944" v="4546" actId="2696"/>
        <pc:sldMkLst>
          <pc:docMk/>
          <pc:sldMk cId="726353908" sldId="358"/>
        </pc:sldMkLst>
      </pc:sldChg>
      <pc:sldChg chg="addSp modSp add mod">
        <pc:chgData name="Hemmerlein,Meg" userId="675d0259-84a2-4ee2-a6c1-034493f7a163" providerId="ADAL" clId="{8C2CF71B-3DB3-BA42-B561-85D7D59D12C9}" dt="2024-02-12T00:10:41.041" v="4902" actId="20577"/>
        <pc:sldMkLst>
          <pc:docMk/>
          <pc:sldMk cId="3426539145" sldId="359"/>
        </pc:sldMkLst>
        <pc:spChg chg="add mod">
          <ac:chgData name="Hemmerlein,Meg" userId="675d0259-84a2-4ee2-a6c1-034493f7a163" providerId="ADAL" clId="{8C2CF71B-3DB3-BA42-B561-85D7D59D12C9}" dt="2024-02-09T00:25:35.030" v="4569"/>
          <ac:spMkLst>
            <pc:docMk/>
            <pc:sldMk cId="3426539145" sldId="359"/>
            <ac:spMk id="2" creationId="{EC883EDE-3723-3E39-F6D4-0BBF3E5BCD28}"/>
          </ac:spMkLst>
        </pc:spChg>
        <pc:spChg chg="mod">
          <ac:chgData name="Hemmerlein,Meg" userId="675d0259-84a2-4ee2-a6c1-034493f7a163" providerId="ADAL" clId="{8C2CF71B-3DB3-BA42-B561-85D7D59D12C9}" dt="2024-02-12T00:10:41.041" v="4902" actId="20577"/>
          <ac:spMkLst>
            <pc:docMk/>
            <pc:sldMk cId="3426539145" sldId="359"/>
            <ac:spMk id="906" creationId="{702E2694-2E02-50E5-B34F-AE1E664B8E90}"/>
          </ac:spMkLst>
        </pc:spChg>
      </pc:sldChg>
      <pc:sldChg chg="addSp delSp modSp add mod">
        <pc:chgData name="Hemmerlein,Meg" userId="675d0259-84a2-4ee2-a6c1-034493f7a163" providerId="ADAL" clId="{8C2CF71B-3DB3-BA42-B561-85D7D59D12C9}" dt="2024-02-09T00:24:26.832" v="4471" actId="20577"/>
        <pc:sldMkLst>
          <pc:docMk/>
          <pc:sldMk cId="4266545038" sldId="360"/>
        </pc:sldMkLst>
        <pc:spChg chg="mod">
          <ac:chgData name="Hemmerlein,Meg" userId="675d0259-84a2-4ee2-a6c1-034493f7a163" providerId="ADAL" clId="{8C2CF71B-3DB3-BA42-B561-85D7D59D12C9}" dt="2024-02-09T00:24:26.832" v="4471" actId="20577"/>
          <ac:spMkLst>
            <pc:docMk/>
            <pc:sldMk cId="4266545038" sldId="360"/>
            <ac:spMk id="906" creationId="{53A0D9A0-7A75-6BC5-BB45-69A9043A4056}"/>
          </ac:spMkLst>
        </pc:spChg>
        <pc:picChg chg="add mod">
          <ac:chgData name="Hemmerlein,Meg" userId="675d0259-84a2-4ee2-a6c1-034493f7a163" providerId="ADAL" clId="{8C2CF71B-3DB3-BA42-B561-85D7D59D12C9}" dt="2024-02-09T00:23:22.795" v="4430" actId="1076"/>
          <ac:picMkLst>
            <pc:docMk/>
            <pc:sldMk cId="4266545038" sldId="360"/>
            <ac:picMk id="3" creationId="{2A389C1A-4EF1-C3E3-8FBC-C5E7B9AC25FC}"/>
          </ac:picMkLst>
        </pc:picChg>
        <pc:picChg chg="del">
          <ac:chgData name="Hemmerlein,Meg" userId="675d0259-84a2-4ee2-a6c1-034493f7a163" providerId="ADAL" clId="{8C2CF71B-3DB3-BA42-B561-85D7D59D12C9}" dt="2024-02-09T00:12:45.836" v="4360" actId="478"/>
          <ac:picMkLst>
            <pc:docMk/>
            <pc:sldMk cId="4266545038" sldId="360"/>
            <ac:picMk id="3" creationId="{E124F33C-9462-E209-3506-58236BE0ACE1}"/>
          </ac:picMkLst>
        </pc:picChg>
      </pc:sldChg>
      <pc:sldChg chg="modSp add mod">
        <pc:chgData name="Hemmerlein,Meg" userId="675d0259-84a2-4ee2-a6c1-034493f7a163" providerId="ADAL" clId="{8C2CF71B-3DB3-BA42-B561-85D7D59D12C9}" dt="2024-02-09T00:29:10.246" v="4663" actId="20577"/>
        <pc:sldMkLst>
          <pc:docMk/>
          <pc:sldMk cId="3743467596" sldId="361"/>
        </pc:sldMkLst>
        <pc:spChg chg="mod">
          <ac:chgData name="Hemmerlein,Meg" userId="675d0259-84a2-4ee2-a6c1-034493f7a163" providerId="ADAL" clId="{8C2CF71B-3DB3-BA42-B561-85D7D59D12C9}" dt="2024-02-09T00:29:10.246" v="4663" actId="20577"/>
          <ac:spMkLst>
            <pc:docMk/>
            <pc:sldMk cId="3743467596" sldId="361"/>
            <ac:spMk id="3" creationId="{2B109A4B-90D7-AACF-D86B-860C444B8936}"/>
          </ac:spMkLst>
        </pc:spChg>
      </pc:sldChg>
      <pc:sldChg chg="addSp delSp modSp new mod">
        <pc:chgData name="Hemmerlein,Meg" userId="675d0259-84a2-4ee2-a6c1-034493f7a163" providerId="ADAL" clId="{8C2CF71B-3DB3-BA42-B561-85D7D59D12C9}" dt="2024-02-09T00:38:33.941" v="4838" actId="14100"/>
        <pc:sldMkLst>
          <pc:docMk/>
          <pc:sldMk cId="2690196640" sldId="362"/>
        </pc:sldMkLst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2" creationId="{A491FFF3-7D68-8E6F-BD81-2886BCA190B7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3" creationId="{1084B02D-3CA5-51CD-F1CE-82F5EFE49BA7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4" creationId="{EA16AED3-7E2F-C182-A131-F0818375AD18}"/>
          </ac:spMkLst>
        </pc:spChg>
        <pc:spChg chg="del">
          <ac:chgData name="Hemmerlein,Meg" userId="675d0259-84a2-4ee2-a6c1-034493f7a163" providerId="ADAL" clId="{8C2CF71B-3DB3-BA42-B561-85D7D59D12C9}" dt="2024-02-09T00:36:29.484" v="4666" actId="478"/>
          <ac:spMkLst>
            <pc:docMk/>
            <pc:sldMk cId="2690196640" sldId="362"/>
            <ac:spMk id="5" creationId="{F6C5B7B0-2EE8-99A8-D1A7-E1B7DE3AE3D1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6" creationId="{46F19847-2771-8849-4565-C8CE47EC05E6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7" creationId="{6913BDAE-6C47-0A23-9934-896ECDD05B75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8" creationId="{15F940F3-4C55-9C13-65EA-C510DBABE453}"/>
          </ac:spMkLst>
        </pc:spChg>
        <pc:spChg chg="del">
          <ac:chgData name="Hemmerlein,Meg" userId="675d0259-84a2-4ee2-a6c1-034493f7a163" providerId="ADAL" clId="{8C2CF71B-3DB3-BA42-B561-85D7D59D12C9}" dt="2024-02-09T00:36:29.484" v="4666" actId="478"/>
          <ac:spMkLst>
            <pc:docMk/>
            <pc:sldMk cId="2690196640" sldId="362"/>
            <ac:spMk id="9" creationId="{D7ACFD25-20C4-8845-3AF2-77A48ED00CE4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10" creationId="{C6BBDBA1-4205-C8F7-6C14-FC580FF8C920}"/>
          </ac:spMkLst>
        </pc:spChg>
        <pc:spChg chg="add del mod">
          <ac:chgData name="Hemmerlein,Meg" userId="675d0259-84a2-4ee2-a6c1-034493f7a163" providerId="ADAL" clId="{8C2CF71B-3DB3-BA42-B561-85D7D59D12C9}" dt="2024-02-09T00:36:59.445" v="4682" actId="478"/>
          <ac:spMkLst>
            <pc:docMk/>
            <pc:sldMk cId="2690196640" sldId="362"/>
            <ac:spMk id="13" creationId="{8699F29E-31F8-2618-D423-2DFDDC8C82FA}"/>
          </ac:spMkLst>
        </pc:spChg>
        <pc:spChg chg="add mod">
          <ac:chgData name="Hemmerlein,Meg" userId="675d0259-84a2-4ee2-a6c1-034493f7a163" providerId="ADAL" clId="{8C2CF71B-3DB3-BA42-B561-85D7D59D12C9}" dt="2024-02-09T00:38:28.491" v="4835" actId="14100"/>
          <ac:spMkLst>
            <pc:docMk/>
            <pc:sldMk cId="2690196640" sldId="362"/>
            <ac:spMk id="14" creationId="{71B6009C-6CF9-A30B-7889-52931AEEAF34}"/>
          </ac:spMkLst>
        </pc:spChg>
        <pc:spChg chg="add mod">
          <ac:chgData name="Hemmerlein,Meg" userId="675d0259-84a2-4ee2-a6c1-034493f7a163" providerId="ADAL" clId="{8C2CF71B-3DB3-BA42-B561-85D7D59D12C9}" dt="2024-02-09T00:38:33.941" v="4838" actId="14100"/>
          <ac:spMkLst>
            <pc:docMk/>
            <pc:sldMk cId="2690196640" sldId="362"/>
            <ac:spMk id="15" creationId="{1B0667A8-A0C5-60C3-02EF-966BD0F19453}"/>
          </ac:spMkLst>
        </pc:spChg>
        <pc:picChg chg="add mod">
          <ac:chgData name="Hemmerlein,Meg" userId="675d0259-84a2-4ee2-a6c1-034493f7a163" providerId="ADAL" clId="{8C2CF71B-3DB3-BA42-B561-85D7D59D12C9}" dt="2024-02-09T00:38:31.241" v="4837" actId="14100"/>
          <ac:picMkLst>
            <pc:docMk/>
            <pc:sldMk cId="2690196640" sldId="362"/>
            <ac:picMk id="12" creationId="{D08F3F9C-D53E-00AB-3D85-592471F7A451}"/>
          </ac:picMkLst>
        </pc:picChg>
      </pc:sldChg>
      <pc:sldChg chg="modSp add mod">
        <pc:chgData name="Hemmerlein,Meg" userId="675d0259-84a2-4ee2-a6c1-034493f7a163" providerId="ADAL" clId="{8C2CF71B-3DB3-BA42-B561-85D7D59D12C9}" dt="2024-02-09T00:42:44.087" v="4841" actId="6549"/>
        <pc:sldMkLst>
          <pc:docMk/>
          <pc:sldMk cId="758166884" sldId="363"/>
        </pc:sldMkLst>
        <pc:spChg chg="mod">
          <ac:chgData name="Hemmerlein,Meg" userId="675d0259-84a2-4ee2-a6c1-034493f7a163" providerId="ADAL" clId="{8C2CF71B-3DB3-BA42-B561-85D7D59D12C9}" dt="2024-02-09T00:42:44.087" v="4841" actId="6549"/>
          <ac:spMkLst>
            <pc:docMk/>
            <pc:sldMk cId="758166884" sldId="363"/>
            <ac:spMk id="4" creationId="{6C64067F-2836-7988-D5AB-6260D9FDCF68}"/>
          </ac:spMkLst>
        </pc:spChg>
      </pc:sldChg>
      <pc:sldMasterChg chg="delSldLayout">
        <pc:chgData name="Hemmerlein,Meg" userId="675d0259-84a2-4ee2-a6c1-034493f7a163" providerId="ADAL" clId="{8C2CF71B-3DB3-BA42-B561-85D7D59D12C9}" dt="2024-02-12T00:39:03.130" v="4909" actId="2696"/>
        <pc:sldMasterMkLst>
          <pc:docMk/>
          <pc:sldMasterMk cId="0" sldId="2147483699"/>
        </pc:sldMasterMkLst>
        <pc:sldLayoutChg chg="del">
          <pc:chgData name="Hemmerlein,Meg" userId="675d0259-84a2-4ee2-a6c1-034493f7a163" providerId="ADAL" clId="{8C2CF71B-3DB3-BA42-B561-85D7D59D12C9}" dt="2024-02-06T22:47:07.301" v="3140" actId="2696"/>
          <pc:sldLayoutMkLst>
            <pc:docMk/>
            <pc:sldMasterMk cId="0" sldId="2147483699"/>
            <pc:sldLayoutMk cId="0" sldId="2147483649"/>
          </pc:sldLayoutMkLst>
        </pc:sldLayoutChg>
        <pc:sldLayoutChg chg="del">
          <pc:chgData name="Hemmerlein,Meg" userId="675d0259-84a2-4ee2-a6c1-034493f7a163" providerId="ADAL" clId="{8C2CF71B-3DB3-BA42-B561-85D7D59D12C9}" dt="2024-02-06T22:47:07.224" v="3128" actId="2696"/>
          <pc:sldLayoutMkLst>
            <pc:docMk/>
            <pc:sldMasterMk cId="0" sldId="2147483699"/>
            <pc:sldLayoutMk cId="0" sldId="2147483651"/>
          </pc:sldLayoutMkLst>
        </pc:sldLayoutChg>
        <pc:sldLayoutChg chg="del">
          <pc:chgData name="Hemmerlein,Meg" userId="675d0259-84a2-4ee2-a6c1-034493f7a163" providerId="ADAL" clId="{8C2CF71B-3DB3-BA42-B561-85D7D59D12C9}" dt="2024-02-06T22:47:07.378" v="3153" actId="2696"/>
          <pc:sldLayoutMkLst>
            <pc:docMk/>
            <pc:sldMasterMk cId="0" sldId="2147483699"/>
            <pc:sldLayoutMk cId="0" sldId="2147483652"/>
          </pc:sldLayoutMkLst>
        </pc:sldLayoutChg>
        <pc:sldLayoutChg chg="del">
          <pc:chgData name="Hemmerlein,Meg" userId="675d0259-84a2-4ee2-a6c1-034493f7a163" providerId="ADAL" clId="{8C2CF71B-3DB3-BA42-B561-85D7D59D12C9}" dt="2024-02-06T22:47:07.309" v="3142" actId="2696"/>
          <pc:sldLayoutMkLst>
            <pc:docMk/>
            <pc:sldMasterMk cId="0" sldId="2147483699"/>
            <pc:sldLayoutMk cId="0" sldId="2147483653"/>
          </pc:sldLayoutMkLst>
        </pc:sldLayoutChg>
        <pc:sldLayoutChg chg="del">
          <pc:chgData name="Hemmerlein,Meg" userId="675d0259-84a2-4ee2-a6c1-034493f7a163" providerId="ADAL" clId="{8C2CF71B-3DB3-BA42-B561-85D7D59D12C9}" dt="2024-02-06T22:47:07.429" v="3160" actId="2696"/>
          <pc:sldLayoutMkLst>
            <pc:docMk/>
            <pc:sldMasterMk cId="0" sldId="2147483699"/>
            <pc:sldLayoutMk cId="0" sldId="2147483654"/>
          </pc:sldLayoutMkLst>
        </pc:sldLayoutChg>
        <pc:sldLayoutChg chg="del">
          <pc:chgData name="Hemmerlein,Meg" userId="675d0259-84a2-4ee2-a6c1-034493f7a163" providerId="ADAL" clId="{8C2CF71B-3DB3-BA42-B561-85D7D59D12C9}" dt="2024-02-06T22:47:07.340" v="3148" actId="2696"/>
          <pc:sldLayoutMkLst>
            <pc:docMk/>
            <pc:sldMasterMk cId="0" sldId="2147483699"/>
            <pc:sldLayoutMk cId="0" sldId="2147483655"/>
          </pc:sldLayoutMkLst>
        </pc:sldLayoutChg>
        <pc:sldLayoutChg chg="del">
          <pc:chgData name="Hemmerlein,Meg" userId="675d0259-84a2-4ee2-a6c1-034493f7a163" providerId="ADAL" clId="{8C2CF71B-3DB3-BA42-B561-85D7D59D12C9}" dt="2024-02-06T22:47:07.152" v="3117" actId="2696"/>
          <pc:sldLayoutMkLst>
            <pc:docMk/>
            <pc:sldMasterMk cId="0" sldId="2147483699"/>
            <pc:sldLayoutMk cId="0" sldId="2147483656"/>
          </pc:sldLayoutMkLst>
        </pc:sldLayoutChg>
        <pc:sldLayoutChg chg="del">
          <pc:chgData name="Hemmerlein,Meg" userId="675d0259-84a2-4ee2-a6c1-034493f7a163" providerId="ADAL" clId="{8C2CF71B-3DB3-BA42-B561-85D7D59D12C9}" dt="2024-02-06T22:47:06.932" v="3091" actId="2696"/>
          <pc:sldLayoutMkLst>
            <pc:docMk/>
            <pc:sldMasterMk cId="0" sldId="2147483699"/>
            <pc:sldLayoutMk cId="0" sldId="2147483657"/>
          </pc:sldLayoutMkLst>
        </pc:sldLayoutChg>
        <pc:sldLayoutChg chg="del">
          <pc:chgData name="Hemmerlein,Meg" userId="675d0259-84a2-4ee2-a6c1-034493f7a163" providerId="ADAL" clId="{8C2CF71B-3DB3-BA42-B561-85D7D59D12C9}" dt="2024-02-06T22:47:06.774" v="3072" actId="2696"/>
          <pc:sldLayoutMkLst>
            <pc:docMk/>
            <pc:sldMasterMk cId="0" sldId="2147483699"/>
            <pc:sldLayoutMk cId="0" sldId="2147483661"/>
          </pc:sldLayoutMkLst>
        </pc:sldLayoutChg>
        <pc:sldLayoutChg chg="del">
          <pc:chgData name="Hemmerlein,Meg" userId="675d0259-84a2-4ee2-a6c1-034493f7a163" providerId="ADAL" clId="{8C2CF71B-3DB3-BA42-B561-85D7D59D12C9}" dt="2024-02-07T22:21:38.999" v="3510" actId="2696"/>
          <pc:sldLayoutMkLst>
            <pc:docMk/>
            <pc:sldMasterMk cId="0" sldId="2147483699"/>
            <pc:sldLayoutMk cId="0" sldId="2147483662"/>
          </pc:sldLayoutMkLst>
        </pc:sldLayoutChg>
        <pc:sldLayoutChg chg="del">
          <pc:chgData name="Hemmerlein,Meg" userId="675d0259-84a2-4ee2-a6c1-034493f7a163" providerId="ADAL" clId="{8C2CF71B-3DB3-BA42-B561-85D7D59D12C9}" dt="2024-02-06T22:47:07.440" v="3163" actId="2696"/>
          <pc:sldLayoutMkLst>
            <pc:docMk/>
            <pc:sldMasterMk cId="0" sldId="2147483699"/>
            <pc:sldLayoutMk cId="0" sldId="2147483663"/>
          </pc:sldLayoutMkLst>
        </pc:sldLayoutChg>
        <pc:sldLayoutChg chg="del">
          <pc:chgData name="Hemmerlein,Meg" userId="675d0259-84a2-4ee2-a6c1-034493f7a163" providerId="ADAL" clId="{8C2CF71B-3DB3-BA42-B561-85D7D59D12C9}" dt="2024-02-06T22:47:06.983" v="3098" actId="2696"/>
          <pc:sldLayoutMkLst>
            <pc:docMk/>
            <pc:sldMasterMk cId="0" sldId="2147483699"/>
            <pc:sldLayoutMk cId="0" sldId="2147483664"/>
          </pc:sldLayoutMkLst>
        </pc:sldLayoutChg>
        <pc:sldLayoutChg chg="del">
          <pc:chgData name="Hemmerlein,Meg" userId="675d0259-84a2-4ee2-a6c1-034493f7a163" providerId="ADAL" clId="{8C2CF71B-3DB3-BA42-B561-85D7D59D12C9}" dt="2024-02-06T22:47:06.878" v="3084" actId="2696"/>
          <pc:sldLayoutMkLst>
            <pc:docMk/>
            <pc:sldMasterMk cId="0" sldId="2147483699"/>
            <pc:sldLayoutMk cId="0" sldId="2147483665"/>
          </pc:sldLayoutMkLst>
        </pc:sldLayoutChg>
        <pc:sldLayoutChg chg="del">
          <pc:chgData name="Hemmerlein,Meg" userId="675d0259-84a2-4ee2-a6c1-034493f7a163" providerId="ADAL" clId="{8C2CF71B-3DB3-BA42-B561-85D7D59D12C9}" dt="2024-02-06T22:47:07.050" v="3108" actId="2696"/>
          <pc:sldLayoutMkLst>
            <pc:docMk/>
            <pc:sldMasterMk cId="0" sldId="2147483699"/>
            <pc:sldLayoutMk cId="0" sldId="2147483666"/>
          </pc:sldLayoutMkLst>
        </pc:sldLayoutChg>
        <pc:sldLayoutChg chg="del">
          <pc:chgData name="Hemmerlein,Meg" userId="675d0259-84a2-4ee2-a6c1-034493f7a163" providerId="ADAL" clId="{8C2CF71B-3DB3-BA42-B561-85D7D59D12C9}" dt="2024-02-06T22:47:07.258" v="3134" actId="2696"/>
          <pc:sldLayoutMkLst>
            <pc:docMk/>
            <pc:sldMasterMk cId="0" sldId="2147483699"/>
            <pc:sldLayoutMk cId="0" sldId="2147483667"/>
          </pc:sldLayoutMkLst>
        </pc:sldLayoutChg>
        <pc:sldLayoutChg chg="del">
          <pc:chgData name="Hemmerlein,Meg" userId="675d0259-84a2-4ee2-a6c1-034493f7a163" providerId="ADAL" clId="{8C2CF71B-3DB3-BA42-B561-85D7D59D12C9}" dt="2024-02-06T22:47:07.213" v="3125" actId="2696"/>
          <pc:sldLayoutMkLst>
            <pc:docMk/>
            <pc:sldMasterMk cId="0" sldId="2147483699"/>
            <pc:sldLayoutMk cId="0" sldId="2147483668"/>
          </pc:sldLayoutMkLst>
        </pc:sldLayoutChg>
        <pc:sldLayoutChg chg="del">
          <pc:chgData name="Hemmerlein,Meg" userId="675d0259-84a2-4ee2-a6c1-034493f7a163" providerId="ADAL" clId="{8C2CF71B-3DB3-BA42-B561-85D7D59D12C9}" dt="2024-02-06T22:47:07.281" v="3138" actId="2696"/>
          <pc:sldLayoutMkLst>
            <pc:docMk/>
            <pc:sldMasterMk cId="0" sldId="2147483699"/>
            <pc:sldLayoutMk cId="0" sldId="2147483670"/>
          </pc:sldLayoutMkLst>
        </pc:sldLayoutChg>
        <pc:sldLayoutChg chg="del">
          <pc:chgData name="Hemmerlein,Meg" userId="675d0259-84a2-4ee2-a6c1-034493f7a163" providerId="ADAL" clId="{8C2CF71B-3DB3-BA42-B561-85D7D59D12C9}" dt="2024-02-06T22:47:07.407" v="3156" actId="2696"/>
          <pc:sldLayoutMkLst>
            <pc:docMk/>
            <pc:sldMasterMk cId="0" sldId="2147483699"/>
            <pc:sldLayoutMk cId="0" sldId="2147483671"/>
          </pc:sldLayoutMkLst>
        </pc:sldLayoutChg>
        <pc:sldLayoutChg chg="del">
          <pc:chgData name="Hemmerlein,Meg" userId="675d0259-84a2-4ee2-a6c1-034493f7a163" providerId="ADAL" clId="{8C2CF71B-3DB3-BA42-B561-85D7D59D12C9}" dt="2024-02-06T22:47:06.949" v="3093" actId="2696"/>
          <pc:sldLayoutMkLst>
            <pc:docMk/>
            <pc:sldMasterMk cId="0" sldId="2147483699"/>
            <pc:sldLayoutMk cId="0" sldId="2147483672"/>
          </pc:sldLayoutMkLst>
        </pc:sldLayoutChg>
        <pc:sldLayoutChg chg="del">
          <pc:chgData name="Hemmerlein,Meg" userId="675d0259-84a2-4ee2-a6c1-034493f7a163" providerId="ADAL" clId="{8C2CF71B-3DB3-BA42-B561-85D7D59D12C9}" dt="2024-02-06T22:47:06.974" v="3096" actId="2696"/>
          <pc:sldLayoutMkLst>
            <pc:docMk/>
            <pc:sldMasterMk cId="0" sldId="2147483699"/>
            <pc:sldLayoutMk cId="0" sldId="2147483673"/>
          </pc:sldLayoutMkLst>
        </pc:sldLayoutChg>
        <pc:sldLayoutChg chg="del">
          <pc:chgData name="Hemmerlein,Meg" userId="675d0259-84a2-4ee2-a6c1-034493f7a163" providerId="ADAL" clId="{8C2CF71B-3DB3-BA42-B561-85D7D59D12C9}" dt="2024-02-06T22:47:07.472" v="3168" actId="2696"/>
          <pc:sldLayoutMkLst>
            <pc:docMk/>
            <pc:sldMasterMk cId="0" sldId="2147483699"/>
            <pc:sldLayoutMk cId="0" sldId="2147483674"/>
          </pc:sldLayoutMkLst>
        </pc:sldLayoutChg>
        <pc:sldLayoutChg chg="del">
          <pc:chgData name="Hemmerlein,Meg" userId="675d0259-84a2-4ee2-a6c1-034493f7a163" providerId="ADAL" clId="{8C2CF71B-3DB3-BA42-B561-85D7D59D12C9}" dt="2024-02-06T22:47:06.921" v="3089" actId="2696"/>
          <pc:sldLayoutMkLst>
            <pc:docMk/>
            <pc:sldMasterMk cId="0" sldId="2147483699"/>
            <pc:sldLayoutMk cId="0" sldId="2147483675"/>
          </pc:sldLayoutMkLst>
        </pc:sldLayoutChg>
        <pc:sldLayoutChg chg="del">
          <pc:chgData name="Hemmerlein,Meg" userId="675d0259-84a2-4ee2-a6c1-034493f7a163" providerId="ADAL" clId="{8C2CF71B-3DB3-BA42-B561-85D7D59D12C9}" dt="2024-02-06T22:47:06.895" v="3086" actId="2696"/>
          <pc:sldLayoutMkLst>
            <pc:docMk/>
            <pc:sldMasterMk cId="0" sldId="2147483699"/>
            <pc:sldLayoutMk cId="0" sldId="2147483676"/>
          </pc:sldLayoutMkLst>
        </pc:sldLayoutChg>
        <pc:sldLayoutChg chg="del">
          <pc:chgData name="Hemmerlein,Meg" userId="675d0259-84a2-4ee2-a6c1-034493f7a163" providerId="ADAL" clId="{8C2CF71B-3DB3-BA42-B561-85D7D59D12C9}" dt="2024-02-06T22:47:06.868" v="3082" actId="2696"/>
          <pc:sldLayoutMkLst>
            <pc:docMk/>
            <pc:sldMasterMk cId="0" sldId="2147483699"/>
            <pc:sldLayoutMk cId="0" sldId="2147483677"/>
          </pc:sldLayoutMkLst>
        </pc:sldLayoutChg>
        <pc:sldLayoutChg chg="del">
          <pc:chgData name="Hemmerlein,Meg" userId="675d0259-84a2-4ee2-a6c1-034493f7a163" providerId="ADAL" clId="{8C2CF71B-3DB3-BA42-B561-85D7D59D12C9}" dt="2024-02-06T22:47:07.450" v="3166" actId="2696"/>
          <pc:sldLayoutMkLst>
            <pc:docMk/>
            <pc:sldMasterMk cId="0" sldId="2147483699"/>
            <pc:sldLayoutMk cId="0" sldId="2147483679"/>
          </pc:sldLayoutMkLst>
        </pc:sldLayoutChg>
        <pc:sldLayoutChg chg="del">
          <pc:chgData name="Hemmerlein,Meg" userId="675d0259-84a2-4ee2-a6c1-034493f7a163" providerId="ADAL" clId="{8C2CF71B-3DB3-BA42-B561-85D7D59D12C9}" dt="2024-02-06T22:47:07.271" v="3136" actId="2696"/>
          <pc:sldLayoutMkLst>
            <pc:docMk/>
            <pc:sldMasterMk cId="0" sldId="2147483699"/>
            <pc:sldLayoutMk cId="0" sldId="2147483680"/>
          </pc:sldLayoutMkLst>
        </pc:sldLayoutChg>
        <pc:sldLayoutChg chg="del">
          <pc:chgData name="Hemmerlein,Meg" userId="675d0259-84a2-4ee2-a6c1-034493f7a163" providerId="ADAL" clId="{8C2CF71B-3DB3-BA42-B561-85D7D59D12C9}" dt="2024-02-06T22:47:07.041" v="3106" actId="2696"/>
          <pc:sldLayoutMkLst>
            <pc:docMk/>
            <pc:sldMasterMk cId="0" sldId="2147483699"/>
            <pc:sldLayoutMk cId="0" sldId="2147483681"/>
          </pc:sldLayoutMkLst>
        </pc:sldLayoutChg>
        <pc:sldLayoutChg chg="del">
          <pc:chgData name="Hemmerlein,Meg" userId="675d0259-84a2-4ee2-a6c1-034493f7a163" providerId="ADAL" clId="{8C2CF71B-3DB3-BA42-B561-85D7D59D12C9}" dt="2024-02-06T22:47:07.208" v="3123" actId="2696"/>
          <pc:sldLayoutMkLst>
            <pc:docMk/>
            <pc:sldMasterMk cId="0" sldId="2147483699"/>
            <pc:sldLayoutMk cId="0" sldId="2147483682"/>
          </pc:sldLayoutMkLst>
        </pc:sldLayoutChg>
        <pc:sldLayoutChg chg="del">
          <pc:chgData name="Hemmerlein,Meg" userId="675d0259-84a2-4ee2-a6c1-034493f7a163" providerId="ADAL" clId="{8C2CF71B-3DB3-BA42-B561-85D7D59D12C9}" dt="2024-02-06T22:47:07.025" v="3104" actId="2696"/>
          <pc:sldLayoutMkLst>
            <pc:docMk/>
            <pc:sldMasterMk cId="0" sldId="2147483699"/>
            <pc:sldLayoutMk cId="0" sldId="2147483683"/>
          </pc:sldLayoutMkLst>
        </pc:sldLayoutChg>
        <pc:sldLayoutChg chg="del">
          <pc:chgData name="Hemmerlein,Meg" userId="675d0259-84a2-4ee2-a6c1-034493f7a163" providerId="ADAL" clId="{8C2CF71B-3DB3-BA42-B561-85D7D59D12C9}" dt="2024-02-06T22:47:07.492" v="3170" actId="2696"/>
          <pc:sldLayoutMkLst>
            <pc:docMk/>
            <pc:sldMasterMk cId="0" sldId="2147483699"/>
            <pc:sldLayoutMk cId="0" sldId="2147483684"/>
          </pc:sldLayoutMkLst>
        </pc:sldLayoutChg>
        <pc:sldLayoutChg chg="del">
          <pc:chgData name="Hemmerlein,Meg" userId="675d0259-84a2-4ee2-a6c1-034493f7a163" providerId="ADAL" clId="{8C2CF71B-3DB3-BA42-B561-85D7D59D12C9}" dt="2024-02-06T22:47:07.315" v="3144" actId="2696"/>
          <pc:sldLayoutMkLst>
            <pc:docMk/>
            <pc:sldMasterMk cId="0" sldId="2147483699"/>
            <pc:sldLayoutMk cId="0" sldId="2147483685"/>
          </pc:sldLayoutMkLst>
        </pc:sldLayoutChg>
        <pc:sldLayoutChg chg="del">
          <pc:chgData name="Hemmerlein,Meg" userId="675d0259-84a2-4ee2-a6c1-034493f7a163" providerId="ADAL" clId="{8C2CF71B-3DB3-BA42-B561-85D7D59D12C9}" dt="2024-02-06T22:47:07.509" v="3172" actId="2696"/>
          <pc:sldLayoutMkLst>
            <pc:docMk/>
            <pc:sldMasterMk cId="0" sldId="2147483699"/>
            <pc:sldLayoutMk cId="0" sldId="2147483686"/>
          </pc:sldLayoutMkLst>
        </pc:sldLayoutChg>
        <pc:sldLayoutChg chg="del">
          <pc:chgData name="Hemmerlein,Meg" userId="675d0259-84a2-4ee2-a6c1-034493f7a163" providerId="ADAL" clId="{8C2CF71B-3DB3-BA42-B561-85D7D59D12C9}" dt="2024-02-06T22:47:07.319" v="3146" actId="2696"/>
          <pc:sldLayoutMkLst>
            <pc:docMk/>
            <pc:sldMasterMk cId="0" sldId="2147483699"/>
            <pc:sldLayoutMk cId="0" sldId="2147483687"/>
          </pc:sldLayoutMkLst>
        </pc:sldLayoutChg>
        <pc:sldLayoutChg chg="del">
          <pc:chgData name="Hemmerlein,Meg" userId="675d0259-84a2-4ee2-a6c1-034493f7a163" providerId="ADAL" clId="{8C2CF71B-3DB3-BA42-B561-85D7D59D12C9}" dt="2024-02-06T22:47:07.017" v="3102" actId="2696"/>
          <pc:sldLayoutMkLst>
            <pc:docMk/>
            <pc:sldMasterMk cId="0" sldId="2147483699"/>
            <pc:sldLayoutMk cId="0" sldId="2147483688"/>
          </pc:sldLayoutMkLst>
        </pc:sldLayoutChg>
        <pc:sldLayoutChg chg="del">
          <pc:chgData name="Hemmerlein,Meg" userId="675d0259-84a2-4ee2-a6c1-034493f7a163" providerId="ADAL" clId="{8C2CF71B-3DB3-BA42-B561-85D7D59D12C9}" dt="2024-02-06T22:47:07.145" v="3115" actId="2696"/>
          <pc:sldLayoutMkLst>
            <pc:docMk/>
            <pc:sldMasterMk cId="0" sldId="2147483699"/>
            <pc:sldLayoutMk cId="0" sldId="2147483689"/>
          </pc:sldLayoutMkLst>
        </pc:sldLayoutChg>
        <pc:sldLayoutChg chg="del">
          <pc:chgData name="Hemmerlein,Meg" userId="675d0259-84a2-4ee2-a6c1-034493f7a163" providerId="ADAL" clId="{8C2CF71B-3DB3-BA42-B561-85D7D59D12C9}" dt="2024-02-06T22:47:06.797" v="3074" actId="2696"/>
          <pc:sldLayoutMkLst>
            <pc:docMk/>
            <pc:sldMasterMk cId="0" sldId="2147483699"/>
            <pc:sldLayoutMk cId="0" sldId="2147483690"/>
          </pc:sldLayoutMkLst>
        </pc:sldLayoutChg>
        <pc:sldLayoutChg chg="del">
          <pc:chgData name="Hemmerlein,Meg" userId="675d0259-84a2-4ee2-a6c1-034493f7a163" providerId="ADAL" clId="{8C2CF71B-3DB3-BA42-B561-85D7D59D12C9}" dt="2024-02-06T22:47:07.232" v="3130" actId="2696"/>
          <pc:sldLayoutMkLst>
            <pc:docMk/>
            <pc:sldMasterMk cId="0" sldId="2147483699"/>
            <pc:sldLayoutMk cId="0" sldId="2147483691"/>
          </pc:sldLayoutMkLst>
        </pc:sldLayoutChg>
        <pc:sldLayoutChg chg="del">
          <pc:chgData name="Hemmerlein,Meg" userId="675d0259-84a2-4ee2-a6c1-034493f7a163" providerId="ADAL" clId="{8C2CF71B-3DB3-BA42-B561-85D7D59D12C9}" dt="2024-02-06T22:47:07.373" v="3151" actId="2696"/>
          <pc:sldLayoutMkLst>
            <pc:docMk/>
            <pc:sldMasterMk cId="0" sldId="2147483699"/>
            <pc:sldLayoutMk cId="0" sldId="2147483692"/>
          </pc:sldLayoutMkLst>
        </pc:sldLayoutChg>
        <pc:sldLayoutChg chg="del">
          <pc:chgData name="Hemmerlein,Meg" userId="675d0259-84a2-4ee2-a6c1-034493f7a163" providerId="ADAL" clId="{8C2CF71B-3DB3-BA42-B561-85D7D59D12C9}" dt="2024-02-12T00:39:03.130" v="4909" actId="2696"/>
          <pc:sldLayoutMkLst>
            <pc:docMk/>
            <pc:sldMasterMk cId="0" sldId="2147483699"/>
            <pc:sldLayoutMk cId="0" sldId="2147483693"/>
          </pc:sldLayoutMkLst>
        </pc:sldLayoutChg>
        <pc:sldLayoutChg chg="del">
          <pc:chgData name="Hemmerlein,Meg" userId="675d0259-84a2-4ee2-a6c1-034493f7a163" providerId="ADAL" clId="{8C2CF71B-3DB3-BA42-B561-85D7D59D12C9}" dt="2024-02-06T22:47:06.857" v="3080" actId="2696"/>
          <pc:sldLayoutMkLst>
            <pc:docMk/>
            <pc:sldMasterMk cId="0" sldId="2147483699"/>
            <pc:sldLayoutMk cId="0" sldId="2147483694"/>
          </pc:sldLayoutMkLst>
        </pc:sldLayoutChg>
        <pc:sldLayoutChg chg="del">
          <pc:chgData name="Hemmerlein,Meg" userId="675d0259-84a2-4ee2-a6c1-034493f7a163" providerId="ADAL" clId="{8C2CF71B-3DB3-BA42-B561-85D7D59D12C9}" dt="2024-02-06T22:47:07.527" v="3174" actId="2696"/>
          <pc:sldLayoutMkLst>
            <pc:docMk/>
            <pc:sldMasterMk cId="0" sldId="2147483699"/>
            <pc:sldLayoutMk cId="0" sldId="2147483695"/>
          </pc:sldLayoutMkLst>
        </pc:sldLayoutChg>
        <pc:sldLayoutChg chg="del">
          <pc:chgData name="Hemmerlein,Meg" userId="675d0259-84a2-4ee2-a6c1-034493f7a163" providerId="ADAL" clId="{8C2CF71B-3DB3-BA42-B561-85D7D59D12C9}" dt="2024-02-06T22:47:07.423" v="3158" actId="2696"/>
          <pc:sldLayoutMkLst>
            <pc:docMk/>
            <pc:sldMasterMk cId="0" sldId="2147483699"/>
            <pc:sldLayoutMk cId="0" sldId="2147483696"/>
          </pc:sldLayoutMkLst>
        </pc:sldLayoutChg>
        <pc:sldLayoutChg chg="del">
          <pc:chgData name="Hemmerlein,Meg" userId="675d0259-84a2-4ee2-a6c1-034493f7a163" providerId="ADAL" clId="{8C2CF71B-3DB3-BA42-B561-85D7D59D12C9}" dt="2024-02-06T22:47:07.124" v="3112" actId="2696"/>
          <pc:sldLayoutMkLst>
            <pc:docMk/>
            <pc:sldMasterMk cId="0" sldId="2147483699"/>
            <pc:sldLayoutMk cId="0" sldId="21474836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bfdce0adf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bfdce0adf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51A4073D-E5F1-5D62-638A-20E6587EC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9334D217-5A62-E48E-2A5A-EBCE3349C5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D513E72B-C639-04A6-67A6-EE720F2A8D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8378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42BEB552-7454-B0BF-03CE-FC82AD835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25B20A13-8271-AD9B-72B8-676CD61A53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3841131F-7AF4-657A-DF5C-5E5283557B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82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F6AC4F79-F1BE-ED30-B3BC-307716358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BA2B0C9B-49DF-29D4-DA15-50332D404D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EDAA8467-B892-4A6C-DB8E-EF3791D906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988DA0E2-3B0F-6CB3-126A-F5B6457EE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F0A9F21F-4C85-C29E-F4E3-B1ADD2DF77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B55A0749-69A1-233F-5D91-C83F820B6D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284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806226CD-499D-868F-AA0D-03B4AA296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4C3DDF7E-622B-7587-F934-1EA015E940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5DB9F45F-1249-E383-FA11-4D195AACDC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5626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DB3A0427-6631-FFEB-F4F7-763D2144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067C6702-3ED5-A035-26C8-DEB94B5F39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677B4BD7-C9FC-4A27-046A-D0C4658240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502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54F805B9-CA93-92E3-E849-FC2BA84EE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80EEEBB7-0FD1-2A2E-96AD-0D0952DA5E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8B008943-D322-DFC8-185A-92E030D4B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1100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774B87E8-EE33-C24D-DE2D-3EC0E97BC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959B3452-8918-FA51-268E-6E1F6C85B1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B1CBA1DC-5412-9A2E-715F-5AB4BD626A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569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861251C3-3455-40EF-19FA-EC48DD7E2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C0114A45-BED1-E2D0-F868-95F76C92EE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7F8CDE4F-7973-24B6-CBE2-C95B688A24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216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00c5e8ecd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00c5e8ecd3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>
          <a:extLst>
            <a:ext uri="{FF2B5EF4-FFF2-40B4-BE49-F238E27FC236}">
              <a16:creationId xmlns:a16="http://schemas.microsoft.com/office/drawing/2014/main" id="{7535F683-8861-D915-3EC9-AC7246B03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>
            <a:extLst>
              <a:ext uri="{FF2B5EF4-FFF2-40B4-BE49-F238E27FC236}">
                <a16:creationId xmlns:a16="http://schemas.microsoft.com/office/drawing/2014/main" id="{66C4014C-4263-5542-A11E-7BC02DA583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>
            <a:extLst>
              <a:ext uri="{FF2B5EF4-FFF2-40B4-BE49-F238E27FC236}">
                <a16:creationId xmlns:a16="http://schemas.microsoft.com/office/drawing/2014/main" id="{53994852-55BE-DAA8-F313-4942A0BAB5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>
          <a:extLst>
            <a:ext uri="{FF2B5EF4-FFF2-40B4-BE49-F238E27FC236}">
              <a16:creationId xmlns:a16="http://schemas.microsoft.com/office/drawing/2014/main" id="{5310E3E3-85CC-195F-516B-9FD088473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>
            <a:extLst>
              <a:ext uri="{FF2B5EF4-FFF2-40B4-BE49-F238E27FC236}">
                <a16:creationId xmlns:a16="http://schemas.microsoft.com/office/drawing/2014/main" id="{771B0368-2264-D7C0-D117-C9F3A3FD06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>
            <a:extLst>
              <a:ext uri="{FF2B5EF4-FFF2-40B4-BE49-F238E27FC236}">
                <a16:creationId xmlns:a16="http://schemas.microsoft.com/office/drawing/2014/main" id="{1C655AB5-53EB-4501-33EC-CC66EC2D5B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122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>
          <a:extLst>
            <a:ext uri="{FF2B5EF4-FFF2-40B4-BE49-F238E27FC236}">
              <a16:creationId xmlns:a16="http://schemas.microsoft.com/office/drawing/2014/main" id="{21EF28FB-DAF5-FB40-980A-16E473563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>
            <a:extLst>
              <a:ext uri="{FF2B5EF4-FFF2-40B4-BE49-F238E27FC236}">
                <a16:creationId xmlns:a16="http://schemas.microsoft.com/office/drawing/2014/main" id="{DBBF4295-71AE-5F98-717A-CD8B980E5C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>
            <a:extLst>
              <a:ext uri="{FF2B5EF4-FFF2-40B4-BE49-F238E27FC236}">
                <a16:creationId xmlns:a16="http://schemas.microsoft.com/office/drawing/2014/main" id="{B0D23178-E785-65BB-5252-2C1C4A803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67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>
          <a:extLst>
            <a:ext uri="{FF2B5EF4-FFF2-40B4-BE49-F238E27FC236}">
              <a16:creationId xmlns:a16="http://schemas.microsoft.com/office/drawing/2014/main" id="{882B2F30-EA60-8518-3A4E-3192EA7CC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>
            <a:extLst>
              <a:ext uri="{FF2B5EF4-FFF2-40B4-BE49-F238E27FC236}">
                <a16:creationId xmlns:a16="http://schemas.microsoft.com/office/drawing/2014/main" id="{255979E6-F74B-AD85-9682-63329AFD29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>
            <a:extLst>
              <a:ext uri="{FF2B5EF4-FFF2-40B4-BE49-F238E27FC236}">
                <a16:creationId xmlns:a16="http://schemas.microsoft.com/office/drawing/2014/main" id="{230C1BC9-CB05-55C4-E67A-787A94F85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354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22800" y="1248113"/>
            <a:ext cx="4941000" cy="211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500"/>
              <a:buFont typeface="Merriweather"/>
              <a:buNone/>
              <a:defRPr sz="65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78500" y="3392299"/>
            <a:ext cx="55869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709178">
            <a:off x="-364581" y="3090739"/>
            <a:ext cx="2644710" cy="2773556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4500152">
            <a:off x="-828293" y="-1354986"/>
            <a:ext cx="3292769" cy="3815334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399654">
            <a:off x="5860147" y="3603496"/>
            <a:ext cx="3292830" cy="3815452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800"/>
              <a:buFont typeface="Open Sans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1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Open Sans"/>
              <a:buChar char="○"/>
              <a:defRPr sz="11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Open Sans"/>
              <a:buChar char="■"/>
              <a:defRPr sz="1100"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1100"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1100"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1100"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7166757" y="-569636"/>
            <a:ext cx="2538359" cy="2463316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868161" flipH="1">
            <a:off x="-512273" y="3827701"/>
            <a:ext cx="1694464" cy="2072505"/>
          </a:xfrm>
          <a:custGeom>
            <a:avLst/>
            <a:gdLst/>
            <a:ahLst/>
            <a:cxnLst/>
            <a:rect l="l" t="t" r="r" b="b"/>
            <a:pathLst>
              <a:path w="71608" h="87584" extrusionOk="0">
                <a:moveTo>
                  <a:pt x="60038" y="3138"/>
                </a:moveTo>
                <a:cubicBezTo>
                  <a:pt x="60091" y="3138"/>
                  <a:pt x="60143" y="3165"/>
                  <a:pt x="60188" y="3229"/>
                </a:cubicBezTo>
                <a:cubicBezTo>
                  <a:pt x="60209" y="3398"/>
                  <a:pt x="60016" y="3649"/>
                  <a:pt x="59840" y="3649"/>
                </a:cubicBezTo>
                <a:cubicBezTo>
                  <a:pt x="59790" y="3649"/>
                  <a:pt x="59742" y="3629"/>
                  <a:pt x="59700" y="3581"/>
                </a:cubicBezTo>
                <a:cubicBezTo>
                  <a:pt x="59679" y="3415"/>
                  <a:pt x="59864" y="3138"/>
                  <a:pt x="60038" y="3138"/>
                </a:cubicBezTo>
                <a:close/>
                <a:moveTo>
                  <a:pt x="67078" y="3310"/>
                </a:moveTo>
                <a:lnTo>
                  <a:pt x="67078" y="3310"/>
                </a:lnTo>
                <a:cubicBezTo>
                  <a:pt x="67456" y="3436"/>
                  <a:pt x="67084" y="4054"/>
                  <a:pt x="66769" y="4054"/>
                </a:cubicBezTo>
                <a:cubicBezTo>
                  <a:pt x="66745" y="4054"/>
                  <a:pt x="66721" y="4050"/>
                  <a:pt x="66698" y="4042"/>
                </a:cubicBezTo>
                <a:cubicBezTo>
                  <a:pt x="66589" y="3717"/>
                  <a:pt x="66779" y="3391"/>
                  <a:pt x="67078" y="3310"/>
                </a:cubicBezTo>
                <a:close/>
                <a:moveTo>
                  <a:pt x="69220" y="6728"/>
                </a:moveTo>
                <a:lnTo>
                  <a:pt x="69220" y="6728"/>
                </a:lnTo>
                <a:cubicBezTo>
                  <a:pt x="69166" y="7107"/>
                  <a:pt x="69058" y="7487"/>
                  <a:pt x="68922" y="7867"/>
                </a:cubicBezTo>
                <a:cubicBezTo>
                  <a:pt x="68841" y="7650"/>
                  <a:pt x="68759" y="7433"/>
                  <a:pt x="68705" y="7216"/>
                </a:cubicBezTo>
                <a:cubicBezTo>
                  <a:pt x="68868" y="7053"/>
                  <a:pt x="69030" y="6890"/>
                  <a:pt x="69220" y="6728"/>
                </a:cubicBezTo>
                <a:close/>
                <a:moveTo>
                  <a:pt x="69615" y="14834"/>
                </a:moveTo>
                <a:cubicBezTo>
                  <a:pt x="69747" y="14834"/>
                  <a:pt x="69934" y="15030"/>
                  <a:pt x="69898" y="15190"/>
                </a:cubicBezTo>
                <a:cubicBezTo>
                  <a:pt x="69898" y="15330"/>
                  <a:pt x="69844" y="15383"/>
                  <a:pt x="69775" y="15383"/>
                </a:cubicBezTo>
                <a:cubicBezTo>
                  <a:pt x="69643" y="15383"/>
                  <a:pt x="69456" y="15188"/>
                  <a:pt x="69492" y="15027"/>
                </a:cubicBezTo>
                <a:lnTo>
                  <a:pt x="69492" y="15027"/>
                </a:lnTo>
                <a:lnTo>
                  <a:pt x="69492" y="15027"/>
                </a:lnTo>
                <a:cubicBezTo>
                  <a:pt x="69492" y="14888"/>
                  <a:pt x="69546" y="14834"/>
                  <a:pt x="69615" y="14834"/>
                </a:cubicBezTo>
                <a:close/>
                <a:moveTo>
                  <a:pt x="67465" y="19862"/>
                </a:moveTo>
                <a:cubicBezTo>
                  <a:pt x="67505" y="20000"/>
                  <a:pt x="67539" y="20141"/>
                  <a:pt x="67566" y="20289"/>
                </a:cubicBezTo>
                <a:lnTo>
                  <a:pt x="67370" y="20266"/>
                </a:lnTo>
                <a:lnTo>
                  <a:pt x="67370" y="20266"/>
                </a:lnTo>
                <a:cubicBezTo>
                  <a:pt x="67412" y="20119"/>
                  <a:pt x="67451" y="19983"/>
                  <a:pt x="67465" y="19862"/>
                </a:cubicBezTo>
                <a:close/>
                <a:moveTo>
                  <a:pt x="66535" y="21863"/>
                </a:moveTo>
                <a:lnTo>
                  <a:pt x="66236" y="22160"/>
                </a:lnTo>
                <a:lnTo>
                  <a:pt x="66236" y="22160"/>
                </a:lnTo>
                <a:lnTo>
                  <a:pt x="66155" y="22188"/>
                </a:lnTo>
                <a:lnTo>
                  <a:pt x="66535" y="21863"/>
                </a:lnTo>
                <a:close/>
                <a:moveTo>
                  <a:pt x="58235" y="35072"/>
                </a:moveTo>
                <a:lnTo>
                  <a:pt x="58750" y="35397"/>
                </a:lnTo>
                <a:lnTo>
                  <a:pt x="57991" y="35913"/>
                </a:lnTo>
                <a:lnTo>
                  <a:pt x="58750" y="35614"/>
                </a:lnTo>
                <a:lnTo>
                  <a:pt x="58750" y="35614"/>
                </a:lnTo>
                <a:cubicBezTo>
                  <a:pt x="58208" y="36130"/>
                  <a:pt x="57747" y="36699"/>
                  <a:pt x="57367" y="37323"/>
                </a:cubicBezTo>
                <a:lnTo>
                  <a:pt x="56852" y="36672"/>
                </a:lnTo>
                <a:lnTo>
                  <a:pt x="57693" y="36591"/>
                </a:lnTo>
                <a:lnTo>
                  <a:pt x="57221" y="36381"/>
                </a:lnTo>
                <a:lnTo>
                  <a:pt x="57221" y="36381"/>
                </a:lnTo>
                <a:cubicBezTo>
                  <a:pt x="57567" y="35953"/>
                  <a:pt x="57888" y="35499"/>
                  <a:pt x="58235" y="35072"/>
                </a:cubicBezTo>
                <a:close/>
                <a:moveTo>
                  <a:pt x="54540" y="39197"/>
                </a:moveTo>
                <a:cubicBezTo>
                  <a:pt x="54352" y="39408"/>
                  <a:pt x="54180" y="39630"/>
                  <a:pt x="54031" y="39873"/>
                </a:cubicBezTo>
                <a:cubicBezTo>
                  <a:pt x="54078" y="39884"/>
                  <a:pt x="54121" y="39890"/>
                  <a:pt x="54162" y="39890"/>
                </a:cubicBezTo>
                <a:cubicBezTo>
                  <a:pt x="54302" y="39890"/>
                  <a:pt x="54410" y="39828"/>
                  <a:pt x="54506" y="39739"/>
                </a:cubicBezTo>
                <a:lnTo>
                  <a:pt x="54506" y="39739"/>
                </a:lnTo>
                <a:cubicBezTo>
                  <a:pt x="54522" y="39560"/>
                  <a:pt x="54533" y="39379"/>
                  <a:pt x="54540" y="39197"/>
                </a:cubicBezTo>
                <a:close/>
                <a:moveTo>
                  <a:pt x="52006" y="42377"/>
                </a:moveTo>
                <a:cubicBezTo>
                  <a:pt x="52013" y="42408"/>
                  <a:pt x="52021" y="42440"/>
                  <a:pt x="52031" y="42472"/>
                </a:cubicBezTo>
                <a:lnTo>
                  <a:pt x="52031" y="42472"/>
                </a:lnTo>
                <a:cubicBezTo>
                  <a:pt x="52031" y="42436"/>
                  <a:pt x="52022" y="42405"/>
                  <a:pt x="52006" y="42377"/>
                </a:cubicBezTo>
                <a:close/>
                <a:moveTo>
                  <a:pt x="52031" y="42472"/>
                </a:moveTo>
                <a:cubicBezTo>
                  <a:pt x="52031" y="42491"/>
                  <a:pt x="52029" y="42510"/>
                  <a:pt x="52024" y="42531"/>
                </a:cubicBezTo>
                <a:cubicBezTo>
                  <a:pt x="52022" y="42543"/>
                  <a:pt x="52020" y="42555"/>
                  <a:pt x="52017" y="42566"/>
                </a:cubicBezTo>
                <a:lnTo>
                  <a:pt x="52017" y="42566"/>
                </a:lnTo>
                <a:lnTo>
                  <a:pt x="52051" y="42531"/>
                </a:lnTo>
                <a:cubicBezTo>
                  <a:pt x="52044" y="42511"/>
                  <a:pt x="52037" y="42492"/>
                  <a:pt x="52031" y="42472"/>
                </a:cubicBezTo>
                <a:close/>
                <a:moveTo>
                  <a:pt x="53783" y="42618"/>
                </a:moveTo>
                <a:cubicBezTo>
                  <a:pt x="53748" y="42653"/>
                  <a:pt x="53713" y="42687"/>
                  <a:pt x="53678" y="42721"/>
                </a:cubicBezTo>
                <a:lnTo>
                  <a:pt x="53727" y="42749"/>
                </a:lnTo>
                <a:lnTo>
                  <a:pt x="53727" y="42749"/>
                </a:lnTo>
                <a:cubicBezTo>
                  <a:pt x="53746" y="42705"/>
                  <a:pt x="53765" y="42662"/>
                  <a:pt x="53783" y="42618"/>
                </a:cubicBezTo>
                <a:close/>
                <a:moveTo>
                  <a:pt x="53727" y="42749"/>
                </a:moveTo>
                <a:cubicBezTo>
                  <a:pt x="53652" y="42918"/>
                  <a:pt x="53572" y="43086"/>
                  <a:pt x="53488" y="43250"/>
                </a:cubicBezTo>
                <a:lnTo>
                  <a:pt x="53488" y="43250"/>
                </a:lnTo>
                <a:lnTo>
                  <a:pt x="53516" y="43209"/>
                </a:lnTo>
                <a:cubicBezTo>
                  <a:pt x="53760" y="43155"/>
                  <a:pt x="54004" y="43101"/>
                  <a:pt x="54248" y="43046"/>
                </a:cubicBezTo>
                <a:lnTo>
                  <a:pt x="53727" y="42749"/>
                </a:lnTo>
                <a:close/>
                <a:moveTo>
                  <a:pt x="50809" y="43989"/>
                </a:moveTo>
                <a:lnTo>
                  <a:pt x="50809" y="43989"/>
                </a:lnTo>
                <a:cubicBezTo>
                  <a:pt x="50727" y="44080"/>
                  <a:pt x="50644" y="44172"/>
                  <a:pt x="50559" y="44267"/>
                </a:cubicBezTo>
                <a:cubicBezTo>
                  <a:pt x="50554" y="44285"/>
                  <a:pt x="50549" y="44302"/>
                  <a:pt x="50544" y="44318"/>
                </a:cubicBezTo>
                <a:lnTo>
                  <a:pt x="50544" y="44318"/>
                </a:lnTo>
                <a:lnTo>
                  <a:pt x="50830" y="44050"/>
                </a:lnTo>
                <a:cubicBezTo>
                  <a:pt x="50823" y="44029"/>
                  <a:pt x="50816" y="44009"/>
                  <a:pt x="50809" y="43989"/>
                </a:cubicBezTo>
                <a:close/>
                <a:moveTo>
                  <a:pt x="53488" y="43250"/>
                </a:moveTo>
                <a:lnTo>
                  <a:pt x="53190" y="43697"/>
                </a:lnTo>
                <a:cubicBezTo>
                  <a:pt x="53123" y="43666"/>
                  <a:pt x="53060" y="43653"/>
                  <a:pt x="53002" y="43653"/>
                </a:cubicBezTo>
                <a:cubicBezTo>
                  <a:pt x="52755" y="43653"/>
                  <a:pt x="52579" y="43891"/>
                  <a:pt x="52404" y="44023"/>
                </a:cubicBezTo>
                <a:cubicBezTo>
                  <a:pt x="52512" y="44185"/>
                  <a:pt x="52608" y="44360"/>
                  <a:pt x="52693" y="44547"/>
                </a:cubicBezTo>
                <a:lnTo>
                  <a:pt x="52693" y="44547"/>
                </a:lnTo>
                <a:cubicBezTo>
                  <a:pt x="52990" y="44137"/>
                  <a:pt x="53256" y="43704"/>
                  <a:pt x="53488" y="43250"/>
                </a:cubicBezTo>
                <a:close/>
                <a:moveTo>
                  <a:pt x="50700" y="43245"/>
                </a:moveTo>
                <a:lnTo>
                  <a:pt x="50700" y="43245"/>
                </a:lnTo>
                <a:cubicBezTo>
                  <a:pt x="50379" y="43594"/>
                  <a:pt x="49977" y="44019"/>
                  <a:pt x="49476" y="44531"/>
                </a:cubicBezTo>
                <a:lnTo>
                  <a:pt x="49476" y="44531"/>
                </a:lnTo>
                <a:cubicBezTo>
                  <a:pt x="49413" y="44582"/>
                  <a:pt x="49347" y="44636"/>
                  <a:pt x="49278" y="44694"/>
                </a:cubicBezTo>
                <a:lnTo>
                  <a:pt x="49278" y="44694"/>
                </a:lnTo>
                <a:lnTo>
                  <a:pt x="50700" y="43245"/>
                </a:lnTo>
                <a:close/>
                <a:moveTo>
                  <a:pt x="48977" y="45784"/>
                </a:moveTo>
                <a:lnTo>
                  <a:pt x="48826" y="45926"/>
                </a:lnTo>
                <a:lnTo>
                  <a:pt x="49040" y="46084"/>
                </a:lnTo>
                <a:lnTo>
                  <a:pt x="48977" y="45784"/>
                </a:lnTo>
                <a:close/>
                <a:moveTo>
                  <a:pt x="47263" y="45931"/>
                </a:moveTo>
                <a:cubicBezTo>
                  <a:pt x="47272" y="45931"/>
                  <a:pt x="47281" y="45932"/>
                  <a:pt x="47290" y="45932"/>
                </a:cubicBezTo>
                <a:lnTo>
                  <a:pt x="47290" y="45932"/>
                </a:lnTo>
                <a:lnTo>
                  <a:pt x="46672" y="46545"/>
                </a:lnTo>
                <a:lnTo>
                  <a:pt x="46436" y="46545"/>
                </a:lnTo>
                <a:cubicBezTo>
                  <a:pt x="46700" y="46383"/>
                  <a:pt x="46964" y="45931"/>
                  <a:pt x="47263" y="45931"/>
                </a:cubicBezTo>
                <a:close/>
                <a:moveTo>
                  <a:pt x="52349" y="44294"/>
                </a:moveTo>
                <a:cubicBezTo>
                  <a:pt x="52105" y="44647"/>
                  <a:pt x="51861" y="45026"/>
                  <a:pt x="51617" y="45379"/>
                </a:cubicBezTo>
                <a:cubicBezTo>
                  <a:pt x="51400" y="44999"/>
                  <a:pt x="51644" y="44674"/>
                  <a:pt x="51888" y="44375"/>
                </a:cubicBezTo>
                <a:lnTo>
                  <a:pt x="51888" y="44375"/>
                </a:lnTo>
                <a:cubicBezTo>
                  <a:pt x="51644" y="44565"/>
                  <a:pt x="51400" y="44782"/>
                  <a:pt x="51156" y="44999"/>
                </a:cubicBezTo>
                <a:lnTo>
                  <a:pt x="51508" y="45352"/>
                </a:lnTo>
                <a:cubicBezTo>
                  <a:pt x="51346" y="45677"/>
                  <a:pt x="51183" y="45976"/>
                  <a:pt x="51020" y="46301"/>
                </a:cubicBezTo>
                <a:cubicBezTo>
                  <a:pt x="50939" y="46166"/>
                  <a:pt x="50803" y="45894"/>
                  <a:pt x="50749" y="45786"/>
                </a:cubicBezTo>
                <a:cubicBezTo>
                  <a:pt x="50699" y="46061"/>
                  <a:pt x="50672" y="46337"/>
                  <a:pt x="50647" y="46633"/>
                </a:cubicBezTo>
                <a:lnTo>
                  <a:pt x="50647" y="46633"/>
                </a:lnTo>
                <a:cubicBezTo>
                  <a:pt x="51400" y="46063"/>
                  <a:pt x="52070" y="45387"/>
                  <a:pt x="52633" y="44628"/>
                </a:cubicBezTo>
                <a:lnTo>
                  <a:pt x="52633" y="44628"/>
                </a:lnTo>
                <a:lnTo>
                  <a:pt x="52810" y="44836"/>
                </a:lnTo>
                <a:cubicBezTo>
                  <a:pt x="52774" y="44737"/>
                  <a:pt x="52735" y="44640"/>
                  <a:pt x="52693" y="44547"/>
                </a:cubicBezTo>
                <a:lnTo>
                  <a:pt x="52693" y="44547"/>
                </a:lnTo>
                <a:cubicBezTo>
                  <a:pt x="52673" y="44574"/>
                  <a:pt x="52653" y="44601"/>
                  <a:pt x="52633" y="44628"/>
                </a:cubicBezTo>
                <a:lnTo>
                  <a:pt x="52633" y="44628"/>
                </a:lnTo>
                <a:lnTo>
                  <a:pt x="52349" y="44294"/>
                </a:lnTo>
                <a:close/>
                <a:moveTo>
                  <a:pt x="50288" y="46274"/>
                </a:moveTo>
                <a:lnTo>
                  <a:pt x="50044" y="46518"/>
                </a:lnTo>
                <a:lnTo>
                  <a:pt x="50326" y="46866"/>
                </a:lnTo>
                <a:lnTo>
                  <a:pt x="50326" y="46866"/>
                </a:lnTo>
                <a:cubicBezTo>
                  <a:pt x="50420" y="46800"/>
                  <a:pt x="50513" y="46733"/>
                  <a:pt x="50605" y="46665"/>
                </a:cubicBezTo>
                <a:lnTo>
                  <a:pt x="50605" y="46665"/>
                </a:lnTo>
                <a:lnTo>
                  <a:pt x="50640" y="46708"/>
                </a:lnTo>
                <a:cubicBezTo>
                  <a:pt x="50643" y="46683"/>
                  <a:pt x="50645" y="46658"/>
                  <a:pt x="50647" y="46633"/>
                </a:cubicBezTo>
                <a:lnTo>
                  <a:pt x="50647" y="46633"/>
                </a:lnTo>
                <a:cubicBezTo>
                  <a:pt x="50633" y="46644"/>
                  <a:pt x="50619" y="46654"/>
                  <a:pt x="50605" y="46665"/>
                </a:cubicBezTo>
                <a:lnTo>
                  <a:pt x="50605" y="46665"/>
                </a:lnTo>
                <a:lnTo>
                  <a:pt x="50288" y="46274"/>
                </a:lnTo>
                <a:close/>
                <a:moveTo>
                  <a:pt x="46477" y="46829"/>
                </a:moveTo>
                <a:lnTo>
                  <a:pt x="46477" y="46829"/>
                </a:lnTo>
                <a:cubicBezTo>
                  <a:pt x="46472" y="46841"/>
                  <a:pt x="46467" y="46855"/>
                  <a:pt x="46463" y="46871"/>
                </a:cubicBezTo>
                <a:lnTo>
                  <a:pt x="46390" y="46943"/>
                </a:lnTo>
                <a:lnTo>
                  <a:pt x="46390" y="46943"/>
                </a:lnTo>
                <a:cubicBezTo>
                  <a:pt x="46415" y="46902"/>
                  <a:pt x="46444" y="46864"/>
                  <a:pt x="46477" y="46829"/>
                </a:cubicBezTo>
                <a:close/>
                <a:moveTo>
                  <a:pt x="47731" y="46931"/>
                </a:moveTo>
                <a:cubicBezTo>
                  <a:pt x="47725" y="46938"/>
                  <a:pt x="47718" y="46945"/>
                  <a:pt x="47711" y="46952"/>
                </a:cubicBezTo>
                <a:lnTo>
                  <a:pt x="47731" y="46931"/>
                </a:lnTo>
                <a:close/>
                <a:moveTo>
                  <a:pt x="50326" y="46866"/>
                </a:moveTo>
                <a:lnTo>
                  <a:pt x="50326" y="46866"/>
                </a:lnTo>
                <a:cubicBezTo>
                  <a:pt x="50289" y="46892"/>
                  <a:pt x="50251" y="46918"/>
                  <a:pt x="50213" y="46943"/>
                </a:cubicBezTo>
                <a:lnTo>
                  <a:pt x="50213" y="46943"/>
                </a:lnTo>
                <a:lnTo>
                  <a:pt x="50396" y="46952"/>
                </a:lnTo>
                <a:lnTo>
                  <a:pt x="50326" y="46866"/>
                </a:lnTo>
                <a:close/>
                <a:moveTo>
                  <a:pt x="49827" y="46925"/>
                </a:moveTo>
                <a:cubicBezTo>
                  <a:pt x="49813" y="47021"/>
                  <a:pt x="49799" y="47118"/>
                  <a:pt x="49789" y="47214"/>
                </a:cubicBezTo>
                <a:lnTo>
                  <a:pt x="49789" y="47214"/>
                </a:lnTo>
                <a:cubicBezTo>
                  <a:pt x="49933" y="47127"/>
                  <a:pt x="50074" y="47037"/>
                  <a:pt x="50213" y="46943"/>
                </a:cubicBezTo>
                <a:lnTo>
                  <a:pt x="50213" y="46943"/>
                </a:lnTo>
                <a:lnTo>
                  <a:pt x="49827" y="46925"/>
                </a:lnTo>
                <a:close/>
                <a:moveTo>
                  <a:pt x="46707" y="47023"/>
                </a:moveTo>
                <a:lnTo>
                  <a:pt x="46707" y="47386"/>
                </a:lnTo>
                <a:cubicBezTo>
                  <a:pt x="46683" y="47311"/>
                  <a:pt x="46652" y="47208"/>
                  <a:pt x="46621" y="47105"/>
                </a:cubicBezTo>
                <a:lnTo>
                  <a:pt x="46621" y="47105"/>
                </a:lnTo>
                <a:cubicBezTo>
                  <a:pt x="46516" y="47206"/>
                  <a:pt x="46407" y="47309"/>
                  <a:pt x="46296" y="47415"/>
                </a:cubicBezTo>
                <a:lnTo>
                  <a:pt x="46296" y="47415"/>
                </a:lnTo>
                <a:cubicBezTo>
                  <a:pt x="46294" y="47397"/>
                  <a:pt x="46292" y="47380"/>
                  <a:pt x="46291" y="47363"/>
                </a:cubicBezTo>
                <a:lnTo>
                  <a:pt x="46291" y="47363"/>
                </a:lnTo>
                <a:cubicBezTo>
                  <a:pt x="46400" y="47249"/>
                  <a:pt x="46503" y="47140"/>
                  <a:pt x="46600" y="47038"/>
                </a:cubicBezTo>
                <a:lnTo>
                  <a:pt x="46600" y="47038"/>
                </a:lnTo>
                <a:cubicBezTo>
                  <a:pt x="46607" y="47060"/>
                  <a:pt x="46614" y="47083"/>
                  <a:pt x="46621" y="47105"/>
                </a:cubicBezTo>
                <a:lnTo>
                  <a:pt x="46621" y="47105"/>
                </a:lnTo>
                <a:cubicBezTo>
                  <a:pt x="46650" y="47078"/>
                  <a:pt x="46679" y="47051"/>
                  <a:pt x="46707" y="47023"/>
                </a:cubicBezTo>
                <a:close/>
                <a:moveTo>
                  <a:pt x="49230" y="47033"/>
                </a:moveTo>
                <a:cubicBezTo>
                  <a:pt x="49269" y="47189"/>
                  <a:pt x="49294" y="47330"/>
                  <a:pt x="49325" y="47477"/>
                </a:cubicBezTo>
                <a:lnTo>
                  <a:pt x="49325" y="47477"/>
                </a:lnTo>
                <a:cubicBezTo>
                  <a:pt x="49412" y="47431"/>
                  <a:pt x="49498" y="47383"/>
                  <a:pt x="49584" y="47334"/>
                </a:cubicBezTo>
                <a:lnTo>
                  <a:pt x="49584" y="47334"/>
                </a:lnTo>
                <a:lnTo>
                  <a:pt x="49772" y="47495"/>
                </a:lnTo>
                <a:cubicBezTo>
                  <a:pt x="49772" y="47401"/>
                  <a:pt x="49779" y="47307"/>
                  <a:pt x="49789" y="47214"/>
                </a:cubicBezTo>
                <a:lnTo>
                  <a:pt x="49789" y="47214"/>
                </a:lnTo>
                <a:cubicBezTo>
                  <a:pt x="49721" y="47255"/>
                  <a:pt x="49653" y="47295"/>
                  <a:pt x="49584" y="47334"/>
                </a:cubicBezTo>
                <a:lnTo>
                  <a:pt x="49584" y="47334"/>
                </a:lnTo>
                <a:lnTo>
                  <a:pt x="49230" y="47033"/>
                </a:lnTo>
                <a:close/>
                <a:moveTo>
                  <a:pt x="49325" y="47477"/>
                </a:moveTo>
                <a:lnTo>
                  <a:pt x="49325" y="47477"/>
                </a:lnTo>
                <a:cubicBezTo>
                  <a:pt x="49268" y="47507"/>
                  <a:pt x="49211" y="47537"/>
                  <a:pt x="49153" y="47566"/>
                </a:cubicBezTo>
                <a:lnTo>
                  <a:pt x="49153" y="47566"/>
                </a:lnTo>
                <a:cubicBezTo>
                  <a:pt x="49224" y="47578"/>
                  <a:pt x="49296" y="47608"/>
                  <a:pt x="49366" y="47657"/>
                </a:cubicBezTo>
                <a:cubicBezTo>
                  <a:pt x="49350" y="47595"/>
                  <a:pt x="49337" y="47536"/>
                  <a:pt x="49325" y="47477"/>
                </a:cubicBezTo>
                <a:close/>
                <a:moveTo>
                  <a:pt x="49071" y="47559"/>
                </a:moveTo>
                <a:cubicBezTo>
                  <a:pt x="48894" y="47559"/>
                  <a:pt x="48732" y="47660"/>
                  <a:pt x="48636" y="47809"/>
                </a:cubicBezTo>
                <a:lnTo>
                  <a:pt x="48636" y="47809"/>
                </a:lnTo>
                <a:cubicBezTo>
                  <a:pt x="48811" y="47733"/>
                  <a:pt x="48983" y="47652"/>
                  <a:pt x="49153" y="47566"/>
                </a:cubicBezTo>
                <a:lnTo>
                  <a:pt x="49153" y="47566"/>
                </a:lnTo>
                <a:cubicBezTo>
                  <a:pt x="49125" y="47561"/>
                  <a:pt x="49098" y="47559"/>
                  <a:pt x="49071" y="47559"/>
                </a:cubicBezTo>
                <a:close/>
                <a:moveTo>
                  <a:pt x="46296" y="47415"/>
                </a:moveTo>
                <a:cubicBezTo>
                  <a:pt x="46309" y="47500"/>
                  <a:pt x="46337" y="47583"/>
                  <a:pt x="46382" y="47657"/>
                </a:cubicBezTo>
                <a:cubicBezTo>
                  <a:pt x="46192" y="47874"/>
                  <a:pt x="46029" y="48091"/>
                  <a:pt x="45840" y="48335"/>
                </a:cubicBezTo>
                <a:lnTo>
                  <a:pt x="45510" y="48440"/>
                </a:lnTo>
                <a:lnTo>
                  <a:pt x="45510" y="48440"/>
                </a:lnTo>
                <a:cubicBezTo>
                  <a:pt x="45547" y="48483"/>
                  <a:pt x="45585" y="48526"/>
                  <a:pt x="45621" y="48569"/>
                </a:cubicBezTo>
                <a:lnTo>
                  <a:pt x="45621" y="48569"/>
                </a:lnTo>
                <a:cubicBezTo>
                  <a:pt x="45449" y="48584"/>
                  <a:pt x="45275" y="48594"/>
                  <a:pt x="45100" y="48599"/>
                </a:cubicBezTo>
                <a:lnTo>
                  <a:pt x="45100" y="48599"/>
                </a:lnTo>
                <a:cubicBezTo>
                  <a:pt x="45150" y="48548"/>
                  <a:pt x="45198" y="48498"/>
                  <a:pt x="45246" y="48448"/>
                </a:cubicBezTo>
                <a:lnTo>
                  <a:pt x="45246" y="48448"/>
                </a:lnTo>
                <a:lnTo>
                  <a:pt x="45324" y="48498"/>
                </a:lnTo>
                <a:lnTo>
                  <a:pt x="45510" y="48440"/>
                </a:lnTo>
                <a:lnTo>
                  <a:pt x="45510" y="48440"/>
                </a:lnTo>
                <a:cubicBezTo>
                  <a:pt x="45469" y="48394"/>
                  <a:pt x="45429" y="48348"/>
                  <a:pt x="45387" y="48303"/>
                </a:cubicBezTo>
                <a:lnTo>
                  <a:pt x="45387" y="48303"/>
                </a:lnTo>
                <a:cubicBezTo>
                  <a:pt x="45455" y="48232"/>
                  <a:pt x="45522" y="48164"/>
                  <a:pt x="45586" y="48096"/>
                </a:cubicBezTo>
                <a:lnTo>
                  <a:pt x="45586" y="48096"/>
                </a:lnTo>
                <a:cubicBezTo>
                  <a:pt x="45835" y="47856"/>
                  <a:pt x="46071" y="47629"/>
                  <a:pt x="46296" y="47415"/>
                </a:cubicBezTo>
                <a:close/>
                <a:moveTo>
                  <a:pt x="42250" y="48679"/>
                </a:moveTo>
                <a:cubicBezTo>
                  <a:pt x="41836" y="49162"/>
                  <a:pt x="41388" y="49599"/>
                  <a:pt x="40903" y="50017"/>
                </a:cubicBezTo>
                <a:lnTo>
                  <a:pt x="42250" y="48679"/>
                </a:lnTo>
                <a:close/>
                <a:moveTo>
                  <a:pt x="45786" y="48771"/>
                </a:moveTo>
                <a:cubicBezTo>
                  <a:pt x="46021" y="49066"/>
                  <a:pt x="46234" y="49372"/>
                  <a:pt x="46426" y="49688"/>
                </a:cubicBezTo>
                <a:lnTo>
                  <a:pt x="46426" y="49688"/>
                </a:lnTo>
                <a:lnTo>
                  <a:pt x="46111" y="49583"/>
                </a:lnTo>
                <a:cubicBezTo>
                  <a:pt x="46084" y="49502"/>
                  <a:pt x="46002" y="49366"/>
                  <a:pt x="45948" y="49312"/>
                </a:cubicBezTo>
                <a:lnTo>
                  <a:pt x="45948" y="49312"/>
                </a:lnTo>
                <a:cubicBezTo>
                  <a:pt x="45948" y="49502"/>
                  <a:pt x="45948" y="49719"/>
                  <a:pt x="45975" y="49909"/>
                </a:cubicBezTo>
                <a:cubicBezTo>
                  <a:pt x="45406" y="50126"/>
                  <a:pt x="45026" y="50614"/>
                  <a:pt x="44619" y="51048"/>
                </a:cubicBezTo>
                <a:lnTo>
                  <a:pt x="44131" y="50722"/>
                </a:lnTo>
                <a:cubicBezTo>
                  <a:pt x="43995" y="50912"/>
                  <a:pt x="43643" y="51075"/>
                  <a:pt x="43968" y="51373"/>
                </a:cubicBezTo>
                <a:cubicBezTo>
                  <a:pt x="43561" y="51617"/>
                  <a:pt x="43127" y="51862"/>
                  <a:pt x="42747" y="52106"/>
                </a:cubicBezTo>
                <a:cubicBezTo>
                  <a:pt x="42856" y="52268"/>
                  <a:pt x="42964" y="52431"/>
                  <a:pt x="43073" y="52567"/>
                </a:cubicBezTo>
                <a:lnTo>
                  <a:pt x="42503" y="52133"/>
                </a:lnTo>
                <a:cubicBezTo>
                  <a:pt x="42368" y="52377"/>
                  <a:pt x="42259" y="52621"/>
                  <a:pt x="42124" y="52865"/>
                </a:cubicBezTo>
                <a:cubicBezTo>
                  <a:pt x="41859" y="52865"/>
                  <a:pt x="41568" y="52891"/>
                  <a:pt x="41301" y="52968"/>
                </a:cubicBezTo>
                <a:lnTo>
                  <a:pt x="41301" y="52968"/>
                </a:lnTo>
                <a:lnTo>
                  <a:pt x="41289" y="52979"/>
                </a:lnTo>
                <a:lnTo>
                  <a:pt x="41289" y="52979"/>
                </a:lnTo>
                <a:lnTo>
                  <a:pt x="41744" y="53380"/>
                </a:lnTo>
                <a:cubicBezTo>
                  <a:pt x="41550" y="53303"/>
                  <a:pt x="41327" y="53169"/>
                  <a:pt x="41107" y="53150"/>
                </a:cubicBezTo>
                <a:lnTo>
                  <a:pt x="41107" y="53150"/>
                </a:lnTo>
                <a:lnTo>
                  <a:pt x="40902" y="53342"/>
                </a:lnTo>
                <a:lnTo>
                  <a:pt x="40902" y="53342"/>
                </a:lnTo>
                <a:cubicBezTo>
                  <a:pt x="40885" y="53292"/>
                  <a:pt x="40868" y="53241"/>
                  <a:pt x="40849" y="53191"/>
                </a:cubicBezTo>
                <a:cubicBezTo>
                  <a:pt x="40916" y="53160"/>
                  <a:pt x="40985" y="53147"/>
                  <a:pt x="41054" y="53147"/>
                </a:cubicBezTo>
                <a:cubicBezTo>
                  <a:pt x="41072" y="53147"/>
                  <a:pt x="41089" y="53148"/>
                  <a:pt x="41107" y="53150"/>
                </a:cubicBezTo>
                <a:lnTo>
                  <a:pt x="41107" y="53150"/>
                </a:lnTo>
                <a:lnTo>
                  <a:pt x="41289" y="52979"/>
                </a:lnTo>
                <a:lnTo>
                  <a:pt x="41289" y="52979"/>
                </a:lnTo>
                <a:lnTo>
                  <a:pt x="41283" y="52974"/>
                </a:lnTo>
                <a:cubicBezTo>
                  <a:pt x="41289" y="52972"/>
                  <a:pt x="41295" y="52970"/>
                  <a:pt x="41301" y="52968"/>
                </a:cubicBezTo>
                <a:lnTo>
                  <a:pt x="41301" y="52968"/>
                </a:lnTo>
                <a:lnTo>
                  <a:pt x="45786" y="48771"/>
                </a:lnTo>
                <a:close/>
                <a:moveTo>
                  <a:pt x="45100" y="48599"/>
                </a:moveTo>
                <a:cubicBezTo>
                  <a:pt x="44783" y="48926"/>
                  <a:pt x="44434" y="49285"/>
                  <a:pt x="44050" y="49678"/>
                </a:cubicBezTo>
                <a:lnTo>
                  <a:pt x="44050" y="49678"/>
                </a:lnTo>
                <a:cubicBezTo>
                  <a:pt x="43219" y="50595"/>
                  <a:pt x="42111" y="51788"/>
                  <a:pt x="40636" y="53331"/>
                </a:cubicBezTo>
                <a:lnTo>
                  <a:pt x="40636" y="53331"/>
                </a:lnTo>
                <a:cubicBezTo>
                  <a:pt x="40635" y="53330"/>
                  <a:pt x="40633" y="53328"/>
                  <a:pt x="40632" y="53326"/>
                </a:cubicBezTo>
                <a:lnTo>
                  <a:pt x="40333" y="53570"/>
                </a:lnTo>
                <a:lnTo>
                  <a:pt x="40368" y="53611"/>
                </a:lnTo>
                <a:lnTo>
                  <a:pt x="40368" y="53611"/>
                </a:lnTo>
                <a:cubicBezTo>
                  <a:pt x="40459" y="53516"/>
                  <a:pt x="40548" y="53423"/>
                  <a:pt x="40636" y="53331"/>
                </a:cubicBezTo>
                <a:lnTo>
                  <a:pt x="40636" y="53331"/>
                </a:lnTo>
                <a:cubicBezTo>
                  <a:pt x="40675" y="53378"/>
                  <a:pt x="40716" y="53427"/>
                  <a:pt x="40758" y="53477"/>
                </a:cubicBezTo>
                <a:lnTo>
                  <a:pt x="40758" y="53477"/>
                </a:lnTo>
                <a:lnTo>
                  <a:pt x="40902" y="53342"/>
                </a:lnTo>
                <a:lnTo>
                  <a:pt x="40902" y="53342"/>
                </a:lnTo>
                <a:cubicBezTo>
                  <a:pt x="40957" y="53509"/>
                  <a:pt x="41003" y="53675"/>
                  <a:pt x="41066" y="53842"/>
                </a:cubicBezTo>
                <a:cubicBezTo>
                  <a:pt x="40970" y="53727"/>
                  <a:pt x="40861" y="53599"/>
                  <a:pt x="40758" y="53477"/>
                </a:cubicBezTo>
                <a:lnTo>
                  <a:pt x="40758" y="53477"/>
                </a:lnTo>
                <a:lnTo>
                  <a:pt x="40479" y="53738"/>
                </a:lnTo>
                <a:lnTo>
                  <a:pt x="40686" y="53977"/>
                </a:lnTo>
                <a:lnTo>
                  <a:pt x="40441" y="53773"/>
                </a:lnTo>
                <a:lnTo>
                  <a:pt x="40441" y="53773"/>
                </a:lnTo>
                <a:lnTo>
                  <a:pt x="40018" y="54169"/>
                </a:lnTo>
                <a:cubicBezTo>
                  <a:pt x="40046" y="54075"/>
                  <a:pt x="40074" y="53982"/>
                  <a:pt x="40102" y="53888"/>
                </a:cubicBezTo>
                <a:lnTo>
                  <a:pt x="40102" y="53888"/>
                </a:lnTo>
                <a:cubicBezTo>
                  <a:pt x="39997" y="53998"/>
                  <a:pt x="39889" y="54110"/>
                  <a:pt x="39780" y="54224"/>
                </a:cubicBezTo>
                <a:lnTo>
                  <a:pt x="39780" y="54224"/>
                </a:lnTo>
                <a:lnTo>
                  <a:pt x="39678" y="54130"/>
                </a:lnTo>
                <a:lnTo>
                  <a:pt x="39678" y="54130"/>
                </a:lnTo>
                <a:cubicBezTo>
                  <a:pt x="39850" y="53955"/>
                  <a:pt x="40019" y="53784"/>
                  <a:pt x="40184" y="53617"/>
                </a:cubicBezTo>
                <a:lnTo>
                  <a:pt x="40184" y="53617"/>
                </a:lnTo>
                <a:cubicBezTo>
                  <a:pt x="40157" y="53707"/>
                  <a:pt x="40130" y="53798"/>
                  <a:pt x="40102" y="53888"/>
                </a:cubicBezTo>
                <a:lnTo>
                  <a:pt x="40102" y="53888"/>
                </a:lnTo>
                <a:cubicBezTo>
                  <a:pt x="40174" y="53814"/>
                  <a:pt x="40244" y="53740"/>
                  <a:pt x="40314" y="53667"/>
                </a:cubicBezTo>
                <a:lnTo>
                  <a:pt x="40314" y="53667"/>
                </a:lnTo>
                <a:lnTo>
                  <a:pt x="40441" y="53773"/>
                </a:lnTo>
                <a:lnTo>
                  <a:pt x="40441" y="53773"/>
                </a:lnTo>
                <a:lnTo>
                  <a:pt x="40479" y="53738"/>
                </a:lnTo>
                <a:lnTo>
                  <a:pt x="40368" y="53611"/>
                </a:lnTo>
                <a:lnTo>
                  <a:pt x="40368" y="53611"/>
                </a:lnTo>
                <a:cubicBezTo>
                  <a:pt x="40350" y="53630"/>
                  <a:pt x="40332" y="53648"/>
                  <a:pt x="40314" y="53667"/>
                </a:cubicBezTo>
                <a:lnTo>
                  <a:pt x="40314" y="53667"/>
                </a:lnTo>
                <a:lnTo>
                  <a:pt x="40215" y="53585"/>
                </a:lnTo>
                <a:lnTo>
                  <a:pt x="40215" y="53585"/>
                </a:lnTo>
                <a:cubicBezTo>
                  <a:pt x="41772" y="52005"/>
                  <a:pt x="43033" y="50721"/>
                  <a:pt x="44050" y="49678"/>
                </a:cubicBezTo>
                <a:lnTo>
                  <a:pt x="44050" y="49678"/>
                </a:lnTo>
                <a:cubicBezTo>
                  <a:pt x="44283" y="49421"/>
                  <a:pt x="44495" y="49185"/>
                  <a:pt x="44687" y="48970"/>
                </a:cubicBezTo>
                <a:lnTo>
                  <a:pt x="44687" y="48970"/>
                </a:lnTo>
                <a:cubicBezTo>
                  <a:pt x="44816" y="48843"/>
                  <a:pt x="44943" y="48720"/>
                  <a:pt x="45066" y="48600"/>
                </a:cubicBezTo>
                <a:lnTo>
                  <a:pt x="45066" y="48600"/>
                </a:lnTo>
                <a:cubicBezTo>
                  <a:pt x="45078" y="48600"/>
                  <a:pt x="45089" y="48599"/>
                  <a:pt x="45100" y="48599"/>
                </a:cubicBezTo>
                <a:close/>
                <a:moveTo>
                  <a:pt x="44410" y="48595"/>
                </a:moveTo>
                <a:cubicBezTo>
                  <a:pt x="44473" y="48598"/>
                  <a:pt x="44537" y="48600"/>
                  <a:pt x="44600" y="48601"/>
                </a:cubicBezTo>
                <a:lnTo>
                  <a:pt x="44600" y="48601"/>
                </a:lnTo>
                <a:lnTo>
                  <a:pt x="38649" y="54505"/>
                </a:lnTo>
                <a:lnTo>
                  <a:pt x="38649" y="54505"/>
                </a:lnTo>
                <a:lnTo>
                  <a:pt x="38462" y="54547"/>
                </a:lnTo>
                <a:cubicBezTo>
                  <a:pt x="38462" y="54580"/>
                  <a:pt x="38467" y="54626"/>
                  <a:pt x="38474" y="54678"/>
                </a:cubicBezTo>
                <a:lnTo>
                  <a:pt x="38474" y="54678"/>
                </a:lnTo>
                <a:lnTo>
                  <a:pt x="38325" y="54826"/>
                </a:lnTo>
                <a:lnTo>
                  <a:pt x="38237" y="54730"/>
                </a:lnTo>
                <a:lnTo>
                  <a:pt x="38237" y="54730"/>
                </a:lnTo>
                <a:lnTo>
                  <a:pt x="38160" y="54807"/>
                </a:lnTo>
                <a:lnTo>
                  <a:pt x="38160" y="54807"/>
                </a:lnTo>
                <a:cubicBezTo>
                  <a:pt x="38182" y="54769"/>
                  <a:pt x="38202" y="54736"/>
                  <a:pt x="38218" y="54710"/>
                </a:cubicBezTo>
                <a:lnTo>
                  <a:pt x="38237" y="54730"/>
                </a:lnTo>
                <a:lnTo>
                  <a:pt x="38237" y="54730"/>
                </a:lnTo>
                <a:lnTo>
                  <a:pt x="44410" y="48595"/>
                </a:lnTo>
                <a:close/>
                <a:moveTo>
                  <a:pt x="38943" y="54874"/>
                </a:moveTo>
                <a:cubicBezTo>
                  <a:pt x="38935" y="54914"/>
                  <a:pt x="38928" y="54950"/>
                  <a:pt x="38923" y="54981"/>
                </a:cubicBezTo>
                <a:cubicBezTo>
                  <a:pt x="38915" y="54964"/>
                  <a:pt x="38905" y="54945"/>
                  <a:pt x="38895" y="54923"/>
                </a:cubicBezTo>
                <a:lnTo>
                  <a:pt x="38895" y="54923"/>
                </a:lnTo>
                <a:cubicBezTo>
                  <a:pt x="38911" y="54907"/>
                  <a:pt x="38927" y="54891"/>
                  <a:pt x="38943" y="54874"/>
                </a:cubicBezTo>
                <a:close/>
                <a:moveTo>
                  <a:pt x="32413" y="55225"/>
                </a:moveTo>
                <a:lnTo>
                  <a:pt x="32371" y="55247"/>
                </a:lnTo>
                <a:lnTo>
                  <a:pt x="32371" y="55247"/>
                </a:lnTo>
                <a:lnTo>
                  <a:pt x="32369" y="55248"/>
                </a:lnTo>
                <a:lnTo>
                  <a:pt x="32369" y="55248"/>
                </a:lnTo>
                <a:lnTo>
                  <a:pt x="32413" y="55225"/>
                </a:lnTo>
                <a:close/>
                <a:moveTo>
                  <a:pt x="32587" y="55103"/>
                </a:moveTo>
                <a:cubicBezTo>
                  <a:pt x="32519" y="55109"/>
                  <a:pt x="32456" y="55146"/>
                  <a:pt x="32413" y="55225"/>
                </a:cubicBezTo>
                <a:cubicBezTo>
                  <a:pt x="32415" y="55236"/>
                  <a:pt x="32416" y="55246"/>
                  <a:pt x="32418" y="55257"/>
                </a:cubicBezTo>
                <a:lnTo>
                  <a:pt x="32418" y="55257"/>
                </a:lnTo>
                <a:lnTo>
                  <a:pt x="32587" y="55103"/>
                </a:lnTo>
                <a:close/>
                <a:moveTo>
                  <a:pt x="31613" y="55654"/>
                </a:moveTo>
                <a:lnTo>
                  <a:pt x="31598" y="55680"/>
                </a:lnTo>
                <a:lnTo>
                  <a:pt x="31598" y="55680"/>
                </a:lnTo>
                <a:cubicBezTo>
                  <a:pt x="31607" y="55673"/>
                  <a:pt x="31617" y="55666"/>
                  <a:pt x="31627" y="55659"/>
                </a:cubicBezTo>
                <a:cubicBezTo>
                  <a:pt x="31622" y="55657"/>
                  <a:pt x="31618" y="55656"/>
                  <a:pt x="31613" y="55654"/>
                </a:cubicBezTo>
                <a:close/>
                <a:moveTo>
                  <a:pt x="40018" y="54169"/>
                </a:moveTo>
                <a:cubicBezTo>
                  <a:pt x="39997" y="54241"/>
                  <a:pt x="39975" y="54312"/>
                  <a:pt x="39954" y="54384"/>
                </a:cubicBezTo>
                <a:lnTo>
                  <a:pt x="39871" y="54307"/>
                </a:lnTo>
                <a:lnTo>
                  <a:pt x="39871" y="54307"/>
                </a:lnTo>
                <a:lnTo>
                  <a:pt x="39513" y="54642"/>
                </a:lnTo>
                <a:lnTo>
                  <a:pt x="39513" y="54642"/>
                </a:lnTo>
                <a:lnTo>
                  <a:pt x="39547" y="54682"/>
                </a:lnTo>
                <a:lnTo>
                  <a:pt x="39503" y="54651"/>
                </a:lnTo>
                <a:lnTo>
                  <a:pt x="39503" y="54651"/>
                </a:lnTo>
                <a:lnTo>
                  <a:pt x="38019" y="56040"/>
                </a:lnTo>
                <a:lnTo>
                  <a:pt x="38019" y="56040"/>
                </a:lnTo>
                <a:cubicBezTo>
                  <a:pt x="38516" y="55531"/>
                  <a:pt x="38983" y="55049"/>
                  <a:pt x="39423" y="54593"/>
                </a:cubicBezTo>
                <a:lnTo>
                  <a:pt x="39423" y="54593"/>
                </a:lnTo>
                <a:lnTo>
                  <a:pt x="39503" y="54651"/>
                </a:lnTo>
                <a:lnTo>
                  <a:pt x="39503" y="54651"/>
                </a:lnTo>
                <a:lnTo>
                  <a:pt x="39513" y="54642"/>
                </a:lnTo>
                <a:lnTo>
                  <a:pt x="39513" y="54642"/>
                </a:lnTo>
                <a:lnTo>
                  <a:pt x="39450" y="54565"/>
                </a:lnTo>
                <a:lnTo>
                  <a:pt x="39450" y="54565"/>
                </a:lnTo>
                <a:cubicBezTo>
                  <a:pt x="39441" y="54575"/>
                  <a:pt x="39432" y="54584"/>
                  <a:pt x="39423" y="54593"/>
                </a:cubicBezTo>
                <a:lnTo>
                  <a:pt x="39423" y="54593"/>
                </a:lnTo>
                <a:lnTo>
                  <a:pt x="39305" y="54508"/>
                </a:lnTo>
                <a:lnTo>
                  <a:pt x="39305" y="54508"/>
                </a:lnTo>
                <a:cubicBezTo>
                  <a:pt x="39323" y="54490"/>
                  <a:pt x="39341" y="54472"/>
                  <a:pt x="39358" y="54454"/>
                </a:cubicBezTo>
                <a:lnTo>
                  <a:pt x="39358" y="54454"/>
                </a:lnTo>
                <a:lnTo>
                  <a:pt x="39450" y="54565"/>
                </a:lnTo>
                <a:lnTo>
                  <a:pt x="39450" y="54565"/>
                </a:lnTo>
                <a:cubicBezTo>
                  <a:pt x="39562" y="54450"/>
                  <a:pt x="39672" y="54336"/>
                  <a:pt x="39780" y="54224"/>
                </a:cubicBezTo>
                <a:lnTo>
                  <a:pt x="39780" y="54224"/>
                </a:lnTo>
                <a:lnTo>
                  <a:pt x="39871" y="54307"/>
                </a:lnTo>
                <a:lnTo>
                  <a:pt x="39871" y="54307"/>
                </a:lnTo>
                <a:lnTo>
                  <a:pt x="40018" y="54169"/>
                </a:lnTo>
                <a:close/>
                <a:moveTo>
                  <a:pt x="53133" y="35174"/>
                </a:moveTo>
                <a:lnTo>
                  <a:pt x="38597" y="49610"/>
                </a:lnTo>
                <a:lnTo>
                  <a:pt x="32587" y="55103"/>
                </a:lnTo>
                <a:lnTo>
                  <a:pt x="32587" y="55103"/>
                </a:lnTo>
                <a:cubicBezTo>
                  <a:pt x="32595" y="55102"/>
                  <a:pt x="32602" y="55102"/>
                  <a:pt x="32610" y="55102"/>
                </a:cubicBezTo>
                <a:cubicBezTo>
                  <a:pt x="32709" y="55102"/>
                  <a:pt x="32816" y="55161"/>
                  <a:pt x="32887" y="55244"/>
                </a:cubicBezTo>
                <a:lnTo>
                  <a:pt x="32887" y="55244"/>
                </a:lnTo>
                <a:cubicBezTo>
                  <a:pt x="32787" y="55339"/>
                  <a:pt x="32686" y="55434"/>
                  <a:pt x="32585" y="55529"/>
                </a:cubicBezTo>
                <a:lnTo>
                  <a:pt x="32585" y="55529"/>
                </a:lnTo>
                <a:cubicBezTo>
                  <a:pt x="32500" y="55461"/>
                  <a:pt x="32440" y="55363"/>
                  <a:pt x="32418" y="55257"/>
                </a:cubicBezTo>
                <a:lnTo>
                  <a:pt x="32418" y="55257"/>
                </a:lnTo>
                <a:lnTo>
                  <a:pt x="31355" y="56228"/>
                </a:lnTo>
                <a:lnTo>
                  <a:pt x="32369" y="55248"/>
                </a:lnTo>
                <a:lnTo>
                  <a:pt x="32369" y="55248"/>
                </a:lnTo>
                <a:lnTo>
                  <a:pt x="32006" y="55442"/>
                </a:lnTo>
                <a:lnTo>
                  <a:pt x="31301" y="56174"/>
                </a:lnTo>
                <a:lnTo>
                  <a:pt x="31598" y="55680"/>
                </a:lnTo>
                <a:lnTo>
                  <a:pt x="31598" y="55680"/>
                </a:lnTo>
                <a:cubicBezTo>
                  <a:pt x="31424" y="55804"/>
                  <a:pt x="31240" y="55909"/>
                  <a:pt x="31049" y="55990"/>
                </a:cubicBezTo>
                <a:lnTo>
                  <a:pt x="31049" y="55990"/>
                </a:lnTo>
                <a:cubicBezTo>
                  <a:pt x="31175" y="55866"/>
                  <a:pt x="31301" y="55743"/>
                  <a:pt x="31426" y="55621"/>
                </a:cubicBezTo>
                <a:lnTo>
                  <a:pt x="31426" y="55621"/>
                </a:lnTo>
                <a:cubicBezTo>
                  <a:pt x="31485" y="55623"/>
                  <a:pt x="31547" y="55634"/>
                  <a:pt x="31613" y="55654"/>
                </a:cubicBezTo>
                <a:lnTo>
                  <a:pt x="31613" y="55654"/>
                </a:lnTo>
                <a:lnTo>
                  <a:pt x="31627" y="55632"/>
                </a:lnTo>
                <a:lnTo>
                  <a:pt x="32371" y="55247"/>
                </a:lnTo>
                <a:lnTo>
                  <a:pt x="32371" y="55247"/>
                </a:lnTo>
                <a:lnTo>
                  <a:pt x="53133" y="35174"/>
                </a:lnTo>
                <a:close/>
                <a:moveTo>
                  <a:pt x="29916" y="56203"/>
                </a:moveTo>
                <a:cubicBezTo>
                  <a:pt x="30024" y="56203"/>
                  <a:pt x="30118" y="56249"/>
                  <a:pt x="30162" y="56364"/>
                </a:cubicBezTo>
                <a:cubicBezTo>
                  <a:pt x="30108" y="56562"/>
                  <a:pt x="29840" y="56712"/>
                  <a:pt x="29618" y="56712"/>
                </a:cubicBezTo>
                <a:cubicBezTo>
                  <a:pt x="29505" y="56712"/>
                  <a:pt x="29403" y="56673"/>
                  <a:pt x="29348" y="56581"/>
                </a:cubicBezTo>
                <a:lnTo>
                  <a:pt x="28480" y="57368"/>
                </a:lnTo>
                <a:lnTo>
                  <a:pt x="28182" y="57069"/>
                </a:lnTo>
                <a:lnTo>
                  <a:pt x="27612" y="57151"/>
                </a:lnTo>
                <a:lnTo>
                  <a:pt x="29348" y="56581"/>
                </a:lnTo>
                <a:cubicBezTo>
                  <a:pt x="29403" y="56398"/>
                  <a:pt x="29692" y="56203"/>
                  <a:pt x="29916" y="56203"/>
                </a:cubicBezTo>
                <a:close/>
                <a:moveTo>
                  <a:pt x="17015" y="57022"/>
                </a:moveTo>
                <a:cubicBezTo>
                  <a:pt x="17158" y="57022"/>
                  <a:pt x="17305" y="57106"/>
                  <a:pt x="17305" y="57259"/>
                </a:cubicBezTo>
                <a:cubicBezTo>
                  <a:pt x="17282" y="57375"/>
                  <a:pt x="17180" y="57426"/>
                  <a:pt x="17070" y="57426"/>
                </a:cubicBezTo>
                <a:cubicBezTo>
                  <a:pt x="16923" y="57426"/>
                  <a:pt x="16763" y="57333"/>
                  <a:pt x="16763" y="57178"/>
                </a:cubicBezTo>
                <a:cubicBezTo>
                  <a:pt x="16798" y="57072"/>
                  <a:pt x="16905" y="57022"/>
                  <a:pt x="17015" y="57022"/>
                </a:cubicBezTo>
                <a:close/>
                <a:moveTo>
                  <a:pt x="30270" y="58100"/>
                </a:moveTo>
                <a:lnTo>
                  <a:pt x="30598" y="58373"/>
                </a:lnTo>
                <a:lnTo>
                  <a:pt x="30598" y="58373"/>
                </a:lnTo>
                <a:cubicBezTo>
                  <a:pt x="30579" y="58418"/>
                  <a:pt x="30560" y="58463"/>
                  <a:pt x="30542" y="58507"/>
                </a:cubicBezTo>
                <a:lnTo>
                  <a:pt x="30318" y="58507"/>
                </a:lnTo>
                <a:cubicBezTo>
                  <a:pt x="30302" y="58357"/>
                  <a:pt x="30286" y="58196"/>
                  <a:pt x="30270" y="58100"/>
                </a:cubicBezTo>
                <a:close/>
                <a:moveTo>
                  <a:pt x="26771" y="57585"/>
                </a:moveTo>
                <a:lnTo>
                  <a:pt x="26175" y="58019"/>
                </a:lnTo>
                <a:lnTo>
                  <a:pt x="26365" y="58344"/>
                </a:lnTo>
                <a:lnTo>
                  <a:pt x="25958" y="58371"/>
                </a:lnTo>
                <a:lnTo>
                  <a:pt x="26148" y="58019"/>
                </a:lnTo>
                <a:lnTo>
                  <a:pt x="26148" y="58019"/>
                </a:lnTo>
                <a:cubicBezTo>
                  <a:pt x="25903" y="58100"/>
                  <a:pt x="25551" y="58073"/>
                  <a:pt x="25361" y="58290"/>
                </a:cubicBezTo>
                <a:lnTo>
                  <a:pt x="25497" y="58615"/>
                </a:lnTo>
                <a:lnTo>
                  <a:pt x="24873" y="58724"/>
                </a:lnTo>
                <a:cubicBezTo>
                  <a:pt x="25225" y="57991"/>
                  <a:pt x="26012" y="57693"/>
                  <a:pt x="26771" y="57585"/>
                </a:cubicBezTo>
                <a:close/>
                <a:moveTo>
                  <a:pt x="24213" y="58405"/>
                </a:moveTo>
                <a:cubicBezTo>
                  <a:pt x="24297" y="58405"/>
                  <a:pt x="24382" y="58420"/>
                  <a:pt x="24466" y="58453"/>
                </a:cubicBezTo>
                <a:cubicBezTo>
                  <a:pt x="24086" y="58642"/>
                  <a:pt x="23679" y="58859"/>
                  <a:pt x="23489" y="59266"/>
                </a:cubicBezTo>
                <a:cubicBezTo>
                  <a:pt x="23462" y="59185"/>
                  <a:pt x="23381" y="59022"/>
                  <a:pt x="23354" y="58941"/>
                </a:cubicBezTo>
                <a:cubicBezTo>
                  <a:pt x="23083" y="58995"/>
                  <a:pt x="22811" y="59022"/>
                  <a:pt x="22540" y="59076"/>
                </a:cubicBezTo>
                <a:cubicBezTo>
                  <a:pt x="22791" y="58972"/>
                  <a:pt x="23042" y="58771"/>
                  <a:pt x="23317" y="58771"/>
                </a:cubicBezTo>
                <a:cubicBezTo>
                  <a:pt x="23399" y="58771"/>
                  <a:pt x="23484" y="58789"/>
                  <a:pt x="23571" y="58832"/>
                </a:cubicBezTo>
                <a:cubicBezTo>
                  <a:pt x="23695" y="58563"/>
                  <a:pt x="23945" y="58405"/>
                  <a:pt x="24213" y="58405"/>
                </a:cubicBezTo>
                <a:close/>
                <a:moveTo>
                  <a:pt x="1790" y="53923"/>
                </a:moveTo>
                <a:lnTo>
                  <a:pt x="2984" y="59700"/>
                </a:lnTo>
                <a:lnTo>
                  <a:pt x="2713" y="58751"/>
                </a:lnTo>
                <a:lnTo>
                  <a:pt x="1790" y="53923"/>
                </a:lnTo>
                <a:close/>
                <a:moveTo>
                  <a:pt x="22174" y="59327"/>
                </a:moveTo>
                <a:cubicBezTo>
                  <a:pt x="22281" y="59327"/>
                  <a:pt x="22388" y="59377"/>
                  <a:pt x="22459" y="59483"/>
                </a:cubicBezTo>
                <a:cubicBezTo>
                  <a:pt x="22427" y="59625"/>
                  <a:pt x="22258" y="59712"/>
                  <a:pt x="22101" y="59712"/>
                </a:cubicBezTo>
                <a:cubicBezTo>
                  <a:pt x="21988" y="59712"/>
                  <a:pt x="21880" y="59667"/>
                  <a:pt x="21835" y="59565"/>
                </a:cubicBezTo>
                <a:cubicBezTo>
                  <a:pt x="21896" y="59411"/>
                  <a:pt x="22035" y="59327"/>
                  <a:pt x="22174" y="59327"/>
                </a:cubicBezTo>
                <a:close/>
                <a:moveTo>
                  <a:pt x="26392" y="55605"/>
                </a:moveTo>
                <a:lnTo>
                  <a:pt x="26392" y="55605"/>
                </a:lnTo>
                <a:cubicBezTo>
                  <a:pt x="25578" y="55957"/>
                  <a:pt x="24764" y="56310"/>
                  <a:pt x="23951" y="56690"/>
                </a:cubicBezTo>
                <a:lnTo>
                  <a:pt x="23571" y="56608"/>
                </a:lnTo>
                <a:cubicBezTo>
                  <a:pt x="19746" y="58019"/>
                  <a:pt x="15732" y="58941"/>
                  <a:pt x="11663" y="59293"/>
                </a:cubicBezTo>
                <a:cubicBezTo>
                  <a:pt x="9716" y="59558"/>
                  <a:pt x="7624" y="60007"/>
                  <a:pt x="5590" y="60007"/>
                </a:cubicBezTo>
                <a:cubicBezTo>
                  <a:pt x="4705" y="60007"/>
                  <a:pt x="3831" y="59922"/>
                  <a:pt x="2984" y="59700"/>
                </a:cubicBezTo>
                <a:lnTo>
                  <a:pt x="2984" y="59700"/>
                </a:lnTo>
                <a:cubicBezTo>
                  <a:pt x="3349" y="59708"/>
                  <a:pt x="3714" y="59711"/>
                  <a:pt x="4079" y="59711"/>
                </a:cubicBezTo>
                <a:cubicBezTo>
                  <a:pt x="11662" y="59711"/>
                  <a:pt x="19249" y="58115"/>
                  <a:pt x="26392" y="55605"/>
                </a:cubicBezTo>
                <a:close/>
                <a:moveTo>
                  <a:pt x="29568" y="60431"/>
                </a:moveTo>
                <a:lnTo>
                  <a:pt x="29419" y="60576"/>
                </a:lnTo>
                <a:lnTo>
                  <a:pt x="29419" y="60576"/>
                </a:lnTo>
                <a:cubicBezTo>
                  <a:pt x="29500" y="60551"/>
                  <a:pt x="29578" y="60524"/>
                  <a:pt x="29647" y="60487"/>
                </a:cubicBezTo>
                <a:cubicBezTo>
                  <a:pt x="29618" y="60468"/>
                  <a:pt x="29592" y="60449"/>
                  <a:pt x="29568" y="60431"/>
                </a:cubicBezTo>
                <a:close/>
                <a:moveTo>
                  <a:pt x="21265" y="59293"/>
                </a:moveTo>
                <a:lnTo>
                  <a:pt x="20641" y="59727"/>
                </a:lnTo>
                <a:lnTo>
                  <a:pt x="20858" y="60026"/>
                </a:lnTo>
                <a:cubicBezTo>
                  <a:pt x="20235" y="60161"/>
                  <a:pt x="19611" y="60297"/>
                  <a:pt x="18987" y="60487"/>
                </a:cubicBezTo>
                <a:lnTo>
                  <a:pt x="18851" y="60161"/>
                </a:lnTo>
                <a:lnTo>
                  <a:pt x="18363" y="60351"/>
                </a:lnTo>
                <a:lnTo>
                  <a:pt x="18689" y="60622"/>
                </a:lnTo>
                <a:cubicBezTo>
                  <a:pt x="18119" y="60758"/>
                  <a:pt x="17549" y="60839"/>
                  <a:pt x="17007" y="60948"/>
                </a:cubicBezTo>
                <a:lnTo>
                  <a:pt x="17414" y="60541"/>
                </a:lnTo>
                <a:lnTo>
                  <a:pt x="17007" y="60216"/>
                </a:lnTo>
                <a:cubicBezTo>
                  <a:pt x="18444" y="59999"/>
                  <a:pt x="19855" y="59673"/>
                  <a:pt x="21265" y="59293"/>
                </a:cubicBezTo>
                <a:close/>
                <a:moveTo>
                  <a:pt x="28996" y="60378"/>
                </a:moveTo>
                <a:cubicBezTo>
                  <a:pt x="28727" y="60796"/>
                  <a:pt x="28450" y="61214"/>
                  <a:pt x="28161" y="61623"/>
                </a:cubicBezTo>
                <a:lnTo>
                  <a:pt x="28161" y="61623"/>
                </a:lnTo>
                <a:lnTo>
                  <a:pt x="28782" y="61015"/>
                </a:lnTo>
                <a:lnTo>
                  <a:pt x="28782" y="61015"/>
                </a:lnTo>
                <a:cubicBezTo>
                  <a:pt x="28781" y="61019"/>
                  <a:pt x="28780" y="61024"/>
                  <a:pt x="28779" y="61029"/>
                </a:cubicBezTo>
                <a:lnTo>
                  <a:pt x="28872" y="61108"/>
                </a:lnTo>
                <a:lnTo>
                  <a:pt x="29419" y="60576"/>
                </a:lnTo>
                <a:lnTo>
                  <a:pt x="29419" y="60576"/>
                </a:lnTo>
                <a:cubicBezTo>
                  <a:pt x="29327" y="60605"/>
                  <a:pt x="29230" y="60630"/>
                  <a:pt x="29141" y="60663"/>
                </a:cubicBezTo>
                <a:lnTo>
                  <a:pt x="29141" y="60663"/>
                </a:lnTo>
                <a:lnTo>
                  <a:pt x="28782" y="61015"/>
                </a:lnTo>
                <a:lnTo>
                  <a:pt x="28782" y="61015"/>
                </a:lnTo>
                <a:cubicBezTo>
                  <a:pt x="28827" y="60818"/>
                  <a:pt x="28971" y="60726"/>
                  <a:pt x="29141" y="60663"/>
                </a:cubicBezTo>
                <a:lnTo>
                  <a:pt x="29141" y="60663"/>
                </a:lnTo>
                <a:lnTo>
                  <a:pt x="29348" y="60460"/>
                </a:lnTo>
                <a:lnTo>
                  <a:pt x="28996" y="60378"/>
                </a:lnTo>
                <a:close/>
                <a:moveTo>
                  <a:pt x="15285" y="60569"/>
                </a:moveTo>
                <a:cubicBezTo>
                  <a:pt x="15461" y="60569"/>
                  <a:pt x="15631" y="60613"/>
                  <a:pt x="15786" y="60758"/>
                </a:cubicBezTo>
                <a:lnTo>
                  <a:pt x="15135" y="60921"/>
                </a:lnTo>
                <a:lnTo>
                  <a:pt x="15596" y="61192"/>
                </a:lnTo>
                <a:cubicBezTo>
                  <a:pt x="14593" y="61518"/>
                  <a:pt x="13535" y="61463"/>
                  <a:pt x="12531" y="61762"/>
                </a:cubicBezTo>
                <a:lnTo>
                  <a:pt x="12179" y="61273"/>
                </a:lnTo>
                <a:lnTo>
                  <a:pt x="12287" y="61735"/>
                </a:lnTo>
                <a:lnTo>
                  <a:pt x="11067" y="61870"/>
                </a:lnTo>
                <a:lnTo>
                  <a:pt x="10877" y="62196"/>
                </a:lnTo>
                <a:cubicBezTo>
                  <a:pt x="10551" y="62114"/>
                  <a:pt x="10172" y="62060"/>
                  <a:pt x="9819" y="62033"/>
                </a:cubicBezTo>
                <a:cubicBezTo>
                  <a:pt x="9738" y="61789"/>
                  <a:pt x="9629" y="61545"/>
                  <a:pt x="9521" y="61301"/>
                </a:cubicBezTo>
                <a:lnTo>
                  <a:pt x="9494" y="61273"/>
                </a:lnTo>
                <a:cubicBezTo>
                  <a:pt x="11071" y="61172"/>
                  <a:pt x="12601" y="60807"/>
                  <a:pt x="14150" y="60807"/>
                </a:cubicBezTo>
                <a:cubicBezTo>
                  <a:pt x="14252" y="60807"/>
                  <a:pt x="14355" y="60809"/>
                  <a:pt x="14457" y="60812"/>
                </a:cubicBezTo>
                <a:lnTo>
                  <a:pt x="13915" y="61273"/>
                </a:lnTo>
                <a:lnTo>
                  <a:pt x="14484" y="61111"/>
                </a:lnTo>
                <a:cubicBezTo>
                  <a:pt x="14484" y="61002"/>
                  <a:pt x="14511" y="60785"/>
                  <a:pt x="14511" y="60677"/>
                </a:cubicBezTo>
                <a:cubicBezTo>
                  <a:pt x="14767" y="60661"/>
                  <a:pt x="15033" y="60569"/>
                  <a:pt x="15285" y="60569"/>
                </a:cubicBezTo>
                <a:close/>
                <a:moveTo>
                  <a:pt x="8741" y="61322"/>
                </a:moveTo>
                <a:cubicBezTo>
                  <a:pt x="9372" y="61322"/>
                  <a:pt x="9760" y="61499"/>
                  <a:pt x="9494" y="62114"/>
                </a:cubicBezTo>
                <a:lnTo>
                  <a:pt x="8978" y="61707"/>
                </a:lnTo>
                <a:lnTo>
                  <a:pt x="9304" y="62141"/>
                </a:lnTo>
                <a:lnTo>
                  <a:pt x="9114" y="62250"/>
                </a:lnTo>
                <a:cubicBezTo>
                  <a:pt x="8987" y="62169"/>
                  <a:pt x="8837" y="62150"/>
                  <a:pt x="8682" y="62150"/>
                </a:cubicBezTo>
                <a:cubicBezTo>
                  <a:pt x="8558" y="62150"/>
                  <a:pt x="8432" y="62162"/>
                  <a:pt x="8313" y="62162"/>
                </a:cubicBezTo>
                <a:cubicBezTo>
                  <a:pt x="8135" y="62162"/>
                  <a:pt x="7975" y="62136"/>
                  <a:pt x="7866" y="62006"/>
                </a:cubicBezTo>
                <a:cubicBezTo>
                  <a:pt x="7840" y="61826"/>
                  <a:pt x="7760" y="61744"/>
                  <a:pt x="7677" y="61744"/>
                </a:cubicBezTo>
                <a:cubicBezTo>
                  <a:pt x="7584" y="61744"/>
                  <a:pt x="7488" y="61847"/>
                  <a:pt x="7459" y="62033"/>
                </a:cubicBezTo>
                <a:cubicBezTo>
                  <a:pt x="7316" y="62228"/>
                  <a:pt x="7099" y="62267"/>
                  <a:pt x="6863" y="62267"/>
                </a:cubicBezTo>
                <a:cubicBezTo>
                  <a:pt x="6704" y="62267"/>
                  <a:pt x="6536" y="62249"/>
                  <a:pt x="6377" y="62249"/>
                </a:cubicBezTo>
                <a:cubicBezTo>
                  <a:pt x="6281" y="62249"/>
                  <a:pt x="6188" y="62256"/>
                  <a:pt x="6103" y="62277"/>
                </a:cubicBezTo>
                <a:lnTo>
                  <a:pt x="6618" y="62738"/>
                </a:lnTo>
                <a:cubicBezTo>
                  <a:pt x="6212" y="62603"/>
                  <a:pt x="5967" y="62196"/>
                  <a:pt x="6022" y="61789"/>
                </a:cubicBezTo>
                <a:lnTo>
                  <a:pt x="6022" y="61789"/>
                </a:lnTo>
                <a:cubicBezTo>
                  <a:pt x="5723" y="61843"/>
                  <a:pt x="5425" y="61924"/>
                  <a:pt x="5154" y="61979"/>
                </a:cubicBezTo>
                <a:lnTo>
                  <a:pt x="5506" y="61599"/>
                </a:lnTo>
                <a:cubicBezTo>
                  <a:pt x="5595" y="61634"/>
                  <a:pt x="5719" y="61649"/>
                  <a:pt x="5869" y="61649"/>
                </a:cubicBezTo>
                <a:cubicBezTo>
                  <a:pt x="6582" y="61649"/>
                  <a:pt x="7885" y="61322"/>
                  <a:pt x="8741" y="61322"/>
                </a:cubicBezTo>
                <a:close/>
                <a:moveTo>
                  <a:pt x="28872" y="61108"/>
                </a:moveTo>
                <a:lnTo>
                  <a:pt x="27702" y="62246"/>
                </a:lnTo>
                <a:lnTo>
                  <a:pt x="27702" y="62246"/>
                </a:lnTo>
                <a:cubicBezTo>
                  <a:pt x="27610" y="62366"/>
                  <a:pt x="27517" y="62485"/>
                  <a:pt x="27422" y="62603"/>
                </a:cubicBezTo>
                <a:cubicBezTo>
                  <a:pt x="27504" y="62792"/>
                  <a:pt x="27585" y="62982"/>
                  <a:pt x="27667" y="63199"/>
                </a:cubicBezTo>
                <a:cubicBezTo>
                  <a:pt x="27598" y="62540"/>
                  <a:pt x="27721" y="62338"/>
                  <a:pt x="28210" y="62338"/>
                </a:cubicBezTo>
                <a:cubicBezTo>
                  <a:pt x="28304" y="62338"/>
                  <a:pt x="28412" y="62345"/>
                  <a:pt x="28535" y="62358"/>
                </a:cubicBezTo>
                <a:cubicBezTo>
                  <a:pt x="28724" y="62006"/>
                  <a:pt x="28914" y="61680"/>
                  <a:pt x="29131" y="61328"/>
                </a:cubicBezTo>
                <a:lnTo>
                  <a:pt x="28872" y="61108"/>
                </a:lnTo>
                <a:close/>
                <a:moveTo>
                  <a:pt x="64094" y="1"/>
                </a:moveTo>
                <a:cubicBezTo>
                  <a:pt x="63334" y="136"/>
                  <a:pt x="62656" y="516"/>
                  <a:pt x="62141" y="1059"/>
                </a:cubicBezTo>
                <a:cubicBezTo>
                  <a:pt x="62385" y="1086"/>
                  <a:pt x="62629" y="1167"/>
                  <a:pt x="62846" y="1276"/>
                </a:cubicBezTo>
                <a:cubicBezTo>
                  <a:pt x="62358" y="1764"/>
                  <a:pt x="61815" y="2171"/>
                  <a:pt x="61246" y="2496"/>
                </a:cubicBezTo>
                <a:cubicBezTo>
                  <a:pt x="61273" y="2279"/>
                  <a:pt x="61327" y="2035"/>
                  <a:pt x="61382" y="1818"/>
                </a:cubicBezTo>
                <a:lnTo>
                  <a:pt x="61571" y="2144"/>
                </a:lnTo>
                <a:cubicBezTo>
                  <a:pt x="61843" y="1899"/>
                  <a:pt x="62114" y="1682"/>
                  <a:pt x="62385" y="1465"/>
                </a:cubicBezTo>
                <a:lnTo>
                  <a:pt x="62060" y="1032"/>
                </a:lnTo>
                <a:cubicBezTo>
                  <a:pt x="57096" y="4042"/>
                  <a:pt x="55143" y="10145"/>
                  <a:pt x="51807" y="14648"/>
                </a:cubicBezTo>
                <a:cubicBezTo>
                  <a:pt x="48986" y="18364"/>
                  <a:pt x="46463" y="22351"/>
                  <a:pt x="42937" y="25470"/>
                </a:cubicBezTo>
                <a:cubicBezTo>
                  <a:pt x="39764" y="28833"/>
                  <a:pt x="36265" y="31898"/>
                  <a:pt x="32522" y="34611"/>
                </a:cubicBezTo>
                <a:cubicBezTo>
                  <a:pt x="31952" y="35045"/>
                  <a:pt x="31111" y="35343"/>
                  <a:pt x="31138" y="36157"/>
                </a:cubicBezTo>
                <a:lnTo>
                  <a:pt x="30894" y="35804"/>
                </a:lnTo>
                <a:cubicBezTo>
                  <a:pt x="26093" y="38734"/>
                  <a:pt x="21265" y="41907"/>
                  <a:pt x="15732" y="43290"/>
                </a:cubicBezTo>
                <a:cubicBezTo>
                  <a:pt x="12396" y="44267"/>
                  <a:pt x="8951" y="44755"/>
                  <a:pt x="5533" y="45189"/>
                </a:cubicBezTo>
                <a:cubicBezTo>
                  <a:pt x="3635" y="45569"/>
                  <a:pt x="1492" y="45542"/>
                  <a:pt x="27" y="47006"/>
                </a:cubicBezTo>
                <a:lnTo>
                  <a:pt x="434" y="47142"/>
                </a:lnTo>
                <a:cubicBezTo>
                  <a:pt x="271" y="47495"/>
                  <a:pt x="0" y="47874"/>
                  <a:pt x="271" y="48227"/>
                </a:cubicBezTo>
                <a:cubicBezTo>
                  <a:pt x="488" y="48797"/>
                  <a:pt x="27" y="49339"/>
                  <a:pt x="217" y="49963"/>
                </a:cubicBezTo>
                <a:cubicBezTo>
                  <a:pt x="488" y="49176"/>
                  <a:pt x="678" y="48335"/>
                  <a:pt x="1682" y="48335"/>
                </a:cubicBezTo>
                <a:cubicBezTo>
                  <a:pt x="1465" y="48905"/>
                  <a:pt x="1329" y="49502"/>
                  <a:pt x="1275" y="50098"/>
                </a:cubicBezTo>
                <a:cubicBezTo>
                  <a:pt x="705" y="50098"/>
                  <a:pt x="651" y="50587"/>
                  <a:pt x="651" y="51021"/>
                </a:cubicBezTo>
                <a:lnTo>
                  <a:pt x="353" y="51455"/>
                </a:lnTo>
                <a:cubicBezTo>
                  <a:pt x="516" y="51590"/>
                  <a:pt x="678" y="51699"/>
                  <a:pt x="841" y="51834"/>
                </a:cubicBezTo>
                <a:cubicBezTo>
                  <a:pt x="760" y="52160"/>
                  <a:pt x="678" y="52485"/>
                  <a:pt x="570" y="52784"/>
                </a:cubicBezTo>
                <a:cubicBezTo>
                  <a:pt x="760" y="53299"/>
                  <a:pt x="1194" y="53625"/>
                  <a:pt x="1438" y="54113"/>
                </a:cubicBezTo>
                <a:lnTo>
                  <a:pt x="1085" y="54330"/>
                </a:lnTo>
                <a:lnTo>
                  <a:pt x="1329" y="54601"/>
                </a:lnTo>
                <a:cubicBezTo>
                  <a:pt x="678" y="55496"/>
                  <a:pt x="1329" y="56771"/>
                  <a:pt x="1817" y="57639"/>
                </a:cubicBezTo>
                <a:cubicBezTo>
                  <a:pt x="1817" y="57991"/>
                  <a:pt x="2007" y="58290"/>
                  <a:pt x="2279" y="58507"/>
                </a:cubicBezTo>
                <a:lnTo>
                  <a:pt x="1845" y="58832"/>
                </a:lnTo>
                <a:cubicBezTo>
                  <a:pt x="1926" y="59321"/>
                  <a:pt x="1899" y="59809"/>
                  <a:pt x="1790" y="60270"/>
                </a:cubicBezTo>
                <a:lnTo>
                  <a:pt x="2468" y="60216"/>
                </a:lnTo>
                <a:lnTo>
                  <a:pt x="1953" y="60758"/>
                </a:lnTo>
                <a:cubicBezTo>
                  <a:pt x="1980" y="60948"/>
                  <a:pt x="2007" y="61111"/>
                  <a:pt x="2062" y="61273"/>
                </a:cubicBezTo>
                <a:lnTo>
                  <a:pt x="2143" y="60731"/>
                </a:lnTo>
                <a:lnTo>
                  <a:pt x="2767" y="61273"/>
                </a:lnTo>
                <a:lnTo>
                  <a:pt x="3391" y="60704"/>
                </a:lnTo>
                <a:lnTo>
                  <a:pt x="3933" y="61138"/>
                </a:lnTo>
                <a:cubicBezTo>
                  <a:pt x="3608" y="61111"/>
                  <a:pt x="3309" y="61111"/>
                  <a:pt x="3011" y="61111"/>
                </a:cubicBezTo>
                <a:cubicBezTo>
                  <a:pt x="3147" y="61246"/>
                  <a:pt x="3391" y="61518"/>
                  <a:pt x="3526" y="61626"/>
                </a:cubicBezTo>
                <a:cubicBezTo>
                  <a:pt x="3709" y="61558"/>
                  <a:pt x="3882" y="61526"/>
                  <a:pt x="4045" y="61526"/>
                </a:cubicBezTo>
                <a:cubicBezTo>
                  <a:pt x="4533" y="61526"/>
                  <a:pt x="4930" y="61816"/>
                  <a:pt x="5235" y="62304"/>
                </a:cubicBezTo>
                <a:cubicBezTo>
                  <a:pt x="5054" y="62286"/>
                  <a:pt x="4876" y="62277"/>
                  <a:pt x="4700" y="62277"/>
                </a:cubicBezTo>
                <a:cubicBezTo>
                  <a:pt x="4346" y="62277"/>
                  <a:pt x="3996" y="62313"/>
                  <a:pt x="3635" y="62386"/>
                </a:cubicBezTo>
                <a:cubicBezTo>
                  <a:pt x="3336" y="61979"/>
                  <a:pt x="2848" y="61816"/>
                  <a:pt x="2414" y="61572"/>
                </a:cubicBezTo>
                <a:lnTo>
                  <a:pt x="2414" y="61572"/>
                </a:lnTo>
                <a:cubicBezTo>
                  <a:pt x="2279" y="62114"/>
                  <a:pt x="2550" y="62494"/>
                  <a:pt x="2902" y="62874"/>
                </a:cubicBezTo>
                <a:cubicBezTo>
                  <a:pt x="2970" y="62851"/>
                  <a:pt x="3038" y="62840"/>
                  <a:pt x="3104" y="62840"/>
                </a:cubicBezTo>
                <a:cubicBezTo>
                  <a:pt x="3354" y="62840"/>
                  <a:pt x="3576" y="62996"/>
                  <a:pt x="3662" y="63254"/>
                </a:cubicBezTo>
                <a:lnTo>
                  <a:pt x="4204" y="63226"/>
                </a:lnTo>
                <a:cubicBezTo>
                  <a:pt x="4379" y="63323"/>
                  <a:pt x="4595" y="63614"/>
                  <a:pt x="4803" y="63614"/>
                </a:cubicBezTo>
                <a:cubicBezTo>
                  <a:pt x="4886" y="63614"/>
                  <a:pt x="4968" y="63567"/>
                  <a:pt x="5045" y="63443"/>
                </a:cubicBezTo>
                <a:cubicBezTo>
                  <a:pt x="5289" y="63525"/>
                  <a:pt x="5506" y="63579"/>
                  <a:pt x="5750" y="63660"/>
                </a:cubicBezTo>
                <a:lnTo>
                  <a:pt x="6266" y="63226"/>
                </a:lnTo>
                <a:lnTo>
                  <a:pt x="6835" y="63470"/>
                </a:lnTo>
                <a:lnTo>
                  <a:pt x="6971" y="63254"/>
                </a:lnTo>
                <a:lnTo>
                  <a:pt x="7134" y="63470"/>
                </a:lnTo>
                <a:cubicBezTo>
                  <a:pt x="7239" y="63342"/>
                  <a:pt x="7339" y="63279"/>
                  <a:pt x="7429" y="63279"/>
                </a:cubicBezTo>
                <a:cubicBezTo>
                  <a:pt x="7550" y="63279"/>
                  <a:pt x="7653" y="63390"/>
                  <a:pt x="7730" y="63606"/>
                </a:cubicBezTo>
                <a:lnTo>
                  <a:pt x="8056" y="63118"/>
                </a:lnTo>
                <a:cubicBezTo>
                  <a:pt x="8124" y="63113"/>
                  <a:pt x="8192" y="63111"/>
                  <a:pt x="8259" y="63111"/>
                </a:cubicBezTo>
                <a:cubicBezTo>
                  <a:pt x="8598" y="63111"/>
                  <a:pt x="8933" y="63168"/>
                  <a:pt x="9249" y="63281"/>
                </a:cubicBezTo>
                <a:cubicBezTo>
                  <a:pt x="9525" y="63005"/>
                  <a:pt x="9868" y="62945"/>
                  <a:pt x="10225" y="62945"/>
                </a:cubicBezTo>
                <a:cubicBezTo>
                  <a:pt x="10324" y="62945"/>
                  <a:pt x="10424" y="62949"/>
                  <a:pt x="10524" y="62955"/>
                </a:cubicBezTo>
                <a:lnTo>
                  <a:pt x="10524" y="63470"/>
                </a:lnTo>
                <a:cubicBezTo>
                  <a:pt x="10551" y="63281"/>
                  <a:pt x="10578" y="63091"/>
                  <a:pt x="10606" y="62901"/>
                </a:cubicBezTo>
                <a:cubicBezTo>
                  <a:pt x="10758" y="62876"/>
                  <a:pt x="10910" y="62855"/>
                  <a:pt x="11057" y="62855"/>
                </a:cubicBezTo>
                <a:cubicBezTo>
                  <a:pt x="11380" y="62855"/>
                  <a:pt x="11675" y="62953"/>
                  <a:pt x="11880" y="63308"/>
                </a:cubicBezTo>
                <a:cubicBezTo>
                  <a:pt x="11799" y="63118"/>
                  <a:pt x="11718" y="62928"/>
                  <a:pt x="11636" y="62738"/>
                </a:cubicBezTo>
                <a:cubicBezTo>
                  <a:pt x="12423" y="62684"/>
                  <a:pt x="13210" y="62575"/>
                  <a:pt x="13996" y="62494"/>
                </a:cubicBezTo>
                <a:cubicBezTo>
                  <a:pt x="14105" y="62630"/>
                  <a:pt x="14267" y="62901"/>
                  <a:pt x="14376" y="63037"/>
                </a:cubicBezTo>
                <a:cubicBezTo>
                  <a:pt x="14349" y="62874"/>
                  <a:pt x="14349" y="62521"/>
                  <a:pt x="14349" y="62358"/>
                </a:cubicBezTo>
                <a:lnTo>
                  <a:pt x="14349" y="62358"/>
                </a:lnTo>
                <a:lnTo>
                  <a:pt x="14945" y="62847"/>
                </a:lnTo>
                <a:cubicBezTo>
                  <a:pt x="14973" y="62711"/>
                  <a:pt x="15000" y="62494"/>
                  <a:pt x="15027" y="62386"/>
                </a:cubicBezTo>
                <a:lnTo>
                  <a:pt x="15461" y="62711"/>
                </a:lnTo>
                <a:lnTo>
                  <a:pt x="15461" y="62331"/>
                </a:lnTo>
                <a:cubicBezTo>
                  <a:pt x="16085" y="62196"/>
                  <a:pt x="16681" y="62114"/>
                  <a:pt x="17305" y="62060"/>
                </a:cubicBezTo>
                <a:cubicBezTo>
                  <a:pt x="17489" y="61910"/>
                  <a:pt x="17724" y="61831"/>
                  <a:pt x="17960" y="61831"/>
                </a:cubicBezTo>
                <a:cubicBezTo>
                  <a:pt x="18107" y="61831"/>
                  <a:pt x="18255" y="61862"/>
                  <a:pt x="18390" y="61924"/>
                </a:cubicBezTo>
                <a:lnTo>
                  <a:pt x="18851" y="61626"/>
                </a:lnTo>
                <a:lnTo>
                  <a:pt x="19312" y="62196"/>
                </a:lnTo>
                <a:lnTo>
                  <a:pt x="19394" y="61518"/>
                </a:lnTo>
                <a:lnTo>
                  <a:pt x="19584" y="61735"/>
                </a:lnTo>
                <a:cubicBezTo>
                  <a:pt x="19686" y="61640"/>
                  <a:pt x="19787" y="61605"/>
                  <a:pt x="19886" y="61605"/>
                </a:cubicBezTo>
                <a:cubicBezTo>
                  <a:pt x="20128" y="61605"/>
                  <a:pt x="20364" y="61813"/>
                  <a:pt x="20614" y="61870"/>
                </a:cubicBezTo>
                <a:cubicBezTo>
                  <a:pt x="20533" y="61626"/>
                  <a:pt x="20479" y="61382"/>
                  <a:pt x="20424" y="61111"/>
                </a:cubicBezTo>
                <a:lnTo>
                  <a:pt x="20424" y="61111"/>
                </a:lnTo>
                <a:lnTo>
                  <a:pt x="20641" y="61165"/>
                </a:lnTo>
                <a:cubicBezTo>
                  <a:pt x="20858" y="61355"/>
                  <a:pt x="21130" y="61490"/>
                  <a:pt x="21428" y="61518"/>
                </a:cubicBezTo>
                <a:cubicBezTo>
                  <a:pt x="21374" y="61382"/>
                  <a:pt x="21292" y="61138"/>
                  <a:pt x="21265" y="61002"/>
                </a:cubicBezTo>
                <a:lnTo>
                  <a:pt x="21265" y="61002"/>
                </a:lnTo>
                <a:cubicBezTo>
                  <a:pt x="21386" y="61140"/>
                  <a:pt x="21538" y="61212"/>
                  <a:pt x="21696" y="61212"/>
                </a:cubicBezTo>
                <a:cubicBezTo>
                  <a:pt x="21788" y="61212"/>
                  <a:pt x="21881" y="61188"/>
                  <a:pt x="21971" y="61138"/>
                </a:cubicBezTo>
                <a:lnTo>
                  <a:pt x="21781" y="60867"/>
                </a:lnTo>
                <a:lnTo>
                  <a:pt x="21971" y="61084"/>
                </a:lnTo>
                <a:cubicBezTo>
                  <a:pt x="22215" y="60894"/>
                  <a:pt x="22459" y="60731"/>
                  <a:pt x="22730" y="60568"/>
                </a:cubicBezTo>
                <a:lnTo>
                  <a:pt x="22730" y="60568"/>
                </a:lnTo>
                <a:lnTo>
                  <a:pt x="22215" y="61002"/>
                </a:lnTo>
                <a:cubicBezTo>
                  <a:pt x="22332" y="61094"/>
                  <a:pt x="22449" y="61135"/>
                  <a:pt x="22552" y="61135"/>
                </a:cubicBezTo>
                <a:cubicBezTo>
                  <a:pt x="22782" y="61135"/>
                  <a:pt x="22941" y="60931"/>
                  <a:pt x="22866" y="60650"/>
                </a:cubicBezTo>
                <a:lnTo>
                  <a:pt x="22866" y="60650"/>
                </a:lnTo>
                <a:cubicBezTo>
                  <a:pt x="23272" y="60894"/>
                  <a:pt x="23761" y="60785"/>
                  <a:pt x="24195" y="60948"/>
                </a:cubicBezTo>
                <a:lnTo>
                  <a:pt x="23869" y="60650"/>
                </a:lnTo>
                <a:cubicBezTo>
                  <a:pt x="24656" y="60107"/>
                  <a:pt x="25659" y="60297"/>
                  <a:pt x="26473" y="59836"/>
                </a:cubicBezTo>
                <a:cubicBezTo>
                  <a:pt x="26663" y="59944"/>
                  <a:pt x="26880" y="60053"/>
                  <a:pt x="27070" y="60107"/>
                </a:cubicBezTo>
                <a:lnTo>
                  <a:pt x="26663" y="59700"/>
                </a:lnTo>
                <a:cubicBezTo>
                  <a:pt x="26927" y="59568"/>
                  <a:pt x="27209" y="59436"/>
                  <a:pt x="27479" y="59304"/>
                </a:cubicBezTo>
                <a:lnTo>
                  <a:pt x="27479" y="59304"/>
                </a:lnTo>
                <a:lnTo>
                  <a:pt x="27070" y="59700"/>
                </a:lnTo>
                <a:cubicBezTo>
                  <a:pt x="27152" y="59773"/>
                  <a:pt x="27223" y="59809"/>
                  <a:pt x="27281" y="59809"/>
                </a:cubicBezTo>
                <a:cubicBezTo>
                  <a:pt x="27374" y="59809"/>
                  <a:pt x="27433" y="59712"/>
                  <a:pt x="27450" y="59510"/>
                </a:cubicBezTo>
                <a:cubicBezTo>
                  <a:pt x="27537" y="59425"/>
                  <a:pt x="27623" y="59340"/>
                  <a:pt x="27710" y="59256"/>
                </a:cubicBezTo>
                <a:lnTo>
                  <a:pt x="27710" y="59256"/>
                </a:lnTo>
                <a:lnTo>
                  <a:pt x="27911" y="59456"/>
                </a:lnTo>
                <a:lnTo>
                  <a:pt x="28155" y="59212"/>
                </a:lnTo>
                <a:lnTo>
                  <a:pt x="28011" y="58961"/>
                </a:lnTo>
                <a:lnTo>
                  <a:pt x="28011" y="58961"/>
                </a:lnTo>
                <a:cubicBezTo>
                  <a:pt x="27911" y="59059"/>
                  <a:pt x="27811" y="59157"/>
                  <a:pt x="27710" y="59256"/>
                </a:cubicBezTo>
                <a:lnTo>
                  <a:pt x="27710" y="59256"/>
                </a:lnTo>
                <a:lnTo>
                  <a:pt x="27667" y="59212"/>
                </a:lnTo>
                <a:cubicBezTo>
                  <a:pt x="27605" y="59243"/>
                  <a:pt x="27542" y="59274"/>
                  <a:pt x="27479" y="59304"/>
                </a:cubicBezTo>
                <a:lnTo>
                  <a:pt x="27479" y="59304"/>
                </a:lnTo>
                <a:lnTo>
                  <a:pt x="27948" y="58851"/>
                </a:lnTo>
                <a:lnTo>
                  <a:pt x="27948" y="58851"/>
                </a:lnTo>
                <a:lnTo>
                  <a:pt x="27938" y="58832"/>
                </a:lnTo>
                <a:cubicBezTo>
                  <a:pt x="27950" y="58830"/>
                  <a:pt x="27961" y="58828"/>
                  <a:pt x="27973" y="58827"/>
                </a:cubicBezTo>
                <a:lnTo>
                  <a:pt x="27973" y="58827"/>
                </a:lnTo>
                <a:lnTo>
                  <a:pt x="27948" y="58851"/>
                </a:lnTo>
                <a:lnTo>
                  <a:pt x="27948" y="58851"/>
                </a:lnTo>
                <a:lnTo>
                  <a:pt x="28011" y="58961"/>
                </a:lnTo>
                <a:lnTo>
                  <a:pt x="28011" y="58961"/>
                </a:lnTo>
                <a:cubicBezTo>
                  <a:pt x="28064" y="58910"/>
                  <a:pt x="28116" y="58859"/>
                  <a:pt x="28168" y="58808"/>
                </a:cubicBezTo>
                <a:lnTo>
                  <a:pt x="28168" y="58808"/>
                </a:lnTo>
                <a:cubicBezTo>
                  <a:pt x="28102" y="58811"/>
                  <a:pt x="28037" y="58817"/>
                  <a:pt x="27973" y="58827"/>
                </a:cubicBezTo>
                <a:lnTo>
                  <a:pt x="27973" y="58827"/>
                </a:lnTo>
                <a:lnTo>
                  <a:pt x="30821" y="56073"/>
                </a:lnTo>
                <a:lnTo>
                  <a:pt x="30821" y="56073"/>
                </a:lnTo>
                <a:cubicBezTo>
                  <a:pt x="30643" y="56129"/>
                  <a:pt x="30459" y="56164"/>
                  <a:pt x="30270" y="56174"/>
                </a:cubicBezTo>
                <a:cubicBezTo>
                  <a:pt x="30648" y="56069"/>
                  <a:pt x="30913" y="55704"/>
                  <a:pt x="31277" y="55633"/>
                </a:cubicBezTo>
                <a:lnTo>
                  <a:pt x="31277" y="55633"/>
                </a:lnTo>
                <a:lnTo>
                  <a:pt x="43065" y="44236"/>
                </a:lnTo>
                <a:lnTo>
                  <a:pt x="43065" y="44236"/>
                </a:lnTo>
                <a:cubicBezTo>
                  <a:pt x="39762" y="47468"/>
                  <a:pt x="35912" y="51234"/>
                  <a:pt x="31426" y="55621"/>
                </a:cubicBezTo>
                <a:lnTo>
                  <a:pt x="31426" y="55621"/>
                </a:lnTo>
                <a:cubicBezTo>
                  <a:pt x="31418" y="55621"/>
                  <a:pt x="31410" y="55620"/>
                  <a:pt x="31401" y="55620"/>
                </a:cubicBezTo>
                <a:cubicBezTo>
                  <a:pt x="31358" y="55620"/>
                  <a:pt x="31317" y="55625"/>
                  <a:pt x="31277" y="55633"/>
                </a:cubicBezTo>
                <a:lnTo>
                  <a:pt x="31277" y="55633"/>
                </a:lnTo>
                <a:lnTo>
                  <a:pt x="30821" y="56073"/>
                </a:lnTo>
                <a:lnTo>
                  <a:pt x="30821" y="56073"/>
                </a:lnTo>
                <a:cubicBezTo>
                  <a:pt x="30898" y="56049"/>
                  <a:pt x="30974" y="56021"/>
                  <a:pt x="31049" y="55990"/>
                </a:cubicBezTo>
                <a:lnTo>
                  <a:pt x="31049" y="55990"/>
                </a:lnTo>
                <a:cubicBezTo>
                  <a:pt x="30116" y="56902"/>
                  <a:pt x="29156" y="57841"/>
                  <a:pt x="28168" y="58808"/>
                </a:cubicBezTo>
                <a:lnTo>
                  <a:pt x="28168" y="58808"/>
                </a:lnTo>
                <a:cubicBezTo>
                  <a:pt x="28202" y="58806"/>
                  <a:pt x="28236" y="58805"/>
                  <a:pt x="28270" y="58805"/>
                </a:cubicBezTo>
                <a:cubicBezTo>
                  <a:pt x="28495" y="58805"/>
                  <a:pt x="28724" y="58841"/>
                  <a:pt x="28941" y="58914"/>
                </a:cubicBezTo>
                <a:lnTo>
                  <a:pt x="28209" y="59212"/>
                </a:lnTo>
                <a:cubicBezTo>
                  <a:pt x="28296" y="59268"/>
                  <a:pt x="28376" y="59292"/>
                  <a:pt x="28451" y="59292"/>
                </a:cubicBezTo>
                <a:cubicBezTo>
                  <a:pt x="28776" y="59292"/>
                  <a:pt x="29013" y="58856"/>
                  <a:pt x="29321" y="58724"/>
                </a:cubicBezTo>
                <a:cubicBezTo>
                  <a:pt x="29484" y="58832"/>
                  <a:pt x="29701" y="58941"/>
                  <a:pt x="29891" y="59049"/>
                </a:cubicBezTo>
                <a:cubicBezTo>
                  <a:pt x="29809" y="58914"/>
                  <a:pt x="29647" y="58615"/>
                  <a:pt x="29565" y="58480"/>
                </a:cubicBezTo>
                <a:cubicBezTo>
                  <a:pt x="29595" y="58477"/>
                  <a:pt x="29625" y="58476"/>
                  <a:pt x="29656" y="58476"/>
                </a:cubicBezTo>
                <a:cubicBezTo>
                  <a:pt x="29810" y="58476"/>
                  <a:pt x="29962" y="58512"/>
                  <a:pt x="30096" y="58580"/>
                </a:cubicBezTo>
                <a:lnTo>
                  <a:pt x="30096" y="58580"/>
                </a:lnTo>
                <a:cubicBezTo>
                  <a:pt x="30362" y="58813"/>
                  <a:pt x="30147" y="58985"/>
                  <a:pt x="29999" y="59158"/>
                </a:cubicBezTo>
                <a:cubicBezTo>
                  <a:pt x="30762" y="59736"/>
                  <a:pt x="28822" y="59856"/>
                  <a:pt x="29568" y="60431"/>
                </a:cubicBezTo>
                <a:lnTo>
                  <a:pt x="29568" y="60431"/>
                </a:lnTo>
                <a:lnTo>
                  <a:pt x="32353" y="57723"/>
                </a:lnTo>
                <a:lnTo>
                  <a:pt x="32522" y="57883"/>
                </a:lnTo>
                <a:cubicBezTo>
                  <a:pt x="32766" y="57612"/>
                  <a:pt x="33010" y="57341"/>
                  <a:pt x="33281" y="57069"/>
                </a:cubicBezTo>
                <a:lnTo>
                  <a:pt x="33498" y="57503"/>
                </a:lnTo>
                <a:cubicBezTo>
                  <a:pt x="33742" y="57151"/>
                  <a:pt x="34068" y="56825"/>
                  <a:pt x="34420" y="56581"/>
                </a:cubicBezTo>
                <a:cubicBezTo>
                  <a:pt x="34475" y="56717"/>
                  <a:pt x="34556" y="56988"/>
                  <a:pt x="34610" y="57124"/>
                </a:cubicBezTo>
                <a:lnTo>
                  <a:pt x="34692" y="56445"/>
                </a:lnTo>
                <a:cubicBezTo>
                  <a:pt x="34963" y="56391"/>
                  <a:pt x="35234" y="56337"/>
                  <a:pt x="35505" y="56283"/>
                </a:cubicBezTo>
                <a:cubicBezTo>
                  <a:pt x="35831" y="55984"/>
                  <a:pt x="36211" y="55740"/>
                  <a:pt x="36617" y="55577"/>
                </a:cubicBezTo>
                <a:lnTo>
                  <a:pt x="36238" y="55388"/>
                </a:lnTo>
                <a:lnTo>
                  <a:pt x="36997" y="55062"/>
                </a:lnTo>
                <a:lnTo>
                  <a:pt x="36536" y="55360"/>
                </a:lnTo>
                <a:lnTo>
                  <a:pt x="36889" y="55632"/>
                </a:lnTo>
                <a:cubicBezTo>
                  <a:pt x="37106" y="55415"/>
                  <a:pt x="37323" y="55225"/>
                  <a:pt x="37540" y="55008"/>
                </a:cubicBezTo>
                <a:cubicBezTo>
                  <a:pt x="37513" y="54926"/>
                  <a:pt x="37431" y="54791"/>
                  <a:pt x="37404" y="54710"/>
                </a:cubicBezTo>
                <a:lnTo>
                  <a:pt x="37404" y="54710"/>
                </a:lnTo>
                <a:lnTo>
                  <a:pt x="37775" y="55189"/>
                </a:lnTo>
                <a:lnTo>
                  <a:pt x="38160" y="54807"/>
                </a:lnTo>
                <a:lnTo>
                  <a:pt x="38160" y="54807"/>
                </a:lnTo>
                <a:cubicBezTo>
                  <a:pt x="38081" y="54940"/>
                  <a:pt x="37971" y="55127"/>
                  <a:pt x="37900" y="55248"/>
                </a:cubicBezTo>
                <a:lnTo>
                  <a:pt x="37900" y="55248"/>
                </a:lnTo>
                <a:lnTo>
                  <a:pt x="37855" y="55293"/>
                </a:lnTo>
                <a:lnTo>
                  <a:pt x="37855" y="55293"/>
                </a:lnTo>
                <a:lnTo>
                  <a:pt x="37775" y="55189"/>
                </a:lnTo>
                <a:lnTo>
                  <a:pt x="31654" y="61273"/>
                </a:lnTo>
                <a:cubicBezTo>
                  <a:pt x="31700" y="61320"/>
                  <a:pt x="31760" y="61340"/>
                  <a:pt x="31826" y="61340"/>
                </a:cubicBezTo>
                <a:cubicBezTo>
                  <a:pt x="32109" y="61340"/>
                  <a:pt x="32506" y="60973"/>
                  <a:pt x="32440" y="60731"/>
                </a:cubicBezTo>
                <a:lnTo>
                  <a:pt x="32440" y="60731"/>
                </a:lnTo>
                <a:cubicBezTo>
                  <a:pt x="32531" y="60821"/>
                  <a:pt x="32623" y="60909"/>
                  <a:pt x="32717" y="60994"/>
                </a:cubicBezTo>
                <a:lnTo>
                  <a:pt x="32717" y="60994"/>
                </a:lnTo>
                <a:lnTo>
                  <a:pt x="33213" y="60484"/>
                </a:lnTo>
                <a:lnTo>
                  <a:pt x="33213" y="60484"/>
                </a:lnTo>
                <a:cubicBezTo>
                  <a:pt x="33223" y="60493"/>
                  <a:pt x="33233" y="60501"/>
                  <a:pt x="33244" y="60510"/>
                </a:cubicBezTo>
                <a:lnTo>
                  <a:pt x="33244" y="60510"/>
                </a:lnTo>
                <a:lnTo>
                  <a:pt x="32721" y="60998"/>
                </a:lnTo>
                <a:lnTo>
                  <a:pt x="32721" y="60998"/>
                </a:lnTo>
                <a:cubicBezTo>
                  <a:pt x="32720" y="60997"/>
                  <a:pt x="32718" y="60996"/>
                  <a:pt x="32717" y="60994"/>
                </a:cubicBezTo>
                <a:lnTo>
                  <a:pt x="32717" y="60994"/>
                </a:lnTo>
                <a:lnTo>
                  <a:pt x="32630" y="61084"/>
                </a:lnTo>
                <a:lnTo>
                  <a:pt x="32721" y="60998"/>
                </a:lnTo>
                <a:lnTo>
                  <a:pt x="32721" y="60998"/>
                </a:lnTo>
                <a:cubicBezTo>
                  <a:pt x="34427" y="62552"/>
                  <a:pt x="36585" y="63325"/>
                  <a:pt x="38741" y="63325"/>
                </a:cubicBezTo>
                <a:cubicBezTo>
                  <a:pt x="41062" y="63325"/>
                  <a:pt x="43382" y="62430"/>
                  <a:pt x="45134" y="60650"/>
                </a:cubicBezTo>
                <a:cubicBezTo>
                  <a:pt x="48098" y="57663"/>
                  <a:pt x="48513" y="53118"/>
                  <a:pt x="46426" y="49688"/>
                </a:cubicBezTo>
                <a:lnTo>
                  <a:pt x="46426" y="49688"/>
                </a:lnTo>
                <a:lnTo>
                  <a:pt x="46680" y="49773"/>
                </a:lnTo>
                <a:cubicBezTo>
                  <a:pt x="46707" y="49719"/>
                  <a:pt x="46789" y="49583"/>
                  <a:pt x="46816" y="49529"/>
                </a:cubicBezTo>
                <a:lnTo>
                  <a:pt x="47196" y="49393"/>
                </a:lnTo>
                <a:lnTo>
                  <a:pt x="47060" y="49041"/>
                </a:lnTo>
                <a:lnTo>
                  <a:pt x="47738" y="49203"/>
                </a:lnTo>
                <a:cubicBezTo>
                  <a:pt x="47657" y="49095"/>
                  <a:pt x="47521" y="48851"/>
                  <a:pt x="47467" y="48742"/>
                </a:cubicBezTo>
                <a:lnTo>
                  <a:pt x="47467" y="48742"/>
                </a:lnTo>
                <a:lnTo>
                  <a:pt x="48118" y="48797"/>
                </a:lnTo>
                <a:lnTo>
                  <a:pt x="48118" y="48688"/>
                </a:lnTo>
                <a:cubicBezTo>
                  <a:pt x="47767" y="48442"/>
                  <a:pt x="47927" y="48254"/>
                  <a:pt x="48157" y="48254"/>
                </a:cubicBezTo>
                <a:cubicBezTo>
                  <a:pt x="48282" y="48254"/>
                  <a:pt x="48429" y="48310"/>
                  <a:pt x="48525" y="48444"/>
                </a:cubicBezTo>
                <a:lnTo>
                  <a:pt x="48606" y="48363"/>
                </a:lnTo>
                <a:cubicBezTo>
                  <a:pt x="48508" y="48167"/>
                  <a:pt x="48537" y="47962"/>
                  <a:pt x="48636" y="47809"/>
                </a:cubicBezTo>
                <a:lnTo>
                  <a:pt x="48636" y="47809"/>
                </a:lnTo>
                <a:cubicBezTo>
                  <a:pt x="47823" y="48161"/>
                  <a:pt x="46955" y="48406"/>
                  <a:pt x="46050" y="48523"/>
                </a:cubicBezTo>
                <a:lnTo>
                  <a:pt x="46050" y="48523"/>
                </a:lnTo>
                <a:lnTo>
                  <a:pt x="48349" y="46372"/>
                </a:lnTo>
                <a:lnTo>
                  <a:pt x="48349" y="46372"/>
                </a:lnTo>
                <a:cubicBezTo>
                  <a:pt x="48406" y="46452"/>
                  <a:pt x="48465" y="46528"/>
                  <a:pt x="48525" y="46599"/>
                </a:cubicBezTo>
                <a:cubicBezTo>
                  <a:pt x="48525" y="46469"/>
                  <a:pt x="48525" y="46338"/>
                  <a:pt x="48525" y="46208"/>
                </a:cubicBezTo>
                <a:lnTo>
                  <a:pt x="48525" y="46208"/>
                </a:lnTo>
                <a:lnTo>
                  <a:pt x="48349" y="46372"/>
                </a:lnTo>
                <a:lnTo>
                  <a:pt x="48349" y="46372"/>
                </a:lnTo>
                <a:cubicBezTo>
                  <a:pt x="48339" y="46359"/>
                  <a:pt x="48330" y="46345"/>
                  <a:pt x="48320" y="46332"/>
                </a:cubicBezTo>
                <a:lnTo>
                  <a:pt x="48320" y="46332"/>
                </a:lnTo>
                <a:lnTo>
                  <a:pt x="48525" y="46123"/>
                </a:lnTo>
                <a:lnTo>
                  <a:pt x="48525" y="46123"/>
                </a:lnTo>
                <a:cubicBezTo>
                  <a:pt x="48525" y="46151"/>
                  <a:pt x="48525" y="46179"/>
                  <a:pt x="48525" y="46208"/>
                </a:cubicBezTo>
                <a:lnTo>
                  <a:pt x="48826" y="45926"/>
                </a:lnTo>
                <a:lnTo>
                  <a:pt x="48763" y="45880"/>
                </a:lnTo>
                <a:lnTo>
                  <a:pt x="48956" y="45684"/>
                </a:lnTo>
                <a:lnTo>
                  <a:pt x="48977" y="45784"/>
                </a:lnTo>
                <a:lnTo>
                  <a:pt x="50297" y="44549"/>
                </a:lnTo>
                <a:lnTo>
                  <a:pt x="50297" y="44549"/>
                </a:lnTo>
                <a:cubicBezTo>
                  <a:pt x="50312" y="44553"/>
                  <a:pt x="50326" y="44554"/>
                  <a:pt x="50339" y="44554"/>
                </a:cubicBezTo>
                <a:cubicBezTo>
                  <a:pt x="50431" y="44554"/>
                  <a:pt x="50493" y="44479"/>
                  <a:pt x="50544" y="44318"/>
                </a:cubicBezTo>
                <a:lnTo>
                  <a:pt x="50544" y="44318"/>
                </a:lnTo>
                <a:lnTo>
                  <a:pt x="50297" y="44549"/>
                </a:lnTo>
                <a:lnTo>
                  <a:pt x="50297" y="44549"/>
                </a:lnTo>
                <a:cubicBezTo>
                  <a:pt x="50255" y="44540"/>
                  <a:pt x="50207" y="44518"/>
                  <a:pt x="50152" y="44484"/>
                </a:cubicBezTo>
                <a:lnTo>
                  <a:pt x="50748" y="43877"/>
                </a:lnTo>
                <a:lnTo>
                  <a:pt x="50748" y="43877"/>
                </a:lnTo>
                <a:cubicBezTo>
                  <a:pt x="50775" y="43907"/>
                  <a:pt x="50793" y="43946"/>
                  <a:pt x="50809" y="43989"/>
                </a:cubicBezTo>
                <a:lnTo>
                  <a:pt x="50809" y="43989"/>
                </a:lnTo>
                <a:cubicBezTo>
                  <a:pt x="51550" y="43165"/>
                  <a:pt x="52144" y="42501"/>
                  <a:pt x="52620" y="41970"/>
                </a:cubicBezTo>
                <a:lnTo>
                  <a:pt x="52620" y="41970"/>
                </a:lnTo>
                <a:lnTo>
                  <a:pt x="52008" y="42593"/>
                </a:lnTo>
                <a:lnTo>
                  <a:pt x="52008" y="42593"/>
                </a:lnTo>
                <a:cubicBezTo>
                  <a:pt x="52011" y="42584"/>
                  <a:pt x="52014" y="42575"/>
                  <a:pt x="52017" y="42566"/>
                </a:cubicBezTo>
                <a:lnTo>
                  <a:pt x="52017" y="42566"/>
                </a:lnTo>
                <a:lnTo>
                  <a:pt x="51865" y="42721"/>
                </a:lnTo>
                <a:lnTo>
                  <a:pt x="51865" y="42721"/>
                </a:lnTo>
                <a:cubicBezTo>
                  <a:pt x="51873" y="42719"/>
                  <a:pt x="51881" y="42717"/>
                  <a:pt x="51889" y="42714"/>
                </a:cubicBezTo>
                <a:lnTo>
                  <a:pt x="51889" y="42714"/>
                </a:lnTo>
                <a:lnTo>
                  <a:pt x="50748" y="43877"/>
                </a:lnTo>
                <a:lnTo>
                  <a:pt x="50748" y="43877"/>
                </a:lnTo>
                <a:cubicBezTo>
                  <a:pt x="50745" y="43874"/>
                  <a:pt x="50742" y="43871"/>
                  <a:pt x="50739" y="43868"/>
                </a:cubicBezTo>
                <a:lnTo>
                  <a:pt x="50739" y="43868"/>
                </a:lnTo>
                <a:lnTo>
                  <a:pt x="51865" y="42721"/>
                </a:lnTo>
                <a:lnTo>
                  <a:pt x="51865" y="42721"/>
                </a:lnTo>
                <a:cubicBezTo>
                  <a:pt x="51850" y="42724"/>
                  <a:pt x="51835" y="42725"/>
                  <a:pt x="51819" y="42725"/>
                </a:cubicBezTo>
                <a:cubicBezTo>
                  <a:pt x="51673" y="42725"/>
                  <a:pt x="51497" y="42604"/>
                  <a:pt x="51457" y="42461"/>
                </a:cubicBezTo>
                <a:lnTo>
                  <a:pt x="51457" y="42461"/>
                </a:lnTo>
                <a:cubicBezTo>
                  <a:pt x="51489" y="42323"/>
                  <a:pt x="51623" y="42258"/>
                  <a:pt x="51753" y="42258"/>
                </a:cubicBezTo>
                <a:cubicBezTo>
                  <a:pt x="51858" y="42258"/>
                  <a:pt x="51960" y="42299"/>
                  <a:pt x="52006" y="42377"/>
                </a:cubicBezTo>
                <a:lnTo>
                  <a:pt x="52006" y="42377"/>
                </a:lnTo>
                <a:cubicBezTo>
                  <a:pt x="51938" y="42072"/>
                  <a:pt x="52003" y="41847"/>
                  <a:pt x="51956" y="41847"/>
                </a:cubicBezTo>
                <a:cubicBezTo>
                  <a:pt x="51902" y="41847"/>
                  <a:pt x="51704" y="42133"/>
                  <a:pt x="51005" y="42910"/>
                </a:cubicBezTo>
                <a:lnTo>
                  <a:pt x="51005" y="42910"/>
                </a:lnTo>
                <a:lnTo>
                  <a:pt x="49206" y="44754"/>
                </a:lnTo>
                <a:lnTo>
                  <a:pt x="49206" y="44754"/>
                </a:lnTo>
                <a:cubicBezTo>
                  <a:pt x="48624" y="45243"/>
                  <a:pt x="47821" y="45968"/>
                  <a:pt x="46707" y="47023"/>
                </a:cubicBezTo>
                <a:lnTo>
                  <a:pt x="46707" y="47023"/>
                </a:lnTo>
                <a:lnTo>
                  <a:pt x="46707" y="46925"/>
                </a:lnTo>
                <a:lnTo>
                  <a:pt x="46707" y="46925"/>
                </a:lnTo>
                <a:cubicBezTo>
                  <a:pt x="46745" y="46885"/>
                  <a:pt x="46781" y="46847"/>
                  <a:pt x="46817" y="46809"/>
                </a:cubicBezTo>
                <a:lnTo>
                  <a:pt x="46817" y="46809"/>
                </a:lnTo>
                <a:lnTo>
                  <a:pt x="47141" y="46545"/>
                </a:lnTo>
                <a:lnTo>
                  <a:pt x="47064" y="46545"/>
                </a:lnTo>
                <a:cubicBezTo>
                  <a:pt x="47244" y="46352"/>
                  <a:pt x="47395" y="46189"/>
                  <a:pt x="47519" y="46050"/>
                </a:cubicBezTo>
                <a:lnTo>
                  <a:pt x="47519" y="46050"/>
                </a:lnTo>
                <a:cubicBezTo>
                  <a:pt x="47538" y="46068"/>
                  <a:pt x="47556" y="46089"/>
                  <a:pt x="47575" y="46111"/>
                </a:cubicBezTo>
                <a:cubicBezTo>
                  <a:pt x="47575" y="46072"/>
                  <a:pt x="47573" y="46033"/>
                  <a:pt x="47570" y="45993"/>
                </a:cubicBezTo>
                <a:lnTo>
                  <a:pt x="47570" y="45993"/>
                </a:lnTo>
                <a:cubicBezTo>
                  <a:pt x="48005" y="45506"/>
                  <a:pt x="48089" y="45364"/>
                  <a:pt x="48023" y="45364"/>
                </a:cubicBezTo>
                <a:cubicBezTo>
                  <a:pt x="47974" y="45364"/>
                  <a:pt x="47843" y="45441"/>
                  <a:pt x="47711" y="45515"/>
                </a:cubicBezTo>
                <a:lnTo>
                  <a:pt x="47578" y="45647"/>
                </a:lnTo>
                <a:lnTo>
                  <a:pt x="47578" y="45647"/>
                </a:lnTo>
                <a:cubicBezTo>
                  <a:pt x="47744" y="45305"/>
                  <a:pt x="47801" y="44899"/>
                  <a:pt x="47955" y="44565"/>
                </a:cubicBezTo>
                <a:lnTo>
                  <a:pt x="47955" y="44565"/>
                </a:lnTo>
                <a:lnTo>
                  <a:pt x="47603" y="44864"/>
                </a:lnTo>
                <a:cubicBezTo>
                  <a:pt x="47575" y="45053"/>
                  <a:pt x="47548" y="45243"/>
                  <a:pt x="47548" y="45433"/>
                </a:cubicBezTo>
                <a:cubicBezTo>
                  <a:pt x="46659" y="45888"/>
                  <a:pt x="46230" y="46746"/>
                  <a:pt x="45696" y="47514"/>
                </a:cubicBezTo>
                <a:lnTo>
                  <a:pt x="45696" y="47514"/>
                </a:lnTo>
                <a:lnTo>
                  <a:pt x="45151" y="48054"/>
                </a:lnTo>
                <a:lnTo>
                  <a:pt x="45151" y="48054"/>
                </a:lnTo>
                <a:cubicBezTo>
                  <a:pt x="45119" y="48021"/>
                  <a:pt x="45086" y="47988"/>
                  <a:pt x="45053" y="47956"/>
                </a:cubicBezTo>
                <a:lnTo>
                  <a:pt x="44410" y="48595"/>
                </a:lnTo>
                <a:lnTo>
                  <a:pt x="44410" y="48595"/>
                </a:lnTo>
                <a:cubicBezTo>
                  <a:pt x="43809" y="48570"/>
                  <a:pt x="43199" y="48489"/>
                  <a:pt x="42583" y="48348"/>
                </a:cubicBezTo>
                <a:lnTo>
                  <a:pt x="42583" y="48348"/>
                </a:lnTo>
                <a:lnTo>
                  <a:pt x="51406" y="39578"/>
                </a:lnTo>
                <a:lnTo>
                  <a:pt x="51406" y="39578"/>
                </a:lnTo>
                <a:cubicBezTo>
                  <a:pt x="51365" y="39639"/>
                  <a:pt x="51327" y="39700"/>
                  <a:pt x="51291" y="39764"/>
                </a:cubicBezTo>
                <a:cubicBezTo>
                  <a:pt x="51888" y="39303"/>
                  <a:pt x="52404" y="38734"/>
                  <a:pt x="52946" y="38218"/>
                </a:cubicBezTo>
                <a:lnTo>
                  <a:pt x="52882" y="38111"/>
                </a:lnTo>
                <a:lnTo>
                  <a:pt x="51406" y="39578"/>
                </a:lnTo>
                <a:lnTo>
                  <a:pt x="51406" y="39578"/>
                </a:lnTo>
                <a:cubicBezTo>
                  <a:pt x="51793" y="38999"/>
                  <a:pt x="52373" y="38574"/>
                  <a:pt x="52865" y="38083"/>
                </a:cubicBezTo>
                <a:lnTo>
                  <a:pt x="52882" y="38111"/>
                </a:lnTo>
                <a:lnTo>
                  <a:pt x="54302" y="36699"/>
                </a:lnTo>
                <a:lnTo>
                  <a:pt x="54302" y="36699"/>
                </a:lnTo>
                <a:cubicBezTo>
                  <a:pt x="54492" y="37547"/>
                  <a:pt x="54567" y="38384"/>
                  <a:pt x="54540" y="39197"/>
                </a:cubicBezTo>
                <a:lnTo>
                  <a:pt x="54540" y="39197"/>
                </a:lnTo>
                <a:cubicBezTo>
                  <a:pt x="55273" y="38373"/>
                  <a:pt x="56231" y="37737"/>
                  <a:pt x="56879" y="36808"/>
                </a:cubicBezTo>
                <a:cubicBezTo>
                  <a:pt x="56933" y="36916"/>
                  <a:pt x="57015" y="37133"/>
                  <a:pt x="57069" y="37269"/>
                </a:cubicBezTo>
                <a:cubicBezTo>
                  <a:pt x="56852" y="37486"/>
                  <a:pt x="56635" y="37703"/>
                  <a:pt x="56418" y="37947"/>
                </a:cubicBezTo>
                <a:cubicBezTo>
                  <a:pt x="56359" y="37935"/>
                  <a:pt x="56308" y="37929"/>
                  <a:pt x="56264" y="37929"/>
                </a:cubicBezTo>
                <a:cubicBezTo>
                  <a:pt x="55918" y="37929"/>
                  <a:pt x="55991" y="38276"/>
                  <a:pt x="56255" y="38517"/>
                </a:cubicBezTo>
                <a:lnTo>
                  <a:pt x="55306" y="39466"/>
                </a:lnTo>
                <a:lnTo>
                  <a:pt x="54899" y="39303"/>
                </a:lnTo>
                <a:cubicBezTo>
                  <a:pt x="54756" y="39432"/>
                  <a:pt x="54644" y="39612"/>
                  <a:pt x="54506" y="39739"/>
                </a:cubicBezTo>
                <a:lnTo>
                  <a:pt x="54506" y="39739"/>
                </a:lnTo>
                <a:cubicBezTo>
                  <a:pt x="54500" y="39809"/>
                  <a:pt x="54493" y="39878"/>
                  <a:pt x="54485" y="39947"/>
                </a:cubicBezTo>
                <a:lnTo>
                  <a:pt x="54485" y="39947"/>
                </a:lnTo>
                <a:cubicBezTo>
                  <a:pt x="54398" y="39982"/>
                  <a:pt x="54018" y="40409"/>
                  <a:pt x="52620" y="41970"/>
                </a:cubicBezTo>
                <a:lnTo>
                  <a:pt x="52620" y="41970"/>
                </a:lnTo>
                <a:lnTo>
                  <a:pt x="54468" y="40087"/>
                </a:lnTo>
                <a:lnTo>
                  <a:pt x="54468" y="40087"/>
                </a:lnTo>
                <a:cubicBezTo>
                  <a:pt x="54355" y="40972"/>
                  <a:pt x="54121" y="41821"/>
                  <a:pt x="53783" y="42618"/>
                </a:cubicBezTo>
                <a:lnTo>
                  <a:pt x="53783" y="42618"/>
                </a:lnTo>
                <a:cubicBezTo>
                  <a:pt x="54777" y="41645"/>
                  <a:pt x="55745" y="40623"/>
                  <a:pt x="56662" y="39574"/>
                </a:cubicBezTo>
                <a:cubicBezTo>
                  <a:pt x="56727" y="39790"/>
                  <a:pt x="56805" y="39872"/>
                  <a:pt x="56889" y="39872"/>
                </a:cubicBezTo>
                <a:cubicBezTo>
                  <a:pt x="57123" y="39872"/>
                  <a:pt x="57405" y="39239"/>
                  <a:pt x="57584" y="39059"/>
                </a:cubicBezTo>
                <a:lnTo>
                  <a:pt x="57259" y="38951"/>
                </a:lnTo>
                <a:cubicBezTo>
                  <a:pt x="57828" y="38489"/>
                  <a:pt x="58235" y="37784"/>
                  <a:pt x="59022" y="37730"/>
                </a:cubicBezTo>
                <a:lnTo>
                  <a:pt x="58588" y="37296"/>
                </a:lnTo>
                <a:lnTo>
                  <a:pt x="58778" y="37188"/>
                </a:lnTo>
                <a:cubicBezTo>
                  <a:pt x="58832" y="37296"/>
                  <a:pt x="58967" y="37567"/>
                  <a:pt x="59022" y="37703"/>
                </a:cubicBezTo>
                <a:cubicBezTo>
                  <a:pt x="59212" y="37513"/>
                  <a:pt x="59401" y="37350"/>
                  <a:pt x="59591" y="37188"/>
                </a:cubicBezTo>
                <a:cubicBezTo>
                  <a:pt x="59591" y="36916"/>
                  <a:pt x="59673" y="36672"/>
                  <a:pt x="59808" y="36455"/>
                </a:cubicBezTo>
                <a:lnTo>
                  <a:pt x="59808" y="37133"/>
                </a:lnTo>
                <a:cubicBezTo>
                  <a:pt x="60107" y="36726"/>
                  <a:pt x="60432" y="36347"/>
                  <a:pt x="60785" y="35940"/>
                </a:cubicBezTo>
                <a:cubicBezTo>
                  <a:pt x="60595" y="35587"/>
                  <a:pt x="60731" y="35153"/>
                  <a:pt x="61110" y="34963"/>
                </a:cubicBezTo>
                <a:cubicBezTo>
                  <a:pt x="61137" y="35153"/>
                  <a:pt x="61165" y="35506"/>
                  <a:pt x="61192" y="35696"/>
                </a:cubicBezTo>
                <a:cubicBezTo>
                  <a:pt x="61354" y="35180"/>
                  <a:pt x="61653" y="34719"/>
                  <a:pt x="61599" y="34123"/>
                </a:cubicBezTo>
                <a:lnTo>
                  <a:pt x="61599" y="34123"/>
                </a:lnTo>
                <a:lnTo>
                  <a:pt x="62005" y="34475"/>
                </a:lnTo>
                <a:cubicBezTo>
                  <a:pt x="62114" y="34150"/>
                  <a:pt x="62249" y="33878"/>
                  <a:pt x="62439" y="33607"/>
                </a:cubicBezTo>
                <a:lnTo>
                  <a:pt x="62195" y="33444"/>
                </a:lnTo>
                <a:cubicBezTo>
                  <a:pt x="62602" y="33309"/>
                  <a:pt x="63036" y="33119"/>
                  <a:pt x="62575" y="32712"/>
                </a:cubicBezTo>
                <a:cubicBezTo>
                  <a:pt x="63063" y="32251"/>
                  <a:pt x="63714" y="31980"/>
                  <a:pt x="64121" y="31437"/>
                </a:cubicBezTo>
                <a:lnTo>
                  <a:pt x="64121" y="31437"/>
                </a:lnTo>
                <a:cubicBezTo>
                  <a:pt x="63958" y="31492"/>
                  <a:pt x="63660" y="31654"/>
                  <a:pt x="63524" y="31736"/>
                </a:cubicBezTo>
                <a:lnTo>
                  <a:pt x="63416" y="31654"/>
                </a:lnTo>
                <a:cubicBezTo>
                  <a:pt x="63579" y="31437"/>
                  <a:pt x="63714" y="31220"/>
                  <a:pt x="63877" y="31003"/>
                </a:cubicBezTo>
                <a:lnTo>
                  <a:pt x="64013" y="31220"/>
                </a:lnTo>
                <a:cubicBezTo>
                  <a:pt x="64202" y="31003"/>
                  <a:pt x="64419" y="30786"/>
                  <a:pt x="64664" y="30596"/>
                </a:cubicBezTo>
                <a:lnTo>
                  <a:pt x="64528" y="30162"/>
                </a:lnTo>
                <a:cubicBezTo>
                  <a:pt x="64962" y="29728"/>
                  <a:pt x="65342" y="29295"/>
                  <a:pt x="65748" y="28833"/>
                </a:cubicBezTo>
                <a:cubicBezTo>
                  <a:pt x="65721" y="28725"/>
                  <a:pt x="65694" y="28508"/>
                  <a:pt x="65667" y="28399"/>
                </a:cubicBezTo>
                <a:lnTo>
                  <a:pt x="66074" y="28291"/>
                </a:lnTo>
                <a:lnTo>
                  <a:pt x="65938" y="27613"/>
                </a:lnTo>
                <a:lnTo>
                  <a:pt x="65938" y="27613"/>
                </a:lnTo>
                <a:cubicBezTo>
                  <a:pt x="66074" y="27694"/>
                  <a:pt x="66291" y="27884"/>
                  <a:pt x="66399" y="27965"/>
                </a:cubicBezTo>
                <a:cubicBezTo>
                  <a:pt x="66345" y="27748"/>
                  <a:pt x="66318" y="27504"/>
                  <a:pt x="66291" y="27260"/>
                </a:cubicBezTo>
                <a:lnTo>
                  <a:pt x="66942" y="27043"/>
                </a:lnTo>
                <a:lnTo>
                  <a:pt x="66562" y="26745"/>
                </a:lnTo>
                <a:lnTo>
                  <a:pt x="66915" y="26365"/>
                </a:lnTo>
                <a:lnTo>
                  <a:pt x="67050" y="26609"/>
                </a:lnTo>
                <a:cubicBezTo>
                  <a:pt x="67050" y="26311"/>
                  <a:pt x="67213" y="26040"/>
                  <a:pt x="67484" y="25904"/>
                </a:cubicBezTo>
                <a:cubicBezTo>
                  <a:pt x="67322" y="25741"/>
                  <a:pt x="67159" y="25551"/>
                  <a:pt x="66996" y="25389"/>
                </a:cubicBezTo>
                <a:cubicBezTo>
                  <a:pt x="67100" y="25252"/>
                  <a:pt x="67190" y="25201"/>
                  <a:pt x="67271" y="25201"/>
                </a:cubicBezTo>
                <a:cubicBezTo>
                  <a:pt x="67463" y="25201"/>
                  <a:pt x="67603" y="25491"/>
                  <a:pt x="67756" y="25606"/>
                </a:cubicBezTo>
                <a:cubicBezTo>
                  <a:pt x="67701" y="25199"/>
                  <a:pt x="67566" y="24765"/>
                  <a:pt x="67945" y="24439"/>
                </a:cubicBezTo>
                <a:lnTo>
                  <a:pt x="67810" y="24060"/>
                </a:lnTo>
                <a:cubicBezTo>
                  <a:pt x="68027" y="23951"/>
                  <a:pt x="68407" y="23978"/>
                  <a:pt x="68379" y="23626"/>
                </a:cubicBezTo>
                <a:cubicBezTo>
                  <a:pt x="68407" y="23137"/>
                  <a:pt x="68786" y="22622"/>
                  <a:pt x="68434" y="22188"/>
                </a:cubicBezTo>
                <a:lnTo>
                  <a:pt x="68434" y="22188"/>
                </a:lnTo>
                <a:lnTo>
                  <a:pt x="68705" y="22297"/>
                </a:lnTo>
                <a:cubicBezTo>
                  <a:pt x="68841" y="22134"/>
                  <a:pt x="68976" y="21971"/>
                  <a:pt x="69112" y="21835"/>
                </a:cubicBezTo>
                <a:cubicBezTo>
                  <a:pt x="69166" y="21537"/>
                  <a:pt x="69220" y="21239"/>
                  <a:pt x="69275" y="20913"/>
                </a:cubicBezTo>
                <a:lnTo>
                  <a:pt x="69573" y="21184"/>
                </a:lnTo>
                <a:lnTo>
                  <a:pt x="69627" y="21103"/>
                </a:lnTo>
                <a:cubicBezTo>
                  <a:pt x="69329" y="20723"/>
                  <a:pt x="69627" y="20289"/>
                  <a:pt x="69763" y="19910"/>
                </a:cubicBezTo>
                <a:lnTo>
                  <a:pt x="70088" y="19828"/>
                </a:lnTo>
                <a:cubicBezTo>
                  <a:pt x="70115" y="19069"/>
                  <a:pt x="70251" y="18336"/>
                  <a:pt x="70522" y="17658"/>
                </a:cubicBezTo>
                <a:lnTo>
                  <a:pt x="70929" y="17767"/>
                </a:lnTo>
                <a:lnTo>
                  <a:pt x="70414" y="17279"/>
                </a:lnTo>
                <a:cubicBezTo>
                  <a:pt x="70604" y="17089"/>
                  <a:pt x="70821" y="16899"/>
                  <a:pt x="71038" y="16736"/>
                </a:cubicBezTo>
                <a:cubicBezTo>
                  <a:pt x="70441" y="16438"/>
                  <a:pt x="71146" y="15922"/>
                  <a:pt x="70983" y="15461"/>
                </a:cubicBezTo>
                <a:cubicBezTo>
                  <a:pt x="71173" y="15299"/>
                  <a:pt x="71390" y="15136"/>
                  <a:pt x="71607" y="15000"/>
                </a:cubicBezTo>
                <a:lnTo>
                  <a:pt x="71607" y="15000"/>
                </a:lnTo>
                <a:lnTo>
                  <a:pt x="71146" y="15055"/>
                </a:lnTo>
                <a:cubicBezTo>
                  <a:pt x="71227" y="14729"/>
                  <a:pt x="71363" y="14404"/>
                  <a:pt x="71553" y="14132"/>
                </a:cubicBezTo>
                <a:cubicBezTo>
                  <a:pt x="71444" y="14078"/>
                  <a:pt x="71336" y="13997"/>
                  <a:pt x="71255" y="13942"/>
                </a:cubicBezTo>
                <a:lnTo>
                  <a:pt x="71580" y="13264"/>
                </a:lnTo>
                <a:cubicBezTo>
                  <a:pt x="71227" y="11203"/>
                  <a:pt x="71390" y="9060"/>
                  <a:pt x="70875" y="7026"/>
                </a:cubicBezTo>
                <a:lnTo>
                  <a:pt x="70577" y="7406"/>
                </a:lnTo>
                <a:lnTo>
                  <a:pt x="70848" y="7758"/>
                </a:lnTo>
                <a:cubicBezTo>
                  <a:pt x="70549" y="9169"/>
                  <a:pt x="70685" y="10633"/>
                  <a:pt x="70604" y="12071"/>
                </a:cubicBezTo>
                <a:cubicBezTo>
                  <a:pt x="70305" y="10823"/>
                  <a:pt x="70441" y="9521"/>
                  <a:pt x="70387" y="8246"/>
                </a:cubicBezTo>
                <a:lnTo>
                  <a:pt x="69953" y="8111"/>
                </a:lnTo>
                <a:cubicBezTo>
                  <a:pt x="70061" y="7704"/>
                  <a:pt x="70224" y="7324"/>
                  <a:pt x="70441" y="6972"/>
                </a:cubicBezTo>
                <a:cubicBezTo>
                  <a:pt x="70278" y="6890"/>
                  <a:pt x="70115" y="6782"/>
                  <a:pt x="69980" y="6700"/>
                </a:cubicBezTo>
                <a:cubicBezTo>
                  <a:pt x="69953" y="6456"/>
                  <a:pt x="69926" y="6239"/>
                  <a:pt x="69926" y="6022"/>
                </a:cubicBezTo>
                <a:cubicBezTo>
                  <a:pt x="69709" y="6212"/>
                  <a:pt x="69681" y="6538"/>
                  <a:pt x="69817" y="6782"/>
                </a:cubicBezTo>
                <a:lnTo>
                  <a:pt x="69519" y="6863"/>
                </a:lnTo>
                <a:cubicBezTo>
                  <a:pt x="69492" y="6483"/>
                  <a:pt x="69464" y="6077"/>
                  <a:pt x="69410" y="5697"/>
                </a:cubicBezTo>
                <a:lnTo>
                  <a:pt x="69275" y="6348"/>
                </a:lnTo>
                <a:lnTo>
                  <a:pt x="68922" y="6565"/>
                </a:lnTo>
                <a:cubicBezTo>
                  <a:pt x="68976" y="6321"/>
                  <a:pt x="69030" y="6049"/>
                  <a:pt x="69058" y="5805"/>
                </a:cubicBezTo>
                <a:lnTo>
                  <a:pt x="69058" y="5805"/>
                </a:lnTo>
                <a:lnTo>
                  <a:pt x="68596" y="5887"/>
                </a:lnTo>
                <a:lnTo>
                  <a:pt x="68596" y="5887"/>
                </a:lnTo>
                <a:lnTo>
                  <a:pt x="68949" y="5588"/>
                </a:lnTo>
                <a:cubicBezTo>
                  <a:pt x="68895" y="5534"/>
                  <a:pt x="68813" y="5344"/>
                  <a:pt x="68786" y="5263"/>
                </a:cubicBezTo>
                <a:cubicBezTo>
                  <a:pt x="69247" y="4558"/>
                  <a:pt x="68434" y="3771"/>
                  <a:pt x="68135" y="3174"/>
                </a:cubicBezTo>
                <a:lnTo>
                  <a:pt x="67918" y="3418"/>
                </a:lnTo>
                <a:cubicBezTo>
                  <a:pt x="67566" y="3093"/>
                  <a:pt x="66915" y="2795"/>
                  <a:pt x="67322" y="2225"/>
                </a:cubicBezTo>
                <a:cubicBezTo>
                  <a:pt x="67160" y="2163"/>
                  <a:pt x="66998" y="2112"/>
                  <a:pt x="66854" y="2112"/>
                </a:cubicBezTo>
                <a:cubicBezTo>
                  <a:pt x="66685" y="2112"/>
                  <a:pt x="66542" y="2182"/>
                  <a:pt x="66454" y="2388"/>
                </a:cubicBezTo>
                <a:lnTo>
                  <a:pt x="66182" y="2116"/>
                </a:lnTo>
                <a:cubicBezTo>
                  <a:pt x="66427" y="1927"/>
                  <a:pt x="66589" y="1710"/>
                  <a:pt x="66454" y="1384"/>
                </a:cubicBezTo>
                <a:lnTo>
                  <a:pt x="66454" y="1384"/>
                </a:lnTo>
                <a:cubicBezTo>
                  <a:pt x="66212" y="1485"/>
                  <a:pt x="65941" y="1541"/>
                  <a:pt x="65673" y="1541"/>
                </a:cubicBezTo>
                <a:cubicBezTo>
                  <a:pt x="65580" y="1541"/>
                  <a:pt x="65487" y="1534"/>
                  <a:pt x="65396" y="1520"/>
                </a:cubicBezTo>
                <a:lnTo>
                  <a:pt x="65857" y="1086"/>
                </a:lnTo>
                <a:lnTo>
                  <a:pt x="65287" y="733"/>
                </a:lnTo>
                <a:lnTo>
                  <a:pt x="65667" y="272"/>
                </a:lnTo>
                <a:cubicBezTo>
                  <a:pt x="65540" y="250"/>
                  <a:pt x="65415" y="240"/>
                  <a:pt x="65291" y="240"/>
                </a:cubicBezTo>
                <a:cubicBezTo>
                  <a:pt x="64488" y="240"/>
                  <a:pt x="63748" y="666"/>
                  <a:pt x="63090" y="1113"/>
                </a:cubicBezTo>
                <a:lnTo>
                  <a:pt x="62982" y="1032"/>
                </a:lnTo>
                <a:cubicBezTo>
                  <a:pt x="63063" y="869"/>
                  <a:pt x="63145" y="706"/>
                  <a:pt x="63226" y="543"/>
                </a:cubicBezTo>
                <a:cubicBezTo>
                  <a:pt x="63551" y="408"/>
                  <a:pt x="63850" y="245"/>
                  <a:pt x="64094" y="1"/>
                </a:cubicBezTo>
                <a:close/>
                <a:moveTo>
                  <a:pt x="28161" y="61623"/>
                </a:moveTo>
                <a:lnTo>
                  <a:pt x="1655" y="87584"/>
                </a:lnTo>
                <a:lnTo>
                  <a:pt x="1655" y="87584"/>
                </a:lnTo>
                <a:lnTo>
                  <a:pt x="27702" y="62246"/>
                </a:lnTo>
                <a:lnTo>
                  <a:pt x="27702" y="62246"/>
                </a:lnTo>
                <a:cubicBezTo>
                  <a:pt x="27859" y="62042"/>
                  <a:pt x="28011" y="61834"/>
                  <a:pt x="28161" y="616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251152" y="4963798"/>
            <a:ext cx="12513" cy="12211"/>
          </a:xfrm>
          <a:custGeom>
            <a:avLst/>
            <a:gdLst/>
            <a:ahLst/>
            <a:cxnLst/>
            <a:rect l="l" t="t" r="r" b="b"/>
            <a:pathLst>
              <a:path w="662" h="646" extrusionOk="0">
                <a:moveTo>
                  <a:pt x="570" y="0"/>
                </a:moveTo>
                <a:lnTo>
                  <a:pt x="570" y="0"/>
                </a:lnTo>
                <a:cubicBezTo>
                  <a:pt x="272" y="55"/>
                  <a:pt x="28" y="299"/>
                  <a:pt x="1" y="597"/>
                </a:cubicBezTo>
                <a:cubicBezTo>
                  <a:pt x="34" y="631"/>
                  <a:pt x="74" y="646"/>
                  <a:pt x="116" y="646"/>
                </a:cubicBezTo>
                <a:cubicBezTo>
                  <a:pt x="347" y="646"/>
                  <a:pt x="662" y="207"/>
                  <a:pt x="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22986" y="4603508"/>
            <a:ext cx="468839" cy="391833"/>
            <a:chOff x="11941" y="4642456"/>
            <a:chExt cx="530121" cy="442999"/>
          </a:xfrm>
        </p:grpSpPr>
        <p:sp>
          <p:nvSpPr>
            <p:cNvPr id="26" name="Google Shape;26;p4"/>
            <p:cNvSpPr/>
            <p:nvPr/>
          </p:nvSpPr>
          <p:spPr>
            <a:xfrm flipH="1">
              <a:off x="468210" y="4642456"/>
              <a:ext cx="73852" cy="442999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flipH="1">
              <a:off x="354398" y="4642456"/>
              <a:ext cx="73852" cy="442999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flipH="1">
              <a:off x="240113" y="4642456"/>
              <a:ext cx="73795" cy="442999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flipH="1">
              <a:off x="126245" y="4642456"/>
              <a:ext cx="73852" cy="442999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flipH="1">
              <a:off x="11941" y="4642456"/>
              <a:ext cx="74325" cy="442999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2"/>
          </p:nvPr>
        </p:nvSpPr>
        <p:spPr>
          <a:xfrm>
            <a:off x="1207013" y="1603075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022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449413" y="2134325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3"/>
          </p:nvPr>
        </p:nvSpPr>
        <p:spPr>
          <a:xfrm>
            <a:off x="4934288" y="1603075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4"/>
          </p:nvPr>
        </p:nvSpPr>
        <p:spPr>
          <a:xfrm>
            <a:off x="5176688" y="2134325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5"/>
          </p:nvPr>
        </p:nvSpPr>
        <p:spPr>
          <a:xfrm>
            <a:off x="1207013" y="3276126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6"/>
          </p:nvPr>
        </p:nvSpPr>
        <p:spPr>
          <a:xfrm>
            <a:off x="1449413" y="3838943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7"/>
          </p:nvPr>
        </p:nvSpPr>
        <p:spPr>
          <a:xfrm>
            <a:off x="4934288" y="3276126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8"/>
          </p:nvPr>
        </p:nvSpPr>
        <p:spPr>
          <a:xfrm>
            <a:off x="5176688" y="3838943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/>
          <p:nvPr/>
        </p:nvSpPr>
        <p:spPr>
          <a:xfrm rot="-781455" flipH="1">
            <a:off x="7882355" y="3611332"/>
            <a:ext cx="2199022" cy="2306155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rot="-10799215">
            <a:off x="-746640" y="3078608"/>
            <a:ext cx="2761498" cy="2679552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5_1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2"/>
          </p:nvPr>
        </p:nvSpPr>
        <p:spPr>
          <a:xfrm>
            <a:off x="711050" y="3530000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711050" y="3966100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3"/>
          </p:nvPr>
        </p:nvSpPr>
        <p:spPr>
          <a:xfrm>
            <a:off x="3293363" y="3530000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4"/>
          </p:nvPr>
        </p:nvSpPr>
        <p:spPr>
          <a:xfrm>
            <a:off x="3293363" y="3966100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5"/>
          </p:nvPr>
        </p:nvSpPr>
        <p:spPr>
          <a:xfrm>
            <a:off x="5875675" y="3530000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6"/>
          </p:nvPr>
        </p:nvSpPr>
        <p:spPr>
          <a:xfrm>
            <a:off x="5875675" y="3966100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7"/>
          </p:nvPr>
        </p:nvSpPr>
        <p:spPr>
          <a:xfrm>
            <a:off x="711050" y="1965688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022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8"/>
          </p:nvPr>
        </p:nvSpPr>
        <p:spPr>
          <a:xfrm>
            <a:off x="711050" y="2374575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9"/>
          </p:nvPr>
        </p:nvSpPr>
        <p:spPr>
          <a:xfrm>
            <a:off x="3293363" y="1965688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3"/>
          </p:nvPr>
        </p:nvSpPr>
        <p:spPr>
          <a:xfrm>
            <a:off x="3293363" y="2374575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title" idx="14"/>
          </p:nvPr>
        </p:nvSpPr>
        <p:spPr>
          <a:xfrm>
            <a:off x="5875675" y="1965688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subTitle" idx="15"/>
          </p:nvPr>
        </p:nvSpPr>
        <p:spPr>
          <a:xfrm>
            <a:off x="5875675" y="2374575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title" idx="16" hasCustomPrompt="1"/>
          </p:nvPr>
        </p:nvSpPr>
        <p:spPr>
          <a:xfrm>
            <a:off x="711050" y="1518050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 idx="17" hasCustomPrompt="1"/>
          </p:nvPr>
        </p:nvSpPr>
        <p:spPr>
          <a:xfrm>
            <a:off x="3293363" y="1518050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 idx="18" hasCustomPrompt="1"/>
          </p:nvPr>
        </p:nvSpPr>
        <p:spPr>
          <a:xfrm>
            <a:off x="5875675" y="1518050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 idx="19" hasCustomPrompt="1"/>
          </p:nvPr>
        </p:nvSpPr>
        <p:spPr>
          <a:xfrm>
            <a:off x="711050" y="3129195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 idx="20" hasCustomPrompt="1"/>
          </p:nvPr>
        </p:nvSpPr>
        <p:spPr>
          <a:xfrm>
            <a:off x="3293363" y="3129195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4"/>
          <p:cNvSpPr txBox="1">
            <a:spLocks noGrp="1"/>
          </p:cNvSpPr>
          <p:nvPr>
            <p:ph type="title" idx="21" hasCustomPrompt="1"/>
          </p:nvPr>
        </p:nvSpPr>
        <p:spPr>
          <a:xfrm>
            <a:off x="5875675" y="3129195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7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"/>
          <p:cNvSpPr txBox="1">
            <a:spLocks noGrp="1"/>
          </p:cNvSpPr>
          <p:nvPr>
            <p:ph type="title" hasCustomPrompt="1"/>
          </p:nvPr>
        </p:nvSpPr>
        <p:spPr>
          <a:xfrm>
            <a:off x="6503400" y="1265675"/>
            <a:ext cx="1920600" cy="11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Merriweather"/>
              <a:buNone/>
              <a:defRPr sz="80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442" name="Google Shape;442;p32"/>
          <p:cNvSpPr txBox="1">
            <a:spLocks noGrp="1"/>
          </p:cNvSpPr>
          <p:nvPr>
            <p:ph type="title" idx="2"/>
          </p:nvPr>
        </p:nvSpPr>
        <p:spPr>
          <a:xfrm>
            <a:off x="5439600" y="2339375"/>
            <a:ext cx="298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3" name="Google Shape;443;p32"/>
          <p:cNvSpPr txBox="1">
            <a:spLocks noGrp="1"/>
          </p:cNvSpPr>
          <p:nvPr>
            <p:ph type="subTitle" idx="1"/>
          </p:nvPr>
        </p:nvSpPr>
        <p:spPr>
          <a:xfrm>
            <a:off x="5740975" y="2912075"/>
            <a:ext cx="26829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44" name="Google Shape;444;p32"/>
          <p:cNvSpPr/>
          <p:nvPr/>
        </p:nvSpPr>
        <p:spPr>
          <a:xfrm rot="-5779059" flipH="1">
            <a:off x="6768990" y="-1841165"/>
            <a:ext cx="2602199" cy="3015276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2"/>
          <p:cNvSpPr/>
          <p:nvPr/>
        </p:nvSpPr>
        <p:spPr>
          <a:xfrm rot="7348272">
            <a:off x="6852422" y="3625442"/>
            <a:ext cx="2879387" cy="2853719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2"/>
          <p:cNvSpPr/>
          <p:nvPr/>
        </p:nvSpPr>
        <p:spPr>
          <a:xfrm rot="-4707170">
            <a:off x="-435950" y="-799769"/>
            <a:ext cx="2761607" cy="2679542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4"/>
          <p:cNvSpPr txBox="1">
            <a:spLocks noGrp="1"/>
          </p:cNvSpPr>
          <p:nvPr>
            <p:ph type="ctrTitle"/>
          </p:nvPr>
        </p:nvSpPr>
        <p:spPr>
          <a:xfrm>
            <a:off x="2122800" y="1248113"/>
            <a:ext cx="4941000" cy="211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Tidyverse</a:t>
            </a:r>
            <a:endParaRPr dirty="0"/>
          </a:p>
        </p:txBody>
      </p:sp>
      <p:sp>
        <p:nvSpPr>
          <p:cNvPr id="839" name="Google Shape;839;p54"/>
          <p:cNvSpPr txBox="1">
            <a:spLocks noGrp="1"/>
          </p:cNvSpPr>
          <p:nvPr>
            <p:ph type="subTitle" idx="1"/>
          </p:nvPr>
        </p:nvSpPr>
        <p:spPr>
          <a:xfrm>
            <a:off x="2563586" y="3392299"/>
            <a:ext cx="4801814" cy="891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Computational CMB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Meg Hemmerlein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 February 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40" name="Google Shape;840;p54"/>
          <p:cNvGrpSpPr/>
          <p:nvPr/>
        </p:nvGrpSpPr>
        <p:grpSpPr>
          <a:xfrm rot="-534122">
            <a:off x="6519576" y="-793444"/>
            <a:ext cx="3131662" cy="3441170"/>
            <a:chOff x="2231273" y="642786"/>
            <a:chExt cx="3674076" cy="4037192"/>
          </a:xfrm>
        </p:grpSpPr>
        <p:sp>
          <p:nvSpPr>
            <p:cNvPr id="841" name="Google Shape;841;p54"/>
            <p:cNvSpPr/>
            <p:nvPr/>
          </p:nvSpPr>
          <p:spPr>
            <a:xfrm>
              <a:off x="2940324" y="1571228"/>
              <a:ext cx="2965025" cy="3108750"/>
            </a:xfrm>
            <a:custGeom>
              <a:avLst/>
              <a:gdLst/>
              <a:ahLst/>
              <a:cxnLst/>
              <a:rect l="l" t="t" r="r" b="b"/>
              <a:pathLst>
                <a:path w="118601" h="124350" extrusionOk="0">
                  <a:moveTo>
                    <a:pt x="69677" y="1"/>
                  </a:moveTo>
                  <a:cubicBezTo>
                    <a:pt x="57181" y="1"/>
                    <a:pt x="46020" y="10360"/>
                    <a:pt x="36320" y="17351"/>
                  </a:cubicBezTo>
                  <a:cubicBezTo>
                    <a:pt x="22532" y="27309"/>
                    <a:pt x="11517" y="40596"/>
                    <a:pt x="4306" y="55995"/>
                  </a:cubicBezTo>
                  <a:cubicBezTo>
                    <a:pt x="1876" y="61252"/>
                    <a:pt x="1" y="67750"/>
                    <a:pt x="3302" y="72504"/>
                  </a:cubicBezTo>
                  <a:cubicBezTo>
                    <a:pt x="5955" y="76264"/>
                    <a:pt x="10905" y="77405"/>
                    <a:pt x="15618" y="77405"/>
                  </a:cubicBezTo>
                  <a:cubicBezTo>
                    <a:pt x="16301" y="77405"/>
                    <a:pt x="16980" y="77381"/>
                    <a:pt x="17645" y="77338"/>
                  </a:cubicBezTo>
                  <a:cubicBezTo>
                    <a:pt x="20601" y="77161"/>
                    <a:pt x="23615" y="76743"/>
                    <a:pt x="26561" y="76743"/>
                  </a:cubicBezTo>
                  <a:cubicBezTo>
                    <a:pt x="28881" y="76743"/>
                    <a:pt x="31160" y="77002"/>
                    <a:pt x="33335" y="77840"/>
                  </a:cubicBezTo>
                  <a:cubicBezTo>
                    <a:pt x="40230" y="80508"/>
                    <a:pt x="43769" y="88141"/>
                    <a:pt x="45644" y="95300"/>
                  </a:cubicBezTo>
                  <a:cubicBezTo>
                    <a:pt x="47520" y="102458"/>
                    <a:pt x="48550" y="110197"/>
                    <a:pt x="53120" y="116008"/>
                  </a:cubicBezTo>
                  <a:cubicBezTo>
                    <a:pt x="57684" y="121846"/>
                    <a:pt x="64728" y="124350"/>
                    <a:pt x="72147" y="124350"/>
                  </a:cubicBezTo>
                  <a:cubicBezTo>
                    <a:pt x="79196" y="124350"/>
                    <a:pt x="86583" y="122089"/>
                    <a:pt x="92503" y="118280"/>
                  </a:cubicBezTo>
                  <a:cubicBezTo>
                    <a:pt x="108643" y="107899"/>
                    <a:pt x="117967" y="88590"/>
                    <a:pt x="118284" y="69414"/>
                  </a:cubicBezTo>
                  <a:cubicBezTo>
                    <a:pt x="118601" y="50210"/>
                    <a:pt x="110571" y="31456"/>
                    <a:pt x="98156" y="16823"/>
                  </a:cubicBezTo>
                  <a:cubicBezTo>
                    <a:pt x="91975" y="9533"/>
                    <a:pt x="84315" y="2955"/>
                    <a:pt x="75044" y="657"/>
                  </a:cubicBezTo>
                  <a:cubicBezTo>
                    <a:pt x="73229" y="207"/>
                    <a:pt x="71440" y="1"/>
                    <a:pt x="69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4"/>
            <p:cNvSpPr/>
            <p:nvPr/>
          </p:nvSpPr>
          <p:spPr>
            <a:xfrm>
              <a:off x="3083980" y="642786"/>
              <a:ext cx="2578422" cy="2502915"/>
            </a:xfrm>
            <a:custGeom>
              <a:avLst/>
              <a:gdLst/>
              <a:ahLst/>
              <a:cxnLst/>
              <a:rect l="l" t="t" r="r" b="b"/>
              <a:pathLst>
                <a:path w="79667" h="77334" extrusionOk="0">
                  <a:moveTo>
                    <a:pt x="33717" y="1"/>
                  </a:moveTo>
                  <a:cubicBezTo>
                    <a:pt x="32185" y="1"/>
                    <a:pt x="30661" y="202"/>
                    <a:pt x="29162" y="646"/>
                  </a:cubicBezTo>
                  <a:cubicBezTo>
                    <a:pt x="28792" y="752"/>
                    <a:pt x="28449" y="990"/>
                    <a:pt x="28264" y="1333"/>
                  </a:cubicBezTo>
                  <a:cubicBezTo>
                    <a:pt x="27912" y="1323"/>
                    <a:pt x="27559" y="1317"/>
                    <a:pt x="27207" y="1317"/>
                  </a:cubicBezTo>
                  <a:cubicBezTo>
                    <a:pt x="21281" y="1317"/>
                    <a:pt x="15437" y="2796"/>
                    <a:pt x="10276" y="6087"/>
                  </a:cubicBezTo>
                  <a:cubicBezTo>
                    <a:pt x="4412" y="9812"/>
                    <a:pt x="1" y="17129"/>
                    <a:pt x="3408" y="23970"/>
                  </a:cubicBezTo>
                  <a:cubicBezTo>
                    <a:pt x="7661" y="32449"/>
                    <a:pt x="18279" y="32819"/>
                    <a:pt x="26309" y="34615"/>
                  </a:cubicBezTo>
                  <a:cubicBezTo>
                    <a:pt x="36743" y="36966"/>
                    <a:pt x="45592" y="43781"/>
                    <a:pt x="50558" y="53263"/>
                  </a:cubicBezTo>
                  <a:cubicBezTo>
                    <a:pt x="52882" y="57727"/>
                    <a:pt x="53648" y="62165"/>
                    <a:pt x="54467" y="67025"/>
                  </a:cubicBezTo>
                  <a:cubicBezTo>
                    <a:pt x="55101" y="70723"/>
                    <a:pt x="56290" y="74527"/>
                    <a:pt x="59908" y="76323"/>
                  </a:cubicBezTo>
                  <a:cubicBezTo>
                    <a:pt x="61339" y="77021"/>
                    <a:pt x="62787" y="77333"/>
                    <a:pt x="64203" y="77333"/>
                  </a:cubicBezTo>
                  <a:cubicBezTo>
                    <a:pt x="69272" y="77333"/>
                    <a:pt x="73933" y="73329"/>
                    <a:pt x="75915" y="68663"/>
                  </a:cubicBezTo>
                  <a:cubicBezTo>
                    <a:pt x="79666" y="59867"/>
                    <a:pt x="77923" y="48245"/>
                    <a:pt x="75229" y="39422"/>
                  </a:cubicBezTo>
                  <a:cubicBezTo>
                    <a:pt x="71980" y="28724"/>
                    <a:pt x="65799" y="19163"/>
                    <a:pt x="57399" y="11793"/>
                  </a:cubicBezTo>
                  <a:cubicBezTo>
                    <a:pt x="51315" y="6450"/>
                    <a:pt x="42389" y="1"/>
                    <a:pt x="33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4"/>
            <p:cNvSpPr/>
            <p:nvPr/>
          </p:nvSpPr>
          <p:spPr>
            <a:xfrm>
              <a:off x="2231273" y="934219"/>
              <a:ext cx="2977327" cy="1608443"/>
            </a:xfrm>
            <a:custGeom>
              <a:avLst/>
              <a:gdLst/>
              <a:ahLst/>
              <a:cxnLst/>
              <a:rect l="l" t="t" r="r" b="b"/>
              <a:pathLst>
                <a:path w="111793" h="60394" extrusionOk="0">
                  <a:moveTo>
                    <a:pt x="8698" y="0"/>
                  </a:moveTo>
                  <a:cubicBezTo>
                    <a:pt x="4448" y="0"/>
                    <a:pt x="1" y="4800"/>
                    <a:pt x="575" y="10353"/>
                  </a:cubicBezTo>
                  <a:cubicBezTo>
                    <a:pt x="971" y="13972"/>
                    <a:pt x="3137" y="17722"/>
                    <a:pt x="6254" y="19413"/>
                  </a:cubicBezTo>
                  <a:cubicBezTo>
                    <a:pt x="7568" y="20126"/>
                    <a:pt x="9180" y="20254"/>
                    <a:pt x="10807" y="20254"/>
                  </a:cubicBezTo>
                  <a:cubicBezTo>
                    <a:pt x="11718" y="20254"/>
                    <a:pt x="12633" y="20214"/>
                    <a:pt x="13504" y="20214"/>
                  </a:cubicBezTo>
                  <a:cubicBezTo>
                    <a:pt x="15113" y="20214"/>
                    <a:pt x="16569" y="20350"/>
                    <a:pt x="17560" y="21130"/>
                  </a:cubicBezTo>
                  <a:cubicBezTo>
                    <a:pt x="20888" y="23798"/>
                    <a:pt x="14020" y="32884"/>
                    <a:pt x="21522" y="37137"/>
                  </a:cubicBezTo>
                  <a:cubicBezTo>
                    <a:pt x="22579" y="37730"/>
                    <a:pt x="23568" y="37941"/>
                    <a:pt x="24512" y="37941"/>
                  </a:cubicBezTo>
                  <a:cubicBezTo>
                    <a:pt x="26858" y="37941"/>
                    <a:pt x="28923" y="36634"/>
                    <a:pt x="31063" y="36634"/>
                  </a:cubicBezTo>
                  <a:cubicBezTo>
                    <a:pt x="31437" y="36634"/>
                    <a:pt x="31813" y="36673"/>
                    <a:pt x="32193" y="36767"/>
                  </a:cubicBezTo>
                  <a:cubicBezTo>
                    <a:pt x="39695" y="38590"/>
                    <a:pt x="34993" y="43106"/>
                    <a:pt x="36868" y="48284"/>
                  </a:cubicBezTo>
                  <a:cubicBezTo>
                    <a:pt x="38347" y="52451"/>
                    <a:pt x="41622" y="54331"/>
                    <a:pt x="45210" y="54331"/>
                  </a:cubicBezTo>
                  <a:cubicBezTo>
                    <a:pt x="47262" y="54331"/>
                    <a:pt x="49417" y="53716"/>
                    <a:pt x="51396" y="52563"/>
                  </a:cubicBezTo>
                  <a:cubicBezTo>
                    <a:pt x="55381" y="50242"/>
                    <a:pt x="57622" y="46755"/>
                    <a:pt x="59930" y="46755"/>
                  </a:cubicBezTo>
                  <a:cubicBezTo>
                    <a:pt x="61248" y="46755"/>
                    <a:pt x="62587" y="47892"/>
                    <a:pt x="64286" y="51031"/>
                  </a:cubicBezTo>
                  <a:cubicBezTo>
                    <a:pt x="66056" y="54280"/>
                    <a:pt x="67694" y="57925"/>
                    <a:pt x="71947" y="59642"/>
                  </a:cubicBezTo>
                  <a:cubicBezTo>
                    <a:pt x="73154" y="60141"/>
                    <a:pt x="74434" y="60393"/>
                    <a:pt x="75714" y="60393"/>
                  </a:cubicBezTo>
                  <a:cubicBezTo>
                    <a:pt x="76871" y="60393"/>
                    <a:pt x="78028" y="60188"/>
                    <a:pt x="79131" y="59774"/>
                  </a:cubicBezTo>
                  <a:cubicBezTo>
                    <a:pt x="83410" y="58110"/>
                    <a:pt x="83226" y="53091"/>
                    <a:pt x="86263" y="51295"/>
                  </a:cubicBezTo>
                  <a:cubicBezTo>
                    <a:pt x="87089" y="50807"/>
                    <a:pt x="87903" y="50603"/>
                    <a:pt x="88716" y="50603"/>
                  </a:cubicBezTo>
                  <a:cubicBezTo>
                    <a:pt x="92980" y="50603"/>
                    <a:pt x="97213" y="56233"/>
                    <a:pt x="102836" y="56233"/>
                  </a:cubicBezTo>
                  <a:cubicBezTo>
                    <a:pt x="104275" y="56233"/>
                    <a:pt x="105804" y="55865"/>
                    <a:pt x="107447" y="54940"/>
                  </a:cubicBezTo>
                  <a:cubicBezTo>
                    <a:pt x="111792" y="52508"/>
                    <a:pt x="110353" y="47395"/>
                    <a:pt x="105262" y="47395"/>
                  </a:cubicBezTo>
                  <a:cubicBezTo>
                    <a:pt x="104658" y="47395"/>
                    <a:pt x="104003" y="47466"/>
                    <a:pt x="103300" y="47623"/>
                  </a:cubicBezTo>
                  <a:cubicBezTo>
                    <a:pt x="103062" y="47676"/>
                    <a:pt x="102823" y="47701"/>
                    <a:pt x="102581" y="47701"/>
                  </a:cubicBezTo>
                  <a:cubicBezTo>
                    <a:pt x="97946" y="47701"/>
                    <a:pt x="92740" y="38516"/>
                    <a:pt x="87692" y="38516"/>
                  </a:cubicBezTo>
                  <a:cubicBezTo>
                    <a:pt x="87436" y="38516"/>
                    <a:pt x="87179" y="38540"/>
                    <a:pt x="86924" y="38590"/>
                  </a:cubicBezTo>
                  <a:cubicBezTo>
                    <a:pt x="81086" y="39752"/>
                    <a:pt x="81667" y="46699"/>
                    <a:pt x="78075" y="48231"/>
                  </a:cubicBezTo>
                  <a:cubicBezTo>
                    <a:pt x="77543" y="48459"/>
                    <a:pt x="77028" y="48564"/>
                    <a:pt x="76527" y="48564"/>
                  </a:cubicBezTo>
                  <a:cubicBezTo>
                    <a:pt x="71231" y="48564"/>
                    <a:pt x="67466" y="36883"/>
                    <a:pt x="61143" y="36160"/>
                  </a:cubicBezTo>
                  <a:cubicBezTo>
                    <a:pt x="60981" y="36141"/>
                    <a:pt x="60814" y="36131"/>
                    <a:pt x="60644" y="36131"/>
                  </a:cubicBezTo>
                  <a:cubicBezTo>
                    <a:pt x="56178" y="36131"/>
                    <a:pt x="49201" y="42428"/>
                    <a:pt x="47310" y="42428"/>
                  </a:cubicBezTo>
                  <a:cubicBezTo>
                    <a:pt x="47270" y="42428"/>
                    <a:pt x="47232" y="42426"/>
                    <a:pt x="47196" y="42420"/>
                  </a:cubicBezTo>
                  <a:cubicBezTo>
                    <a:pt x="43525" y="41759"/>
                    <a:pt x="47910" y="32145"/>
                    <a:pt x="43049" y="28209"/>
                  </a:cubicBezTo>
                  <a:cubicBezTo>
                    <a:pt x="41560" y="27001"/>
                    <a:pt x="39828" y="26643"/>
                    <a:pt x="38073" y="26643"/>
                  </a:cubicBezTo>
                  <a:cubicBezTo>
                    <a:pt x="35513" y="26643"/>
                    <a:pt x="32902" y="27405"/>
                    <a:pt x="30918" y="27405"/>
                  </a:cubicBezTo>
                  <a:cubicBezTo>
                    <a:pt x="29295" y="27405"/>
                    <a:pt x="28091" y="26895"/>
                    <a:pt x="27676" y="25039"/>
                  </a:cubicBezTo>
                  <a:cubicBezTo>
                    <a:pt x="26725" y="20786"/>
                    <a:pt x="32246" y="16455"/>
                    <a:pt x="27888" y="11806"/>
                  </a:cubicBezTo>
                  <a:cubicBezTo>
                    <a:pt x="26918" y="10783"/>
                    <a:pt x="24323" y="9360"/>
                    <a:pt x="21315" y="9360"/>
                  </a:cubicBezTo>
                  <a:cubicBezTo>
                    <a:pt x="19816" y="9360"/>
                    <a:pt x="18216" y="9713"/>
                    <a:pt x="16661" y="10643"/>
                  </a:cubicBezTo>
                  <a:cubicBezTo>
                    <a:pt x="15545" y="11179"/>
                    <a:pt x="14670" y="11412"/>
                    <a:pt x="13987" y="11412"/>
                  </a:cubicBezTo>
                  <a:cubicBezTo>
                    <a:pt x="9614" y="11412"/>
                    <a:pt x="13131" y="1856"/>
                    <a:pt x="11669" y="897"/>
                  </a:cubicBezTo>
                  <a:cubicBezTo>
                    <a:pt x="10739" y="280"/>
                    <a:pt x="9725" y="0"/>
                    <a:pt x="8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54"/>
          <p:cNvGrpSpPr/>
          <p:nvPr/>
        </p:nvGrpSpPr>
        <p:grpSpPr>
          <a:xfrm rot="-8789021">
            <a:off x="-554352" y="3657626"/>
            <a:ext cx="2190240" cy="1937759"/>
            <a:chOff x="1749700" y="889800"/>
            <a:chExt cx="4276500" cy="3783525"/>
          </a:xfrm>
        </p:grpSpPr>
        <p:sp>
          <p:nvSpPr>
            <p:cNvPr id="845" name="Google Shape;845;p54"/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4"/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4"/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4"/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4"/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4"/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4"/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4"/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4"/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4"/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4"/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4"/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4"/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4"/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4"/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4"/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4"/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4"/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4"/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4"/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4"/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4"/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4"/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4"/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4"/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4"/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4"/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4"/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4"/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4"/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4"/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4"/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4"/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4"/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4"/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4"/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4"/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4"/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4"/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4"/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4"/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4"/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4"/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4"/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4"/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4"/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4"/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4"/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4"/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54"/>
          <p:cNvGrpSpPr/>
          <p:nvPr/>
        </p:nvGrpSpPr>
        <p:grpSpPr>
          <a:xfrm flipH="1">
            <a:off x="7534641" y="4793331"/>
            <a:ext cx="530121" cy="442999"/>
            <a:chOff x="3923575" y="2588450"/>
            <a:chExt cx="701125" cy="585900"/>
          </a:xfrm>
        </p:grpSpPr>
        <p:sp>
          <p:nvSpPr>
            <p:cNvPr id="895" name="Google Shape;895;p54"/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4"/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4"/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4"/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4"/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54"/>
          <p:cNvSpPr/>
          <p:nvPr/>
        </p:nvSpPr>
        <p:spPr>
          <a:xfrm rot="4341006">
            <a:off x="-47725" y="-637160"/>
            <a:ext cx="1868480" cy="237707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</a:t>
            </a:r>
            <a:r>
              <a:rPr lang="en" dirty="0" err="1"/>
              <a:t>dataframes</a:t>
            </a:r>
            <a:r>
              <a:rPr lang="en" dirty="0"/>
              <a:t>?</a:t>
            </a:r>
            <a:endParaRPr dirty="0"/>
          </a:p>
        </p:txBody>
      </p:sp>
      <p:grpSp>
        <p:nvGrpSpPr>
          <p:cNvPr id="944" name="Google Shape;944;p56"/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/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/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/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/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/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/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/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/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/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/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/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/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/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/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/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/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/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/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/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/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/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/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/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/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/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/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/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/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/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/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/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/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/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/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/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/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/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/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/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/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/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/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/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/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/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/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/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/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/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/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/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/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C554AE8C-4062-E124-47C5-55F53CA23F90}"/>
              </a:ext>
            </a:extLst>
          </p:cNvPr>
          <p:cNvSpPr txBox="1">
            <a:spLocks/>
          </p:cNvSpPr>
          <p:nvPr/>
        </p:nvSpPr>
        <p:spPr>
          <a:xfrm>
            <a:off x="720001" y="1209575"/>
            <a:ext cx="4237134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data structure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2-dimensional table of rows and columns (similar to an excel spreadsheet)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 types: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Character (chr; “S”)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Factor (</a:t>
            </a:r>
            <a:r>
              <a:rPr lang="en-US" dirty="0" err="1"/>
              <a:t>fctr</a:t>
            </a:r>
            <a:r>
              <a:rPr lang="en-US" dirty="0"/>
              <a:t>; +/-)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Numeric (int: 1, </a:t>
            </a:r>
            <a:r>
              <a:rPr lang="en-US" dirty="0" err="1"/>
              <a:t>dbl</a:t>
            </a:r>
            <a:r>
              <a:rPr lang="en-US" dirty="0"/>
              <a:t>; 3.4)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Boolean (bool; True/false)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Date/time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Null/missing values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pic>
        <p:nvPicPr>
          <p:cNvPr id="25" name="Picture 24" descr="A red and blue squares with black text&#10;&#10;Description automatically generated">
            <a:extLst>
              <a:ext uri="{FF2B5EF4-FFF2-40B4-BE49-F238E27FC236}">
                <a16:creationId xmlns:a16="http://schemas.microsoft.com/office/drawing/2014/main" id="{7F7BCE78-C073-F605-1BBF-030B272134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1625" y="1303810"/>
            <a:ext cx="3470740" cy="19791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D08F3F9C-D53E-00AB-3D85-592471F7A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135" y="391428"/>
            <a:ext cx="3598724" cy="4363452"/>
          </a:xfrm>
          <a:prstGeom prst="rect">
            <a:avLst/>
          </a:prstGeom>
        </p:spPr>
      </p:pic>
      <p:sp>
        <p:nvSpPr>
          <p:cNvPr id="14" name="Google Shape;932;p56">
            <a:extLst>
              <a:ext uri="{FF2B5EF4-FFF2-40B4-BE49-F238E27FC236}">
                <a16:creationId xmlns:a16="http://schemas.microsoft.com/office/drawing/2014/main" id="{71B6009C-6CF9-A30B-7889-52931AEEAF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0830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in our data frame?</a:t>
            </a:r>
            <a:endParaRPr dirty="0"/>
          </a:p>
        </p:txBody>
      </p:sp>
      <p:sp>
        <p:nvSpPr>
          <p:cNvPr id="15" name="Google Shape;906;p55">
            <a:extLst>
              <a:ext uri="{FF2B5EF4-FFF2-40B4-BE49-F238E27FC236}">
                <a16:creationId xmlns:a16="http://schemas.microsoft.com/office/drawing/2014/main" id="{1B0667A8-A0C5-60C3-02EF-966BD0F19453}"/>
              </a:ext>
            </a:extLst>
          </p:cNvPr>
          <p:cNvSpPr txBox="1">
            <a:spLocks/>
          </p:cNvSpPr>
          <p:nvPr/>
        </p:nvSpPr>
        <p:spPr>
          <a:xfrm>
            <a:off x="720001" y="1742173"/>
            <a:ext cx="4237134" cy="2686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Investigating the animal species diversity and weights found within plots at specific study sites 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9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E62C802-95AE-144D-2767-138623CB73D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4268379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Inspecting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6DE11EE1-B3CA-985F-662D-51010EDC41E3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961987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Montserrat" pitchFamily="2" charset="77"/>
              </a:rPr>
              <a:t>Size:</a:t>
            </a:r>
          </a:p>
          <a:p>
            <a:pPr marL="747713" indent="-284163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dim(surveys) - returns a vector with the number of rows in the first element, and the number of columns as the second element (the 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dim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ensions of the object)</a:t>
            </a:r>
          </a:p>
          <a:p>
            <a:pPr marL="747713" indent="-284163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nrow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(surveys) - returns the number of rows</a:t>
            </a:r>
          </a:p>
          <a:p>
            <a:pPr marL="747713" indent="-284163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ncol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(surveys) - returns the number of columns</a:t>
            </a:r>
          </a:p>
          <a:p>
            <a:pPr marL="463550" indent="0" algn="l"/>
            <a:endParaRPr lang="en-US" sz="1200" b="0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139700" indent="-131763" algn="l"/>
            <a:r>
              <a:rPr lang="en-US" sz="1200" b="0" i="0" dirty="0">
                <a:solidFill>
                  <a:srgbClr val="383838"/>
                </a:solidFill>
                <a:effectLst/>
                <a:latin typeface="Montserrat" pitchFamily="2" charset="77"/>
              </a:rPr>
              <a:t>Content: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head(surveys) - shows the first 6 rows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tail(surveys) - shows the last 6 rows</a:t>
            </a:r>
          </a:p>
          <a:p>
            <a:pPr marL="457200" lvl="1" indent="0" algn="l"/>
            <a:endParaRPr lang="en-US" sz="1200" b="0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139700" indent="-131763" algn="l"/>
            <a:r>
              <a:rPr lang="en-US" sz="1200" b="0" i="0" dirty="0">
                <a:solidFill>
                  <a:srgbClr val="383838"/>
                </a:solidFill>
                <a:effectLst/>
                <a:latin typeface="Montserrat" pitchFamily="2" charset="77"/>
              </a:rPr>
              <a:t>Names: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names(surveys) - returns the column names (synonym of </a:t>
            </a:r>
            <a:r>
              <a:rPr lang="en-US" sz="1200" b="1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colnames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() for </a:t>
            </a:r>
            <a:r>
              <a:rPr lang="en-US" sz="1200" b="1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data.frame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 objects)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rownames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(surveys) - returns the row names</a:t>
            </a:r>
          </a:p>
          <a:p>
            <a:pPr marL="457200" lvl="1" indent="0" algn="l"/>
            <a:endParaRPr lang="en-US" sz="1200" b="0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139700" indent="-131763" algn="l"/>
            <a:r>
              <a:rPr lang="en-US" sz="1200" b="0" i="0" dirty="0">
                <a:solidFill>
                  <a:srgbClr val="383838"/>
                </a:solidFill>
                <a:effectLst/>
                <a:latin typeface="Montserrat" pitchFamily="2" charset="77"/>
              </a:rPr>
              <a:t>Summary: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str(surveys) - structure of the object and information about the class, length and content of each column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summary(surveys) - summary statistics for each column</a:t>
            </a:r>
          </a:p>
          <a:p>
            <a:pPr marL="139700" indent="0" algn="l"/>
            <a:endParaRPr lang="en-US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9A9B4-9F77-B8E2-7FCB-A3BE20A60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4B0FF-B638-8144-7F7E-F757048A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448" y="1999050"/>
            <a:ext cx="3053104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4-6</a:t>
            </a:r>
          </a:p>
        </p:txBody>
      </p:sp>
    </p:spTree>
    <p:extLst>
      <p:ext uri="{BB962C8B-B14F-4D97-AF65-F5344CB8AC3E}">
        <p14:creationId xmlns:p14="http://schemas.microsoft.com/office/powerpoint/2010/main" val="12884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FFD735F0-D498-5895-5DBC-C2B20D68A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6D32EC-0FC4-3517-11A9-CD88CA0F16E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657070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82A0CB1D-EE6D-8425-F086-62432AC0AC0C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517763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r>
              <a:rPr lang="en-US" i="0" dirty="0">
                <a:solidFill>
                  <a:srgbClr val="212529"/>
                </a:solidFill>
                <a:effectLst/>
                <a:latin typeface="Montserrat" pitchFamily="2" charset="77"/>
              </a:rPr>
              <a:t>Our data frame has rows and columns (2 dimensions)</a:t>
            </a:r>
          </a:p>
          <a:p>
            <a:pPr marL="139700" indent="0" algn="l"/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If we want to look at specific data we can specify “coordinates”</a:t>
            </a:r>
          </a:p>
          <a:p>
            <a:pPr marL="139700" indent="0" algn="l"/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Row numbers are first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Column numbers are second</a:t>
            </a: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244222E9-6B4C-503A-096B-E39BC2C5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8C8235-28DF-3541-BA26-E24C69EB460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657070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9CC3203C-2EA8-D5A9-EC6D-5AE387899E99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517763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r>
              <a:rPr lang="en-US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Extracting specific values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	Format: 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row_index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column_index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Example</a:t>
            </a:r>
          </a:p>
          <a:p>
            <a:pPr marL="1054100" lvl="2" indent="0"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	First row and </a:t>
            </a:r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column from surveys:</a:t>
            </a:r>
          </a:p>
          <a:p>
            <a:pPr marL="1054100" lvl="2" indent="0"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	</a:t>
            </a:r>
            <a:r>
              <a:rPr lang="en-US" b="0" i="0" dirty="0">
                <a:solidFill>
                  <a:srgbClr val="21252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 1]</a:t>
            </a:r>
          </a:p>
          <a:p>
            <a:pPr marL="1054100" lvl="2" indent="0"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	</a:t>
            </a:r>
          </a:p>
          <a:p>
            <a:pPr marL="1054100" lvl="2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	First row and sixth column:</a:t>
            </a:r>
          </a:p>
          <a:p>
            <a:pPr marL="1054100" lvl="2" indent="0"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	</a:t>
            </a:r>
            <a:r>
              <a:rPr lang="en-US" b="0" i="0" dirty="0">
                <a:solidFill>
                  <a:srgbClr val="21252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surveys[1, 6]</a:t>
            </a:r>
          </a:p>
          <a:p>
            <a:pPr marL="139700" indent="0" algn="l"/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139700" indent="0" algn="l"/>
            <a:r>
              <a:rPr lang="en-US" b="1" dirty="0">
                <a:solidFill>
                  <a:srgbClr val="212529"/>
                </a:solidFill>
                <a:latin typeface="Montserrat" pitchFamily="2" charset="77"/>
              </a:rPr>
              <a:t>Extracting multiple rows</a:t>
            </a:r>
            <a:endParaRPr lang="en-US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Format: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[c(1, 2, 3), c(5, 6)]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[1:3, 5:6]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Example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/>
              <a:t>	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surveys[c(1, 2, 3), c(5, 6)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surveys[1:3, 5:6]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5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B58D2223-233C-3679-D852-1957D6229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2D05F5-9FB6-4A21-68A0-BEBE8ACE7B0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657070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6C64067F-2836-7988-D5AB-6260D9FDCF68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517763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r>
              <a:rPr lang="en-US" b="1" dirty="0" err="1">
                <a:solidFill>
                  <a:srgbClr val="212529"/>
                </a:solidFill>
                <a:latin typeface="Montserrat" pitchFamily="2" charset="77"/>
              </a:rPr>
              <a:t>Subsetting</a:t>
            </a:r>
            <a:endParaRPr lang="en-US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Format: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[“column name”]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	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Example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/>
              <a:t>	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surveys[“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species_id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”]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6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682A3-DA71-B4E3-CA99-7BAD3F89F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3D2494-88B5-33C6-FFE1-C4F0E161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448" y="1999050"/>
            <a:ext cx="3053104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7-13</a:t>
            </a:r>
          </a:p>
        </p:txBody>
      </p:sp>
    </p:spTree>
    <p:extLst>
      <p:ext uri="{BB962C8B-B14F-4D97-AF65-F5344CB8AC3E}">
        <p14:creationId xmlns:p14="http://schemas.microsoft.com/office/powerpoint/2010/main" val="1491213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5226E77F-39E6-A1BD-B337-7060BAC8E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A274B7-EE1C-3DA8-9B61-99CA9A9723F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657070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BF79E610-5922-427F-F7E8-5119833638CF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517763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r>
              <a:rPr lang="en-US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Excluding specific values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	Format: 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[, -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column_index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[-7:nrow(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)), ] 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>
                <a:solidFill>
                  <a:srgbClr val="212529"/>
                </a:solidFill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Equivalent to head(survey)</a:t>
            </a:r>
            <a:endParaRPr lang="en-US" dirty="0">
              <a:solidFill>
                <a:srgbClr val="212529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39700" indent="0" algn="l"/>
            <a:endParaRPr lang="en-US" dirty="0">
              <a:solidFill>
                <a:srgbClr val="212529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596900" lvl="1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Example</a:t>
            </a:r>
          </a:p>
          <a:p>
            <a:pPr marL="1054100" lvl="2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0" i="0" dirty="0">
                <a:solidFill>
                  <a:srgbClr val="21252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[, -1]</a:t>
            </a:r>
          </a:p>
          <a:p>
            <a:pPr marL="1054100" lvl="2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surveys[-7:nrow(surveys)), ] 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99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4094C-1B8A-846D-E04E-6BDD7D45B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20FCA-6D40-CB46-7C61-65AFB61E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00" y="2285400"/>
            <a:ext cx="3297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14-15</a:t>
            </a:r>
          </a:p>
        </p:txBody>
      </p:sp>
    </p:spTree>
    <p:extLst>
      <p:ext uri="{BB962C8B-B14F-4D97-AF65-F5344CB8AC3E}">
        <p14:creationId xmlns:p14="http://schemas.microsoft.com/office/powerpoint/2010/main" val="341388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57"/>
          <p:cNvSpPr/>
          <p:nvPr/>
        </p:nvSpPr>
        <p:spPr>
          <a:xfrm rot="-6128302">
            <a:off x="1082806" y="993604"/>
            <a:ext cx="519060" cy="1383816"/>
          </a:xfrm>
          <a:custGeom>
            <a:avLst/>
            <a:gdLst/>
            <a:ahLst/>
            <a:cxnLst/>
            <a:rect l="l" t="t" r="r" b="b"/>
            <a:pathLst>
              <a:path w="133103" h="154416" extrusionOk="0">
                <a:moveTo>
                  <a:pt x="53121" y="1"/>
                </a:moveTo>
                <a:cubicBezTo>
                  <a:pt x="51997" y="1"/>
                  <a:pt x="50872" y="29"/>
                  <a:pt x="49747" y="85"/>
                </a:cubicBezTo>
                <a:cubicBezTo>
                  <a:pt x="12919" y="1950"/>
                  <a:pt x="4388" y="85547"/>
                  <a:pt x="4343" y="86093"/>
                </a:cubicBezTo>
                <a:cubicBezTo>
                  <a:pt x="0" y="136543"/>
                  <a:pt x="19671" y="154416"/>
                  <a:pt x="44860" y="154416"/>
                </a:cubicBezTo>
                <a:cubicBezTo>
                  <a:pt x="82741" y="154416"/>
                  <a:pt x="133103" y="113995"/>
                  <a:pt x="133048" y="83159"/>
                </a:cubicBezTo>
                <a:cubicBezTo>
                  <a:pt x="132957" y="49538"/>
                  <a:pt x="109004" y="19079"/>
                  <a:pt x="81525" y="6295"/>
                </a:cubicBezTo>
                <a:cubicBezTo>
                  <a:pt x="72627" y="2132"/>
                  <a:pt x="62923" y="1"/>
                  <a:pt x="531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019" name="Google Shape;1019;p57"/>
          <p:cNvSpPr txBox="1">
            <a:spLocks noGrp="1"/>
          </p:cNvSpPr>
          <p:nvPr>
            <p:ph type="subTitle" idx="8"/>
          </p:nvPr>
        </p:nvSpPr>
        <p:spPr>
          <a:xfrm>
            <a:off x="1342335" y="2684738"/>
            <a:ext cx="2368605" cy="1008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Factors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Renaming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Converting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Homework 1</a:t>
            </a:r>
            <a:endParaRPr sz="1800" dirty="0"/>
          </a:p>
        </p:txBody>
      </p:sp>
      <p:sp>
        <p:nvSpPr>
          <p:cNvPr id="1023" name="Google Shape;1023;p57"/>
          <p:cNvSpPr txBox="1">
            <a:spLocks noGrp="1"/>
          </p:cNvSpPr>
          <p:nvPr>
            <p:ph type="subTitle" idx="15"/>
          </p:nvPr>
        </p:nvSpPr>
        <p:spPr>
          <a:xfrm>
            <a:off x="1342335" y="2099901"/>
            <a:ext cx="1827585" cy="39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Dataframes</a:t>
            </a:r>
            <a:endParaRPr sz="1800" dirty="0"/>
          </a:p>
        </p:txBody>
      </p:sp>
      <p:sp>
        <p:nvSpPr>
          <p:cNvPr id="1024" name="Google Shape;1024;p57"/>
          <p:cNvSpPr txBox="1">
            <a:spLocks noGrp="1"/>
          </p:cNvSpPr>
          <p:nvPr>
            <p:ph type="title" idx="16"/>
          </p:nvPr>
        </p:nvSpPr>
        <p:spPr>
          <a:xfrm>
            <a:off x="711050" y="1518050"/>
            <a:ext cx="1583114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Monday</a:t>
            </a:r>
            <a:endParaRPr dirty="0"/>
          </a:p>
        </p:txBody>
      </p:sp>
      <p:sp>
        <p:nvSpPr>
          <p:cNvPr id="1030" name="Google Shape;1030;p57"/>
          <p:cNvSpPr/>
          <p:nvPr/>
        </p:nvSpPr>
        <p:spPr>
          <a:xfrm rot="-781455" flipH="1">
            <a:off x="8038242" y="-1056643"/>
            <a:ext cx="2199022" cy="2306155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1" name="Google Shape;1031;p57"/>
          <p:cNvGrpSpPr/>
          <p:nvPr/>
        </p:nvGrpSpPr>
        <p:grpSpPr>
          <a:xfrm rot="3600242" flipH="1">
            <a:off x="7658424" y="-416956"/>
            <a:ext cx="1936635" cy="1713389"/>
            <a:chOff x="1749700" y="889800"/>
            <a:chExt cx="4276500" cy="3783525"/>
          </a:xfrm>
        </p:grpSpPr>
        <p:sp>
          <p:nvSpPr>
            <p:cNvPr id="1032" name="Google Shape;1032;p57"/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7"/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7"/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7"/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7"/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7"/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7"/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7"/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7"/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7"/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7"/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7"/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7"/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7"/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7"/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7"/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7"/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7"/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7"/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7"/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7"/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7"/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7"/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7"/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7"/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7"/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7"/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7"/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7"/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7"/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7"/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7"/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7"/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7"/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7"/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7"/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7"/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7"/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7"/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7"/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7"/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7"/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7"/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7"/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7"/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7"/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7"/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7"/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7"/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1" name="Google Shape;1081;p57"/>
          <p:cNvSpPr/>
          <p:nvPr/>
        </p:nvSpPr>
        <p:spPr>
          <a:xfrm rot="2700000" flipH="1">
            <a:off x="7872417" y="3979084"/>
            <a:ext cx="1711776" cy="2177712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57"/>
          <p:cNvSpPr/>
          <p:nvPr/>
        </p:nvSpPr>
        <p:spPr>
          <a:xfrm rot="-10799215">
            <a:off x="-1018240" y="3424633"/>
            <a:ext cx="2761498" cy="2679552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57"/>
          <p:cNvSpPr/>
          <p:nvPr/>
        </p:nvSpPr>
        <p:spPr>
          <a:xfrm rot="-7653826" flipH="1">
            <a:off x="5045792" y="-1118080"/>
            <a:ext cx="1678417" cy="1944981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007;p57">
            <a:extLst>
              <a:ext uri="{FF2B5EF4-FFF2-40B4-BE49-F238E27FC236}">
                <a16:creationId xmlns:a16="http://schemas.microsoft.com/office/drawing/2014/main" id="{EEB52C37-0B26-B0FB-3D79-13A8F5C9F167}"/>
              </a:ext>
            </a:extLst>
          </p:cNvPr>
          <p:cNvSpPr/>
          <p:nvPr/>
        </p:nvSpPr>
        <p:spPr>
          <a:xfrm rot="-6128302">
            <a:off x="4663606" y="993604"/>
            <a:ext cx="519060" cy="1383816"/>
          </a:xfrm>
          <a:custGeom>
            <a:avLst/>
            <a:gdLst/>
            <a:ahLst/>
            <a:cxnLst/>
            <a:rect l="l" t="t" r="r" b="b"/>
            <a:pathLst>
              <a:path w="133103" h="154416" extrusionOk="0">
                <a:moveTo>
                  <a:pt x="53121" y="1"/>
                </a:moveTo>
                <a:cubicBezTo>
                  <a:pt x="51997" y="1"/>
                  <a:pt x="50872" y="29"/>
                  <a:pt x="49747" y="85"/>
                </a:cubicBezTo>
                <a:cubicBezTo>
                  <a:pt x="12919" y="1950"/>
                  <a:pt x="4388" y="85547"/>
                  <a:pt x="4343" y="86093"/>
                </a:cubicBezTo>
                <a:cubicBezTo>
                  <a:pt x="0" y="136543"/>
                  <a:pt x="19671" y="154416"/>
                  <a:pt x="44860" y="154416"/>
                </a:cubicBezTo>
                <a:cubicBezTo>
                  <a:pt x="82741" y="154416"/>
                  <a:pt x="133103" y="113995"/>
                  <a:pt x="133048" y="83159"/>
                </a:cubicBezTo>
                <a:cubicBezTo>
                  <a:pt x="132957" y="49538"/>
                  <a:pt x="109004" y="19079"/>
                  <a:pt x="81525" y="6295"/>
                </a:cubicBezTo>
                <a:cubicBezTo>
                  <a:pt x="72627" y="2132"/>
                  <a:pt x="62923" y="1"/>
                  <a:pt x="531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19;p57">
            <a:extLst>
              <a:ext uri="{FF2B5EF4-FFF2-40B4-BE49-F238E27FC236}">
                <a16:creationId xmlns:a16="http://schemas.microsoft.com/office/drawing/2014/main" id="{377746EA-3381-6BD9-80FD-9BF396337B20}"/>
              </a:ext>
            </a:extLst>
          </p:cNvPr>
          <p:cNvSpPr txBox="1">
            <a:spLocks/>
          </p:cNvSpPr>
          <p:nvPr/>
        </p:nvSpPr>
        <p:spPr>
          <a:xfrm>
            <a:off x="4923135" y="2684739"/>
            <a:ext cx="1898571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 dirty="0"/>
              <a:t>Homework 2</a:t>
            </a:r>
          </a:p>
        </p:txBody>
      </p:sp>
      <p:sp>
        <p:nvSpPr>
          <p:cNvPr id="33" name="Google Shape;1023;p57">
            <a:extLst>
              <a:ext uri="{FF2B5EF4-FFF2-40B4-BE49-F238E27FC236}">
                <a16:creationId xmlns:a16="http://schemas.microsoft.com/office/drawing/2014/main" id="{214C91CB-0295-AD22-4963-178B3C958361}"/>
              </a:ext>
            </a:extLst>
          </p:cNvPr>
          <p:cNvSpPr txBox="1">
            <a:spLocks/>
          </p:cNvSpPr>
          <p:nvPr/>
        </p:nvSpPr>
        <p:spPr>
          <a:xfrm>
            <a:off x="4923135" y="2099901"/>
            <a:ext cx="1749250" cy="39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 dirty="0" err="1"/>
              <a:t>Dplyr</a:t>
            </a:r>
            <a:r>
              <a:rPr lang="en-US" sz="1800" dirty="0"/>
              <a:t> &amp; </a:t>
            </a:r>
            <a:r>
              <a:rPr lang="en-US" sz="1800" dirty="0" err="1"/>
              <a:t>tidyr</a:t>
            </a:r>
            <a:endParaRPr lang="en-US" sz="1800" dirty="0"/>
          </a:p>
        </p:txBody>
      </p:sp>
      <p:sp>
        <p:nvSpPr>
          <p:cNvPr id="34" name="Google Shape;1024;p57">
            <a:extLst>
              <a:ext uri="{FF2B5EF4-FFF2-40B4-BE49-F238E27FC236}">
                <a16:creationId xmlns:a16="http://schemas.microsoft.com/office/drawing/2014/main" id="{31D9249B-8EF2-6B3A-AAE2-43D60AC753F1}"/>
              </a:ext>
            </a:extLst>
          </p:cNvPr>
          <p:cNvSpPr txBox="1">
            <a:spLocks/>
          </p:cNvSpPr>
          <p:nvPr/>
        </p:nvSpPr>
        <p:spPr>
          <a:xfrm>
            <a:off x="4190176" y="1518050"/>
            <a:ext cx="174925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US" dirty="0"/>
              <a:t>Wednesday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4DCA4116-1EBD-72E9-CED7-A915DFE50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AF83CF86-C900-1E15-C815-B10E6CA96F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29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Factor vs Character</a:t>
            </a: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E00FB4D1-45E6-FA12-F761-2ADC9CEFE127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B7FD01DD-1511-F714-3CBC-76F31CFEAC88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C881633D-28DA-604C-4F1A-E9B5E86AE899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2407A6F8-AF9C-4FD0-25CD-F46489DB5294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5FE62404-4E20-0C27-A109-148B01885514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8125F43E-0352-54E2-1868-5980A90EB67E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8E75D275-56BB-550D-834A-7D25EEAC6FED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A0FCFC2F-E7C2-3F52-7B51-F2067E6BF531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DCBFCACA-12DD-A5D0-29F3-FB25BF912795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8C194714-06E8-F089-ED1D-AE816776DE2B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EC8C356D-1052-26D9-EA71-8B6859D150C6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83FECFE9-A9B9-DA69-30DD-77CF75A403DF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27B17EF3-B3A5-F23F-7AFE-5418DB4D02E0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2DF51445-8CA9-BBBD-40A3-B1BF2FA47F98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DF94457B-8730-E40A-2061-024B78EC761F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61578135-3C5B-5440-54B8-8A10C55BEA86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001AA1F0-46E5-951F-96F2-3531B8037D49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0BA4B80A-206A-52F6-37FD-366DBA99222A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147EA880-E24B-9B62-2742-A5DFE198DDDA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945C8B5A-6F82-B1E2-D7B7-586E5C4A8197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35E6EF25-898C-A768-E69E-77BEAABB60DD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5EE4C6EE-73A7-A81E-5B84-3CCD5FA994D5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13A7EC1B-8200-F3A0-DCBE-F4378E686615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3AE327F2-BA91-108C-AEB0-D1AACC20A31D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9E3AD3CA-0980-9BBD-487E-6B044D6BDEBE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E60E9F4B-A36D-76F3-49A2-B25A07E4B91F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05837E3A-387D-DAC7-D0F7-80C0ED096973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D3130B6F-10A5-E184-BB7E-BE95CD3AEE80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24843129-E756-CAF1-8CD9-065DDDDA1C26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82161052-6B6F-E5AC-2E37-BD6B55150741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4966140B-AA1E-F265-2E2F-0F1287FDF3C8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34EC1884-1159-1292-8E39-98E423428873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880DB6B1-5E64-67DB-6D44-4846ACA529E9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101D0C95-CB4F-5E5C-F9A0-D2EB346D6C40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773C2E9D-C7EE-2AC9-4920-32B91792BC77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E4AEF4A7-E017-A34B-3733-8A93AAE9C284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15EBB7F9-878E-61CF-AFEE-AA96678730AD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F2C5B175-FE8A-E80E-F217-0D86448FA66D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99F1E5A2-BEDC-A8AA-9F22-C63EAE89C967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B7639FF6-1E7A-A3E6-DA0D-77F2FF948A25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0383D19E-EFBB-6327-6CD6-47ADA7241CDC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059535FE-FF0C-8D20-D09E-79CFACDCF30A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CF4DEB3E-5E35-BE5F-D843-E1C75F875AF6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D3F1DEED-A6F4-86B3-1592-2EEB8AE2F230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A2E633D3-0D51-C046-AE21-CFBB321BE828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E032EF92-20BF-819E-E7C9-57FCC15CA8DA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91E481B9-8A42-5ED1-7490-C3BFD85906EB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1A9761CA-0182-C883-B391-84EC1A1B437A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94EC076E-20CE-4322-33D9-14A1DB0F610F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D29A003E-CEA1-7F00-3904-DEDCA8E137E0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FD9778D4-2482-C679-010F-EE9E207BFF4C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21BE8479-BF8A-7E10-3285-6E84E75B8656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DA4B71B6-365D-889C-B8B7-27A76847638D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4EEB7DFB-48B9-EEBD-9FCF-8E78604AAAB2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625CD9E4-1611-7789-CE0C-CBE465250464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5687163F-B8F1-61DB-3840-9C88A0D7FA47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F405D5E8-203B-D6F1-FCCD-F314EB33DC61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F143F473-69A2-22ED-87E5-D71CE7817A54}"/>
              </a:ext>
            </a:extLst>
          </p:cNvPr>
          <p:cNvSpPr txBox="1">
            <a:spLocks/>
          </p:cNvSpPr>
          <p:nvPr/>
        </p:nvSpPr>
        <p:spPr>
          <a:xfrm>
            <a:off x="720000" y="1209575"/>
            <a:ext cx="7200691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Character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Store text or string values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Variables are not ordered and considered unique 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Ex. (“male”, “female”, ”red”, “blue”)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Factor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Represents categorical data with fixed set of levels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Useful when order matters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Unlike characters, factors have predefined levels – default is 	alphabetical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Ex. Sex variable with values “male” and “female”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7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7BA770F2-E970-602B-EE49-3ABC7F093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9530FED4-5406-A917-593E-26765DEFBB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6240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</a:t>
            </a:r>
            <a:r>
              <a:rPr lang="en" sz="3200" dirty="0"/>
              <a:t>Conversion to a factor</a:t>
            </a:r>
            <a:br>
              <a:rPr lang="en" dirty="0"/>
            </a:b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937269A0-A474-6D1E-55C4-3E9F251F3553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4CF1816B-9232-142F-E5D7-699D59426E88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C73C6C22-992D-C3AF-8B16-1406B4FB9858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A8084C9B-6078-120C-5FA4-E77FAB68B2AC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9A7B7EE1-651D-3749-C58D-A499A17D7238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568399AC-2E02-62DD-CED0-07F39DB215E5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3D6F90A6-F0CC-4571-3021-DF895686884D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3FEBF248-7141-056C-337D-46423733F3E3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5817F53F-EE7E-923D-1C5E-6D515313A6A2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E2507998-0904-F5D2-6126-7B0A71068782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CAF19DBE-4395-B6B8-DDE5-73909B536733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F3BF191B-30BF-5F26-820C-FA21CE128566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11ADA312-E0F6-C2E7-4822-75923CBD4A4D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F120788F-C394-272F-6B32-07ADFE1EEBC6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CF40BEE4-807D-33C0-B1EB-5C0E6BF0C6E3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94BF88B4-2377-A302-0AF3-38E7791F37CA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9256E2EE-700E-E8AC-487D-3130FF712E84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03D13211-0AD1-0AF1-C038-D78F8B7AA591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D8EB754D-40F8-80CA-D712-6011159830FE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983E3932-57FA-C823-9544-78363671104C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1C9A16E1-8F52-C8C2-83E7-8D9AC0B37DEF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190219AC-659E-AD47-27BE-1018E66F6EF5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AE7DF316-9DE2-FFFF-FF68-702DAE55E6FF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6389B24B-7250-E926-DC47-6F3808334B9F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19C65DC1-C72F-8970-9D42-360F2013A44A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7EF8F261-D2D5-ABA4-8CBF-0B1269FBC1DC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E68F46B2-C653-35F8-438C-A3DB04638F03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EFDAD5C8-F6F9-99E3-ECE9-139F58604A98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6A4625B8-E0E5-60B3-2E49-1355991F1531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CDAFCB7B-2840-4FBD-228C-5228056EE4DB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FBAD7C8D-95A8-9097-2BB4-4E96B723E5C0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ED7EEBFD-AA66-2476-A84D-254A73D334D0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EFD2DD96-1366-E75C-C73B-532B32C7258D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080B0245-C8D9-14A7-CD3F-88FDAEB6C2EA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364ABC09-5DCB-7A7A-BD03-D7EC104CB04F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2586AA45-8F2E-9AFB-3A88-4CA8D6DBEC2B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A9749DBE-975C-ED16-ED6C-275F22729E65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DA02EA0B-FBFA-47E7-0A58-CC450FF76883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C8C3FF54-4622-174C-4039-9DA407FB2499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D2020C58-D9DB-5AB1-16A4-AFA0858E6B91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3E5BCE12-EFC8-4261-ED3B-60244E77C621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3DB4AEB2-BE09-65EC-334A-3777A2AF9A81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18C42F1E-D048-BA27-C0E9-346CE345EFAF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8155B024-5290-9F11-0BE0-E970CA95EF82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757F9F89-1EE2-E462-AE03-2FE6B0A755E5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5B10CD91-CBA8-97FA-A997-BDD0567B2E2F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E4B7743A-313E-5C90-25EA-C0A3FAE3D418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8CDF430D-31C2-C89E-9879-70156EF4712C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CD089433-9AB7-E0F5-4883-A30B829EC46F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8B7DC177-0EA1-17D1-F236-AFBDFD61377F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CA31F289-F8B2-8A1A-319A-E6695C1263E2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F4E904A5-4C67-11A8-FA75-D08E2F63CC7D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6522E994-D023-8049-FE45-37D8A090B6BE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2C81FCF8-1B45-93A1-D12C-479A2BB0DC3A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7EF3AF73-E69C-F2C3-B03C-C1A4C81C1D4A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553F8608-D722-3A0D-54F0-2D4861B6261F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B522474D-63EF-32C0-16A3-581DC1FC1FA2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910344CD-00F3-D5A4-9B32-03844184E5E4}"/>
              </a:ext>
            </a:extLst>
          </p:cNvPr>
          <p:cNvSpPr txBox="1">
            <a:spLocks/>
          </p:cNvSpPr>
          <p:nvPr/>
        </p:nvSpPr>
        <p:spPr>
          <a:xfrm>
            <a:off x="720000" y="1626411"/>
            <a:ext cx="7200691" cy="28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surveys$sex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factor(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surveys$sex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str(survey)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summary(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survey$sex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5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F7908-950A-F07A-6B11-1ED5FEE47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A9DCED-EA92-8C53-23D5-008F0DA3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00" y="2285400"/>
            <a:ext cx="3297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16-18</a:t>
            </a:r>
          </a:p>
        </p:txBody>
      </p:sp>
    </p:spTree>
    <p:extLst>
      <p:ext uri="{BB962C8B-B14F-4D97-AF65-F5344CB8AC3E}">
        <p14:creationId xmlns:p14="http://schemas.microsoft.com/office/powerpoint/2010/main" val="4200698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EA720015-8D12-DC02-8633-D8F077892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BA04191A-D106-BAE4-BF7C-C23A9A653C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29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Finding levels</a:t>
            </a:r>
            <a:br>
              <a:rPr lang="en" dirty="0"/>
            </a:b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5815C887-606D-7C6E-E797-E2D452B392D1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9670BF70-2E59-32AA-7A90-20127BB6C0EE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7C58AD6A-B66A-74FD-DCB3-049A2A9BAE02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72D575D9-F347-3B25-DC1D-18E70E996FE2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35D324EB-CE5A-7FDE-4152-44EAFAC66B19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77FC9A7B-A18A-BAA0-730A-76088CCF4C19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A9A7A73C-911E-DFB9-7A2D-287407D9605E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F20FBC96-153E-2ACE-1745-5BF033BF93E4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42D7FA88-FE53-A3A2-A982-8704FD8D4B7A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F42AE203-5E3E-8136-E7F5-587AB5891F1A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E2863D34-F6AA-42C9-DA7C-3CE98CCC9F27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F21F3A74-6F57-FB3D-4239-4AB407AE5FA1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708709B5-BA29-6717-FDF0-1974B1EB88C1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314D0D64-E69E-1030-5774-ABF94E90F598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91C89C0B-1ADD-73BE-1D40-B128C252A668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9C90BAE1-65FE-DC55-5142-E2A917E3C673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E71AB04E-EF59-AE55-3880-9EC414EB8606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5F3F8406-26CC-C802-24FD-ABA8948DBCD1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844B7B54-82BF-6965-77E3-96B094176053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60FA2E81-3C09-1179-B7BD-16A19AC59EE7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F91D7784-E631-5345-9DAC-3B0F9DE495A9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6C1D89FE-A11A-9896-B2FA-2F02CB7BFBEB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AA25520D-13F4-09E4-F1E5-B75EFA4D1C59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0348C153-DE7B-469B-C027-C964502ABF25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23AA3B45-9DCF-2014-05B6-5CF1FC38F82B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0EB6DD6F-D5EF-BC33-2EEE-D23C1956BDD4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47B3DEC3-1AB1-06DA-2046-3C6688225835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2ADB828F-965B-C6E5-10C2-43AFD57B8DC6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07478F21-D66C-071B-BE3D-C8C2308627FB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641502BE-0158-4C13-C747-51E0F29C1EA7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10F5E600-8EA8-0B05-870B-C9F24CF5E008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1074B33E-898B-8FD1-B01D-CF2DE5967E93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E309E2B3-FD94-FBAC-6A4B-BB33B6834ACE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AD85170E-13F4-CF18-BF93-41B5E7F146DC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DB7F8DF9-B93E-BAA7-F4C7-07BAFF8F7698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6DC5366A-F192-2FAA-0012-ACB7AB10EDA6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56078D08-3D8A-9582-1156-C8E936BF26A3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F2F47DE5-2975-D895-6442-625E92A95CCE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DB8D5FAC-5611-458E-9C11-6A75E25EE295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B64F83C0-E275-E5F4-7F4C-176F10DFCA6D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CA89405F-4470-6041-7054-D35F96996280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BA2E2338-89CA-A230-15E9-1B24D15CEC23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8E9EB01C-9CD5-1191-8DC2-5D121478B835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771E697D-EE34-11BA-DB14-DC5B3FC4B586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DDEE376F-D043-679A-9CB1-CD1041C576A0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F7BE31C0-FB9B-E777-39AB-A312529AAAD0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035B1F92-6CE3-A580-FEF8-18C7666E90C7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701E00F5-57F1-B12F-80F5-6925D29C6F46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984447FE-F58D-CBE7-BD20-95F4AAFE01B4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62CEC6AB-6932-1759-EA53-9E8297154B74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3EBFA097-BE89-B824-2BA4-696696DF58C0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2E4CEAD7-87B3-81F6-C2DB-150462714AC3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83543CF7-94D7-4F97-D355-4F3C170A30EC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5E97ED26-6910-69BB-D544-7106419FFB0B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D55CB0E7-AE54-F0B6-65C1-BC45A856032F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F98B4D92-7554-C48D-B073-431F46224D06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713BFC38-3AB1-9AAA-B050-F0C963E75A08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6A57DC9A-E51A-2FA8-1CAD-D8A5616F2F66}"/>
              </a:ext>
            </a:extLst>
          </p:cNvPr>
          <p:cNvSpPr txBox="1">
            <a:spLocks/>
          </p:cNvSpPr>
          <p:nvPr/>
        </p:nvSpPr>
        <p:spPr>
          <a:xfrm>
            <a:off x="736123" y="1326148"/>
            <a:ext cx="7200691" cy="28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sex &lt;- factor(c(“male”, “female”, “female”, ”male”))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 will assign 1 to the level “female” and 2 to the level “male” (because f comes before m, even though the first element of this vector is “male”).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levels(sex)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Visualize the levels (order) of the data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nlevels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(sex)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Find the number of levels</a:t>
            </a:r>
          </a:p>
        </p:txBody>
      </p:sp>
    </p:spTree>
    <p:extLst>
      <p:ext uri="{BB962C8B-B14F-4D97-AF65-F5344CB8AC3E}">
        <p14:creationId xmlns:p14="http://schemas.microsoft.com/office/powerpoint/2010/main" val="2191821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BC5AA-F941-3FD2-83E9-B228C24E8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C21CF-DD26-1E33-A46A-2A25D98F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00" y="2285400"/>
            <a:ext cx="3297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19-21</a:t>
            </a:r>
          </a:p>
        </p:txBody>
      </p:sp>
    </p:spTree>
    <p:extLst>
      <p:ext uri="{BB962C8B-B14F-4D97-AF65-F5344CB8AC3E}">
        <p14:creationId xmlns:p14="http://schemas.microsoft.com/office/powerpoint/2010/main" val="601394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A301A54C-532C-2296-786B-C794A9EC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7B23F436-2F64-E295-75C6-B3700E1FCF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6240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Changing factor order</a:t>
            </a:r>
            <a:br>
              <a:rPr lang="en" dirty="0"/>
            </a:b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ABC270DC-51B3-9ADE-C6CA-9DCEDE26F2CD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A18D255F-DC32-C5B4-A355-6B6875D96026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C6DEC7B1-04B5-D79B-10EA-B9D945F91076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CD371D94-53FA-ED02-9417-41957E615E19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C88A54D6-885E-8D0F-86A3-D346EF95F6C4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697BF4AF-3274-611C-5573-4D28885998E9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66BB1B28-47DA-81C8-B0F2-C82A1CC4F56A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8AAC9A0A-075C-6DE0-CCB1-A4AF13CC00C8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A2B2254F-7F2F-7C1F-7856-C73CDB8FB77E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4F5228D1-D4F1-0E97-BAFD-1AD4BCF3A46E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01591D16-F191-72FE-D7C9-6DFA08943305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E7C91199-BBEA-7B21-B1E6-597CECBCF9BA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40F17147-40F2-5728-4C49-D83D1F800F40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A6B2765A-014E-A369-79C4-BB634009151C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AAFAC82D-97F2-98FF-BEC1-602EB2892EBC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EDBE0557-DC05-BBB5-26B5-A657FCEA9E9A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0089DDAC-C936-AFB2-263E-6B116DAE4562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82E0009F-4E67-C7B7-0F51-D6C4D54C8FA4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331016ED-9ED3-80E2-1D00-F080B2A4D9AD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0B06F4CE-2AFF-F84B-C8F2-B8D2A960BBC1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EE409738-E26C-CCB7-1F58-499112D03749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5AD7A441-2913-17E5-A102-1D70BDF6AF3B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BCFCCE25-9DED-01F6-B7EE-C82143A71705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0DE6B879-97CC-2D3C-40E8-508C624E4A2B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D21D4A8E-D6CD-80A6-6EAC-E63F79182B10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9CDEA751-1F4E-FA68-8A8F-78DFA7EF317F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0490C794-B50F-7D3A-F0C2-41AE5246ECE3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B2DACA3D-7793-6161-FAF5-3B34A3445C17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14977774-2010-9F69-9E87-D858F4A43F35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2E3F747B-FEAE-9643-3491-911D6BD395A7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4C216F67-EB8F-6AC7-EF85-F47C990D5B18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F1104C66-EC49-B232-BB49-D000004AF372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17ACA8C9-962C-CBA1-A914-C04E0422795F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B583B7AA-6706-04D2-6FED-373B8C98886F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5C849B45-C516-E875-2FDB-F1A2FA645875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930E30F1-5CEF-FED6-FE52-98782B554398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0BFC1E2C-9EBC-7A4A-5FFC-7C7CB408C8F2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2C2BA5A8-18D9-941A-58C6-55AC15E20702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79831FAB-2375-93E3-F13E-B1595BD2AEC5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E3B5A3C0-461C-9DBB-94B8-8F44A400AC4B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96D317C1-F170-7862-51A3-967601499891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440F0E7A-EC43-EDDD-9FD1-C4928F1FCC6A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7C06BEBC-D941-B0D4-A195-2F8AB4941138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62D78571-F1C4-6D86-C093-0F8945A376FD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941A3B6E-97A4-6F08-1527-77D477F32189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3628FE82-AC3B-F148-F210-152D214E91A8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DB8CCA5D-2FFA-E725-92B9-17433CB89954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4862F4E2-6198-D4BD-CF0D-881DA6B20F2C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8415BBE3-6C84-6F23-4CE8-B72EEF79F6C2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18CDCBF5-36C5-368D-EC61-D576C01A8563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3D8A16B5-80E0-48A6-CC65-D77D841AEC3F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EF5055DA-73F1-B403-01A3-2E1474E81E45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124E9DC6-6563-5AB3-053B-C49B0A9056CC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54C0C319-41BE-5A32-2F2C-DF0D10DF14B0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6DDF2A92-90A1-6983-3313-BB9DCC92EC22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54B7675B-BFE5-304A-30DA-BC657494A542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5A63D187-7A8D-14B2-47F3-D7B003325471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BFB2523D-5329-F1CD-80A3-63E457DCE76A}"/>
              </a:ext>
            </a:extLst>
          </p:cNvPr>
          <p:cNvSpPr txBox="1">
            <a:spLocks/>
          </p:cNvSpPr>
          <p:nvPr/>
        </p:nvSpPr>
        <p:spPr>
          <a:xfrm>
            <a:off x="720000" y="1626411"/>
            <a:ext cx="7200691" cy="28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sex &lt;- factor(sex, levels = c(“male”, “female”))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sex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ontserrat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Re-order to have male first (non-alphabetical)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75571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EEFAA-99A5-7746-C6B6-6D1544096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6A328-B295-CAA8-C63E-120C7BC3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00" y="2285400"/>
            <a:ext cx="3297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22-23</a:t>
            </a:r>
          </a:p>
        </p:txBody>
      </p:sp>
    </p:spTree>
    <p:extLst>
      <p:ext uri="{BB962C8B-B14F-4D97-AF65-F5344CB8AC3E}">
        <p14:creationId xmlns:p14="http://schemas.microsoft.com/office/powerpoint/2010/main" val="2801299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53CE99FA-24D1-84F3-38E9-35353E9B1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123A36FA-DC1D-15EC-CB58-6C3F359870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40000"/>
            <a:ext cx="64026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Renaming factors</a:t>
            </a: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3F24634F-134E-A3D3-C86D-64913A9CEA65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71F33B99-A36A-2ACE-0373-209D2677157A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6969DB81-5895-CEF8-0212-4DE8F95C8203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354C3625-3781-7463-C94A-50E1416DD1EB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6B207F34-743F-8743-BC48-D272BA602F0F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B0B799C7-5038-D735-FAAC-7DD12C99C256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13484A46-235F-541C-F77F-0CE3FF7C8A91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9F72C4B7-8424-1856-8B85-5129F7F4EE3F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257DF72A-95B4-DE44-D3AB-5F77F51D8DBD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E9D1BF28-FBB2-A114-AF4A-B789F571AFD4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B49F1960-F64F-B22E-F4BF-A0B630409B80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1E6724E2-CC4A-C021-CF5B-2F524A95C44B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C1952178-5FCE-5A01-C454-B07EC1263E54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B5A3A7F4-F5AB-61E0-61E8-6C2D5DA199D2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63FF0BBD-5930-3950-A807-2BC6A5064B12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A3A4960C-6E38-F64E-FFF9-C5F3FF344A79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17E8E2A0-66C8-9969-8B9B-849F7DF184DA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854FDCBC-6B64-F833-8D07-174AABAF1255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6B512CE9-0C53-1B9D-F71D-45ECD663D4BD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65B25C1F-8533-75B4-8524-3197F14C3C50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0894A0C2-B9A8-51F5-CE56-582BA7A447FD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71360719-0D68-BCC7-BA45-D5FD1E53611F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859E1511-1F4C-11B5-DEF7-CACE903C503C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4C8CBDF9-F68B-95D1-616D-497483C51733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0B3D95CE-C5E9-D7BF-C85D-8027802A0787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4B1A8F0B-331E-60D4-CDAE-18833BF5B57D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567F149E-621C-F5BA-4FB3-A58B961652F0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14076661-4F5A-DA26-E597-BDDD7C54F9C8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3CAF765D-B4EC-AFFF-4613-85F8D36F8B83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0E613892-A3E9-88FD-BF82-918528DF4A12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BF154A5C-521D-B52F-5332-6D96557C8898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E15790E9-594C-868B-F3F1-018B75FDC681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6050BB22-93BE-6F65-BE56-D50D1EF5E8F7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C086F5BF-82BC-A1EA-2111-2AF2928AFE52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2D737F80-1C42-F55E-4AC0-5863D5441187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61C652F2-E691-CA9A-FBF8-BB045191A835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57EC093E-3C39-7E3A-E96C-4424E8DEABBF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24529AFB-5C7C-904F-9F23-AEAC7797608F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EE8815A8-961F-36D1-4E78-4B1B45575EE7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C7032185-58F1-3483-CA1A-FC20DE02FEEA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1E8FBC74-48DA-3A58-E48B-492F0E0F5477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C0989AF8-5F85-88ED-3641-333472C78E4D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0F6C9516-8C36-6A69-9623-8AF1D73F1B93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1E1CA438-82F1-C137-7F8A-85D36BE5CF50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C9323F51-D4AE-8892-E0E2-0971AE150B2E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5316D98A-BFC5-61CF-8EAC-0F21C5B4752C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A134D285-49E8-48E3-F009-0CFF4362E463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365AC153-A6A4-EF07-6B38-5AE520F5A4F2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819A53E4-0EF5-2BFC-2161-180EE054BF3F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4A94F69B-3754-181A-F16C-3BF79E6BDE8A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99F5212A-AB28-8F22-129F-3A398199CE22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7C7966FD-C1D4-D5AE-A8B6-23E2C5556E2C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ECF6A864-E7A8-D2C3-2911-74FA489E3C10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4D3D8C2B-AE34-DE71-0208-76C8FA45C131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B7C8F527-482E-F821-75EF-EA65D3D8D978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508AB76A-53AB-D565-E37B-F7FC00DE45D2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4F7A27CF-0BF0-BD96-6E2B-9E314C89230E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086E4EA4-E265-FEAF-917C-943DAB79FD39}"/>
              </a:ext>
            </a:extLst>
          </p:cNvPr>
          <p:cNvSpPr txBox="1">
            <a:spLocks/>
          </p:cNvSpPr>
          <p:nvPr/>
        </p:nvSpPr>
        <p:spPr>
          <a:xfrm>
            <a:off x="720001" y="1209575"/>
            <a:ext cx="6615676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When your data is a factor, you can use base R function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plot() </a:t>
            </a:r>
            <a:r>
              <a:rPr lang="en-US" dirty="0"/>
              <a:t>to quickly look at data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plot(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survey$sex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If we want to add a factor level to an object called ‘sex’ we can use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addNA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sex &lt;-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surveys$sex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sex &lt;-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addNA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(sex)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To rename NA column to undetermined and then re-plot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Levels(sex)[3] &lt;- ”undetermined”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plot(sex)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33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E4EDA-40E2-8739-65C7-3F89A5709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210773-461B-DCB6-6567-BBBCA722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00" y="2285400"/>
            <a:ext cx="3297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25-31</a:t>
            </a:r>
            <a:br>
              <a:rPr lang="en-US" dirty="0"/>
            </a:br>
            <a:r>
              <a:rPr lang="en-US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0026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>
          <a:extLst>
            <a:ext uri="{FF2B5EF4-FFF2-40B4-BE49-F238E27FC236}">
              <a16:creationId xmlns:a16="http://schemas.microsoft.com/office/drawing/2014/main" id="{D5550B23-D67D-6242-8617-9AAFFBB28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>
            <a:extLst>
              <a:ext uri="{FF2B5EF4-FFF2-40B4-BE49-F238E27FC236}">
                <a16:creationId xmlns:a16="http://schemas.microsoft.com/office/drawing/2014/main" id="{520A8662-4E79-D84B-DE60-5DEA6DEC26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>
            <a:extLst>
              <a:ext uri="{FF2B5EF4-FFF2-40B4-BE49-F238E27FC236}">
                <a16:creationId xmlns:a16="http://schemas.microsoft.com/office/drawing/2014/main" id="{32C10E67-C3BF-FBDA-E273-4048DB03A2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Load external data into </a:t>
            </a:r>
            <a:r>
              <a:rPr lang="en-US" sz="1400" dirty="0" err="1"/>
              <a:t>dataframe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Install and load packages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Summarize contents of data frame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Reorder and rename factors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700" b="1" dirty="0"/>
              <a:t>Let’s start!</a:t>
            </a:r>
          </a:p>
        </p:txBody>
      </p:sp>
      <p:sp>
        <p:nvSpPr>
          <p:cNvPr id="908" name="Google Shape;908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A63D5F6-D03A-8EBA-098F-7579A0985A7C}"/>
              </a:ext>
            </a:extLst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>
            <a:extLst>
              <a:ext uri="{FF2B5EF4-FFF2-40B4-BE49-F238E27FC236}">
                <a16:creationId xmlns:a16="http://schemas.microsoft.com/office/drawing/2014/main" id="{2AB9EDDD-71F8-2361-607F-88D5AF5A910C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93B20A-9C8C-FB92-8F01-27FF593F6976}"/>
              </a:ext>
            </a:extLst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  <a:extLst>
              <a:ext uri="{FF2B5EF4-FFF2-40B4-BE49-F238E27FC236}">
                <a16:creationId xmlns:a16="http://schemas.microsoft.com/office/drawing/2014/main" id="{72100F15-4655-7632-F694-22D9ACB2D194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30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>
          <a:extLst>
            <a:ext uri="{FF2B5EF4-FFF2-40B4-BE49-F238E27FC236}">
              <a16:creationId xmlns:a16="http://schemas.microsoft.com/office/drawing/2014/main" id="{18E44F9D-1C79-E6B2-F8E6-C6257E3EE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>
            <a:extLst>
              <a:ext uri="{FF2B5EF4-FFF2-40B4-BE49-F238E27FC236}">
                <a16:creationId xmlns:a16="http://schemas.microsoft.com/office/drawing/2014/main" id="{F176A579-915C-9AFC-BA05-78985B8E84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>
            <a:extLst>
              <a:ext uri="{FF2B5EF4-FFF2-40B4-BE49-F238E27FC236}">
                <a16:creationId xmlns:a16="http://schemas.microsoft.com/office/drawing/2014/main" id="{83FCB05C-18F6-C99A-2A05-293E6FDD81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Open CMB </a:t>
            </a:r>
            <a:r>
              <a:rPr lang="en-US" sz="1600" b="1" dirty="0" err="1"/>
              <a:t>Github</a:t>
            </a: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Copy link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</p:txBody>
      </p:sp>
      <p:sp>
        <p:nvSpPr>
          <p:cNvPr id="908" name="Google Shape;908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1D776F2-9724-E4D6-BDC1-FDC40D4D5FD1}"/>
              </a:ext>
            </a:extLst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>
            <a:extLst>
              <a:ext uri="{FF2B5EF4-FFF2-40B4-BE49-F238E27FC236}">
                <a16:creationId xmlns:a16="http://schemas.microsoft.com/office/drawing/2014/main" id="{BD366983-87BF-184D-3DCF-5C0799161451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B49729-2F0D-04B1-47A8-ACC7472CC6D0}"/>
              </a:ext>
            </a:extLst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  <a:extLst>
              <a:ext uri="{FF2B5EF4-FFF2-40B4-BE49-F238E27FC236}">
                <a16:creationId xmlns:a16="http://schemas.microsoft.com/office/drawing/2014/main" id="{21866C9F-2EB0-CF44-04E0-EDB8F1B7DB35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2F57D0A-127C-C94C-E30D-8853B313B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34" y="1084794"/>
            <a:ext cx="5188125" cy="333631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D095C5A-650B-F59E-9FE1-BFDCBDC9A8EE}"/>
              </a:ext>
            </a:extLst>
          </p:cNvPr>
          <p:cNvSpPr/>
          <p:nvPr/>
        </p:nvSpPr>
        <p:spPr>
          <a:xfrm>
            <a:off x="5700945" y="1657494"/>
            <a:ext cx="2772076" cy="244481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0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/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Make a new folder on your computer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Open </a:t>
            </a:r>
            <a:r>
              <a:rPr lang="en-US" sz="1400" b="1" dirty="0" err="1"/>
              <a:t>Rstudio</a:t>
            </a: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	New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	Version control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	Git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Paste Repository URL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Specify path</a:t>
            </a:r>
          </a:p>
        </p:txBody>
      </p:sp>
      <p:sp>
        <p:nvSpPr>
          <p:cNvPr id="908" name="Google Shape;908;p55">
            <a:hlinkClick r:id="" action="ppaction://hlinkshowjump?jump=previousslide"/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/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software&#10;&#10;Description automatically generated">
            <a:extLst>
              <a:ext uri="{FF2B5EF4-FFF2-40B4-BE49-F238E27FC236}">
                <a16:creationId xmlns:a16="http://schemas.microsoft.com/office/drawing/2014/main" id="{0F732B4C-76E0-AEEA-337D-41E4DBFD3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837" y="1209575"/>
            <a:ext cx="4079190" cy="28689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>
          <a:extLst>
            <a:ext uri="{FF2B5EF4-FFF2-40B4-BE49-F238E27FC236}">
              <a16:creationId xmlns:a16="http://schemas.microsoft.com/office/drawing/2014/main" id="{767E474C-7CC8-F874-1E76-B67D2C0D0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>
            <a:extLst>
              <a:ext uri="{FF2B5EF4-FFF2-40B4-BE49-F238E27FC236}">
                <a16:creationId xmlns:a16="http://schemas.microsoft.com/office/drawing/2014/main" id="{B557FDFE-438D-1F6E-3DDA-95FBA8136D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>
            <a:extLst>
              <a:ext uri="{FF2B5EF4-FFF2-40B4-BE49-F238E27FC236}">
                <a16:creationId xmlns:a16="http://schemas.microsoft.com/office/drawing/2014/main" id="{53A0D9A0-7A75-6BC5-BB45-69A9043A40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3066072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Open directory in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modules &gt;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04_Tidyverse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TidyverseDay1_MJH.Rmd </a:t>
            </a:r>
          </a:p>
        </p:txBody>
      </p:sp>
      <p:sp>
        <p:nvSpPr>
          <p:cNvPr id="908" name="Google Shape;908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22451C2-0B04-AED5-F1A1-4DEEE1684B41}"/>
              </a:ext>
            </a:extLst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>
            <a:extLst>
              <a:ext uri="{FF2B5EF4-FFF2-40B4-BE49-F238E27FC236}">
                <a16:creationId xmlns:a16="http://schemas.microsoft.com/office/drawing/2014/main" id="{29C24323-2621-9A68-1EC3-C89CE92DC3FF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E89EB3-4CA1-0C8A-47C6-9E82F0F4CC34}"/>
              </a:ext>
            </a:extLst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  <a:extLst>
              <a:ext uri="{FF2B5EF4-FFF2-40B4-BE49-F238E27FC236}">
                <a16:creationId xmlns:a16="http://schemas.microsoft.com/office/drawing/2014/main" id="{A136095C-37D1-AB3F-8B00-A2B16B5981E5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A389C1A-4EF1-C3E3-8FBC-C5E7B9AC2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240" y="1343776"/>
            <a:ext cx="4856881" cy="295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4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>
          <a:extLst>
            <a:ext uri="{FF2B5EF4-FFF2-40B4-BE49-F238E27FC236}">
              <a16:creationId xmlns:a16="http://schemas.microsoft.com/office/drawing/2014/main" id="{F875B60E-063E-47A4-7CB1-0BDDFC63C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>
            <a:extLst>
              <a:ext uri="{FF2B5EF4-FFF2-40B4-BE49-F238E27FC236}">
                <a16:creationId xmlns:a16="http://schemas.microsoft.com/office/drawing/2014/main" id="{9ED9A7E7-B457-DCA6-25AD-96FF00467A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>
            <a:extLst>
              <a:ext uri="{FF2B5EF4-FFF2-40B4-BE49-F238E27FC236}">
                <a16:creationId xmlns:a16="http://schemas.microsoft.com/office/drawing/2014/main" id="{702E2694-2E02-50E5-B34F-AE1E664B8E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Pause -- Make sure everyone is good to go</a:t>
            </a:r>
          </a:p>
        </p:txBody>
      </p:sp>
      <p:sp>
        <p:nvSpPr>
          <p:cNvPr id="908" name="Google Shape;908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3BC86E8-2278-3404-5D3C-FCD5BF92CF22}"/>
              </a:ext>
            </a:extLst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>
            <a:extLst>
              <a:ext uri="{FF2B5EF4-FFF2-40B4-BE49-F238E27FC236}">
                <a16:creationId xmlns:a16="http://schemas.microsoft.com/office/drawing/2014/main" id="{BB3F961C-30DA-1720-538C-43A45B66041D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06523B-9A7C-FEF7-4898-D24AA1A7FA27}"/>
              </a:ext>
            </a:extLst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  <a:extLst>
              <a:ext uri="{FF2B5EF4-FFF2-40B4-BE49-F238E27FC236}">
                <a16:creationId xmlns:a16="http://schemas.microsoft.com/office/drawing/2014/main" id="{513B84D4-E0F9-AF6F-254E-D62D8B362B3B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53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25096-37BD-AFE5-6B4E-AB44CDFD5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B8C12FE-32F9-1C5F-EF1F-7A5EB8B0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544" y="886478"/>
            <a:ext cx="5055088" cy="3542097"/>
          </a:xfrm>
          <a:prstGeom prst="rect">
            <a:avLst/>
          </a:prstGeom>
        </p:spPr>
      </p:pic>
      <p:sp>
        <p:nvSpPr>
          <p:cNvPr id="5" name="Google Shape;906;p55">
            <a:extLst>
              <a:ext uri="{FF2B5EF4-FFF2-40B4-BE49-F238E27FC236}">
                <a16:creationId xmlns:a16="http://schemas.microsoft.com/office/drawing/2014/main" id="{41FF3E83-7FCA-44D7-5091-0D2A9E9794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2360084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Add your name as the author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Follow along by running the chunks</a:t>
            </a:r>
          </a:p>
        </p:txBody>
      </p:sp>
    </p:spTree>
    <p:extLst>
      <p:ext uri="{BB962C8B-B14F-4D97-AF65-F5344CB8AC3E}">
        <p14:creationId xmlns:p14="http://schemas.microsoft.com/office/powerpoint/2010/main" val="154896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35FD3-FDEB-71ED-625C-C1A826BAC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109A4B-90D7-AACF-D86B-860C444B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1999050"/>
            <a:ext cx="3721112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In the R markdown</a:t>
            </a:r>
            <a:br>
              <a:rPr lang="en-US" dirty="0"/>
            </a:br>
            <a:r>
              <a:rPr lang="en-US" dirty="0"/>
              <a:t>Run chunk 0-3</a:t>
            </a:r>
          </a:p>
        </p:txBody>
      </p:sp>
    </p:spTree>
    <p:extLst>
      <p:ext uri="{BB962C8B-B14F-4D97-AF65-F5344CB8AC3E}">
        <p14:creationId xmlns:p14="http://schemas.microsoft.com/office/powerpoint/2010/main" val="3743467596"/>
      </p:ext>
    </p:extLst>
  </p:cSld>
  <p:clrMapOvr>
    <a:masterClrMapping/>
  </p:clrMapOvr>
</p:sld>
</file>

<file path=ppt/theme/theme1.xml><?xml version="1.0" encoding="utf-8"?>
<a:theme xmlns:a="http://schemas.openxmlformats.org/drawingml/2006/main" name="Our Creative Company by Slidesgo">
  <a:themeElements>
    <a:clrScheme name="Simple Light">
      <a:dk1>
        <a:srgbClr val="16433D"/>
      </a:dk1>
      <a:lt1>
        <a:srgbClr val="FDF2E9"/>
      </a:lt1>
      <a:dk2>
        <a:srgbClr val="212121"/>
      </a:dk2>
      <a:lt2>
        <a:srgbClr val="E1A77B"/>
      </a:lt2>
      <a:accent1>
        <a:srgbClr val="16433D"/>
      </a:accent1>
      <a:accent2>
        <a:srgbClr val="212121"/>
      </a:accent2>
      <a:accent3>
        <a:srgbClr val="EFCCAE"/>
      </a:accent3>
      <a:accent4>
        <a:srgbClr val="B7D5C4"/>
      </a:accent4>
      <a:accent5>
        <a:srgbClr val="F4E3D6"/>
      </a:accent5>
      <a:accent6>
        <a:srgbClr val="E1A77B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940</Words>
  <Application>Microsoft Macintosh PowerPoint</Application>
  <PresentationFormat>On-screen Show (16:9)</PresentationFormat>
  <Paragraphs>183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Menlo</vt:lpstr>
      <vt:lpstr>Merriweather</vt:lpstr>
      <vt:lpstr>Arial</vt:lpstr>
      <vt:lpstr>Open Sans</vt:lpstr>
      <vt:lpstr>Montserrat</vt:lpstr>
      <vt:lpstr>Montserrat Medium</vt:lpstr>
      <vt:lpstr>Our Creative Company by Slidesgo</vt:lpstr>
      <vt:lpstr>Tidyverse</vt:lpstr>
      <vt:lpstr>Agenda</vt:lpstr>
      <vt:lpstr>Monday Objectives</vt:lpstr>
      <vt:lpstr>Monday Objectives</vt:lpstr>
      <vt:lpstr>Monday Objectives</vt:lpstr>
      <vt:lpstr>Monday Objectives</vt:lpstr>
      <vt:lpstr>Monday Objectives</vt:lpstr>
      <vt:lpstr>PowerPoint Presentation</vt:lpstr>
      <vt:lpstr>In the R markdown Run chunk 0-3</vt:lpstr>
      <vt:lpstr>What are dataframes?</vt:lpstr>
      <vt:lpstr>What is in our data frame?</vt:lpstr>
      <vt:lpstr>Inspecting a dataframe</vt:lpstr>
      <vt:lpstr>Run chunk 4-6</vt:lpstr>
      <vt:lpstr>Indexing and subsetting dataframes</vt:lpstr>
      <vt:lpstr>Indexing and subsetting dataframes</vt:lpstr>
      <vt:lpstr>Indexing and subsetting dataframes</vt:lpstr>
      <vt:lpstr>Run chunk 7-13</vt:lpstr>
      <vt:lpstr>Indexing and subsetting dataframes</vt:lpstr>
      <vt:lpstr>Run chunk 14-15</vt:lpstr>
      <vt:lpstr>Data types: Factor vs Character</vt:lpstr>
      <vt:lpstr>Data types: Conversion to a factor </vt:lpstr>
      <vt:lpstr>Run chunk 16-18</vt:lpstr>
      <vt:lpstr>Data types: Finding levels </vt:lpstr>
      <vt:lpstr>Run chunk 19-21</vt:lpstr>
      <vt:lpstr>Data types: Changing factor order </vt:lpstr>
      <vt:lpstr>Run chunk 22-23</vt:lpstr>
      <vt:lpstr>Data Types: Renaming factors</vt:lpstr>
      <vt:lpstr>Run chunk 25-31 Done!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Creative Company</dc:title>
  <cp:lastModifiedBy>Hemmerlein,Meg</cp:lastModifiedBy>
  <cp:revision>1</cp:revision>
  <dcterms:modified xsi:type="dcterms:W3CDTF">2024-02-12T00:39:12Z</dcterms:modified>
</cp:coreProperties>
</file>