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62" r:id="rId3"/>
    <p:sldId id="263" r:id="rId4"/>
    <p:sldId id="264" r:id="rId5"/>
    <p:sldId id="265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24C2708-7550-4750-9E41-A388227ACBDB}" type="datetimeFigureOut">
              <a:rPr lang="bg-BG" smtClean="0"/>
              <a:t>9.7.2020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CC43414-A6E0-457D-9DCB-2BD45494E7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8402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2708-7550-4750-9E41-A388227ACBDB}" type="datetimeFigureOut">
              <a:rPr lang="bg-BG" smtClean="0"/>
              <a:t>9.7.2020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3414-A6E0-457D-9DCB-2BD45494E7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80141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2708-7550-4750-9E41-A388227ACBDB}" type="datetimeFigureOut">
              <a:rPr lang="bg-BG" smtClean="0"/>
              <a:t>9.7.2020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3414-A6E0-457D-9DCB-2BD45494E7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95640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2708-7550-4750-9E41-A388227ACBDB}" type="datetimeFigureOut">
              <a:rPr lang="bg-BG" smtClean="0"/>
              <a:t>9.7.2020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3414-A6E0-457D-9DCB-2BD45494E7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21270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2708-7550-4750-9E41-A388227ACBDB}" type="datetimeFigureOut">
              <a:rPr lang="bg-BG" smtClean="0"/>
              <a:t>9.7.2020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3414-A6E0-457D-9DCB-2BD45494E7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49456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2708-7550-4750-9E41-A388227ACBDB}" type="datetimeFigureOut">
              <a:rPr lang="bg-BG" smtClean="0"/>
              <a:t>9.7.2020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3414-A6E0-457D-9DCB-2BD45494E7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71821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2708-7550-4750-9E41-A388227ACBDB}" type="datetimeFigureOut">
              <a:rPr lang="bg-BG" smtClean="0"/>
              <a:t>9.7.2020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3414-A6E0-457D-9DCB-2BD45494E7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43865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24C2708-7550-4750-9E41-A388227ACBDB}" type="datetimeFigureOut">
              <a:rPr lang="bg-BG" smtClean="0"/>
              <a:t>9.7.2020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3414-A6E0-457D-9DCB-2BD45494E7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50035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24C2708-7550-4750-9E41-A388227ACBDB}" type="datetimeFigureOut">
              <a:rPr lang="bg-BG" smtClean="0"/>
              <a:t>9.7.2020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3414-A6E0-457D-9DCB-2BD45494E7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15036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2708-7550-4750-9E41-A388227ACBDB}" type="datetimeFigureOut">
              <a:rPr lang="bg-BG" smtClean="0"/>
              <a:t>9.7.2020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3414-A6E0-457D-9DCB-2BD45494E7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83610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2708-7550-4750-9E41-A388227ACBDB}" type="datetimeFigureOut">
              <a:rPr lang="bg-BG" smtClean="0"/>
              <a:t>9.7.2020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3414-A6E0-457D-9DCB-2BD45494E7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13489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2708-7550-4750-9E41-A388227ACBDB}" type="datetimeFigureOut">
              <a:rPr lang="bg-BG" smtClean="0"/>
              <a:t>9.7.2020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3414-A6E0-457D-9DCB-2BD45494E7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26131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2708-7550-4750-9E41-A388227ACBDB}" type="datetimeFigureOut">
              <a:rPr lang="bg-BG" smtClean="0"/>
              <a:t>9.7.2020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3414-A6E0-457D-9DCB-2BD45494E7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558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2708-7550-4750-9E41-A388227ACBDB}" type="datetimeFigureOut">
              <a:rPr lang="bg-BG" smtClean="0"/>
              <a:t>9.7.2020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3414-A6E0-457D-9DCB-2BD45494E7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5283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2708-7550-4750-9E41-A388227ACBDB}" type="datetimeFigureOut">
              <a:rPr lang="bg-BG" smtClean="0"/>
              <a:t>9.7.2020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3414-A6E0-457D-9DCB-2BD45494E7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55175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2708-7550-4750-9E41-A388227ACBDB}" type="datetimeFigureOut">
              <a:rPr lang="bg-BG" smtClean="0"/>
              <a:t>9.7.2020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3414-A6E0-457D-9DCB-2BD45494E7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59571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2708-7550-4750-9E41-A388227ACBDB}" type="datetimeFigureOut">
              <a:rPr lang="bg-BG" smtClean="0"/>
              <a:t>9.7.2020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3414-A6E0-457D-9DCB-2BD45494E7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886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24C2708-7550-4750-9E41-A388227ACBDB}" type="datetimeFigureOut">
              <a:rPr lang="bg-BG" smtClean="0"/>
              <a:t>9.7.2020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bg-BG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CC43414-A6E0-457D-9DCB-2BD45494E7A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38230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nkercad.com/things/9gTRTEa8wLB-alien-invasion-game" TargetMode="External"/><Relationship Id="rId2" Type="http://schemas.openxmlformats.org/officeDocument/2006/relationships/hyperlink" Target="https://github.com/Bewtan/ItKariera_Module8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3F1022E-200A-401B-95A3-960C30A07B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7988" y="510785"/>
            <a:ext cx="10771465" cy="1679895"/>
          </a:xfrm>
        </p:spPr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НП „Обучение за ИТ кариера“</a:t>
            </a:r>
            <a:br>
              <a:rPr lang="bg-BG" dirty="0">
                <a:solidFill>
                  <a:schemeClr val="tx1"/>
                </a:solidFill>
              </a:rPr>
            </a:br>
            <a:r>
              <a:rPr lang="ru-RU" sz="3200" dirty="0">
                <a:solidFill>
                  <a:schemeClr val="tx1"/>
                </a:solidFill>
              </a:rPr>
              <a:t>Модул 8: Въведение в операционни системи и вградени системи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CE47C41E-85E0-4EA7-A88E-35D483014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3741" y="4261288"/>
            <a:ext cx="8915399" cy="2294602"/>
          </a:xfrm>
        </p:spPr>
        <p:txBody>
          <a:bodyPr>
            <a:normAutofit/>
          </a:bodyPr>
          <a:lstStyle/>
          <a:p>
            <a:pPr algn="ctr"/>
            <a:r>
              <a:rPr lang="bg-BG" sz="5400" dirty="0">
                <a:solidFill>
                  <a:schemeClr val="tx1"/>
                </a:solidFill>
              </a:rPr>
              <a:t>Курсов проект</a:t>
            </a:r>
          </a:p>
          <a:p>
            <a:pPr algn="ctr"/>
            <a:r>
              <a:rPr lang="bg-BG" sz="3200" dirty="0">
                <a:solidFill>
                  <a:schemeClr val="tx1"/>
                </a:solidFill>
              </a:rPr>
              <a:t>Тема: Игра - </a:t>
            </a:r>
            <a:r>
              <a:rPr lang="en-US" sz="3200" dirty="0">
                <a:solidFill>
                  <a:schemeClr val="tx1"/>
                </a:solidFill>
              </a:rPr>
              <a:t>Alien Invasion</a:t>
            </a:r>
            <a:endParaRPr lang="bg-BG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183E22-C8D5-434E-AE13-0D34D72E14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3" t="5907" b="10900"/>
          <a:stretch/>
        </p:blipFill>
        <p:spPr>
          <a:xfrm>
            <a:off x="3810141" y="2212230"/>
            <a:ext cx="4387158" cy="204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11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0B08A1-EC97-430F-8DDD-0CB4AA0CE3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90"/>
          <a:stretch/>
        </p:blipFill>
        <p:spPr>
          <a:xfrm>
            <a:off x="5745385" y="3831912"/>
            <a:ext cx="6006942" cy="30260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D8543F-15E8-4EE1-B036-89455FFB7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Същност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3CD89-5478-455C-B3DA-B5E6386ED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4636" y="3026088"/>
            <a:ext cx="9300525" cy="3416300"/>
          </a:xfrm>
        </p:spPr>
        <p:txBody>
          <a:bodyPr/>
          <a:lstStyle/>
          <a:p>
            <a:r>
              <a:rPr lang="bg-B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Проектът представлява игра, в която управляваш космически кораб в битка с извънземни.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ABA526-2278-487A-9D3F-7EBF53178C85}"/>
              </a:ext>
            </a:extLst>
          </p:cNvPr>
          <p:cNvSpPr txBox="1"/>
          <p:nvPr/>
        </p:nvSpPr>
        <p:spPr>
          <a:xfrm>
            <a:off x="1014593" y="4690908"/>
            <a:ext cx="3450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Корабът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има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живота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представени от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лампи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1F0F88-456B-408A-815D-510C347051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12" r="12029" b="11086"/>
          <a:stretch/>
        </p:blipFill>
        <p:spPr>
          <a:xfrm>
            <a:off x="1274988" y="5337239"/>
            <a:ext cx="2929812" cy="129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872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99F0C-C7D9-4AB5-8711-9C82A0A58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Контроли и Лампи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67B3824-3A51-4BC1-8F8F-CDD184E51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2" r="6364" b="15162"/>
          <a:stretch/>
        </p:blipFill>
        <p:spPr>
          <a:xfrm>
            <a:off x="825375" y="3319657"/>
            <a:ext cx="5821960" cy="31652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2A9B2D-62DC-4045-B29D-52C9745465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483" y="5114091"/>
            <a:ext cx="2154249" cy="12113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0A27207-3402-4645-9704-7BB998FD24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889" y="5114091"/>
            <a:ext cx="2154249" cy="12113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FCE6516-2CAB-4D8C-A1E0-86A2B58BEA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471" y="5114090"/>
            <a:ext cx="2154249" cy="12113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E5C8ECC-460B-42E2-9E56-98C53FE6A42A}"/>
              </a:ext>
            </a:extLst>
          </p:cNvPr>
          <p:cNvSpPr txBox="1"/>
          <p:nvPr/>
        </p:nvSpPr>
        <p:spPr>
          <a:xfrm>
            <a:off x="7264409" y="4467758"/>
            <a:ext cx="4102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Изстреляни лазери</a:t>
            </a:r>
          </a:p>
          <a:p>
            <a:r>
              <a:rPr lang="bg-BG" dirty="0"/>
              <a:t>0-1                         2                        3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FCEB12-9913-4C53-8C19-E2D6DBCB75E2}"/>
              </a:ext>
            </a:extLst>
          </p:cNvPr>
          <p:cNvSpPr txBox="1"/>
          <p:nvPr/>
        </p:nvSpPr>
        <p:spPr>
          <a:xfrm>
            <a:off x="825375" y="2488606"/>
            <a:ext cx="5919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bg-B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орабът може да се движи нагоре и надолу и също да се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отбранява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лазери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но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броя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лазерите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576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1D6A1-AC01-464A-A553-E0D573BAC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Краен екран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20EE6-F430-465C-9223-9EA322E8D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402164"/>
            <a:ext cx="8825659" cy="3416300"/>
          </a:xfrm>
        </p:spPr>
        <p:txBody>
          <a:bodyPr/>
          <a:lstStyle/>
          <a:p>
            <a:r>
              <a:rPr lang="bg-BG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В</a:t>
            </a:r>
            <a:r>
              <a:rPr lang="bg-BG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сяко убито извънземно носи една точка, а </a:t>
            </a:r>
            <a:r>
              <a:rPr lang="bg-BG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края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играта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изписва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крайният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резултат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дава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възможност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започне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наново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2512E4-E65C-44CD-9E96-4B61940665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9" t="7246" r="4080"/>
          <a:stretch/>
        </p:blipFill>
        <p:spPr>
          <a:xfrm>
            <a:off x="2863765" y="3286387"/>
            <a:ext cx="5343787" cy="311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43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C8331-0FBD-4502-A550-F68B19949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Компоненти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9F392B-8A25-4E41-A2FE-E9DCDE815E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530" y="2398003"/>
            <a:ext cx="5366854" cy="3020031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AFE33D-6DF2-455F-92C7-9B51C539D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6" t="17647" r="47462" b="35988"/>
          <a:stretch/>
        </p:blipFill>
        <p:spPr>
          <a:xfrm>
            <a:off x="315720" y="3168982"/>
            <a:ext cx="6238905" cy="3349867"/>
          </a:xfrm>
        </p:spPr>
      </p:pic>
    </p:spTree>
    <p:extLst>
      <p:ext uri="{BB962C8B-B14F-4D97-AF65-F5344CB8AC3E}">
        <p14:creationId xmlns:p14="http://schemas.microsoft.com/office/powerpoint/2010/main" val="4260808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80C28C8-A47F-4E61-9AF1-AD894EBE8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39" y="824918"/>
            <a:ext cx="7955490" cy="3036815"/>
          </a:xfrm>
        </p:spPr>
        <p:txBody>
          <a:bodyPr/>
          <a:lstStyle/>
          <a:p>
            <a:r>
              <a:rPr lang="bg-BG" dirty="0"/>
              <a:t>Благодаря за вниманието!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EAB314C-2984-46EB-AE1A-3D81326D3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7619" y="5171662"/>
            <a:ext cx="8825658" cy="86142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https://github.com/Bewtan/ItKariera_Module8</a:t>
            </a:r>
            <a:endParaRPr lang="en-US" dirty="0"/>
          </a:p>
          <a:p>
            <a:r>
              <a:rPr lang="en-US" dirty="0" err="1"/>
              <a:t>TinkerCad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https://www.tinkercad.com/things/9gTRTEa8wLB-alien-invasion-game</a:t>
            </a:r>
            <a:endParaRPr lang="en-US" dirty="0"/>
          </a:p>
          <a:p>
            <a:r>
              <a:rPr lang="bg-BG" dirty="0"/>
              <a:t>Изготвил Георги добриков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319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101</TotalTime>
  <Words>146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Times New Roman</vt:lpstr>
      <vt:lpstr>Wingdings 3</vt:lpstr>
      <vt:lpstr>Ion Boardroom</vt:lpstr>
      <vt:lpstr>НП „Обучение за ИТ кариера“ Модул 8: Въведение в операционни системи и вградени системи</vt:lpstr>
      <vt:lpstr>Същност</vt:lpstr>
      <vt:lpstr>Контроли и Лампи</vt:lpstr>
      <vt:lpstr>Краен екран</vt:lpstr>
      <vt:lpstr>Компоненти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НП „Обучение за ИТ кариера“</dc:title>
  <dc:creator>hasan basri</dc:creator>
  <cp:lastModifiedBy>Georgi Dobrikov</cp:lastModifiedBy>
  <cp:revision>13</cp:revision>
  <dcterms:created xsi:type="dcterms:W3CDTF">2020-05-30T12:12:10Z</dcterms:created>
  <dcterms:modified xsi:type="dcterms:W3CDTF">2020-07-09T08:27:17Z</dcterms:modified>
</cp:coreProperties>
</file>