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32"/>
  </p:handoutMasterIdLst>
  <p:sldIdLst>
    <p:sldId id="257" r:id="rId4"/>
    <p:sldId id="262" r:id="rId5"/>
    <p:sldId id="269" r:id="rId6"/>
    <p:sldId id="263" r:id="rId7"/>
    <p:sldId id="264" r:id="rId8"/>
    <p:sldId id="270" r:id="rId9"/>
    <p:sldId id="271" r:id="rId10"/>
    <p:sldId id="265" r:id="rId11"/>
    <p:sldId id="281" r:id="rId12"/>
    <p:sldId id="282" r:id="rId13"/>
    <p:sldId id="283" r:id="rId14"/>
    <p:sldId id="284" r:id="rId15"/>
    <p:sldId id="285" r:id="rId16"/>
    <p:sldId id="274" r:id="rId17"/>
    <p:sldId id="275" r:id="rId18"/>
    <p:sldId id="277" r:id="rId19"/>
    <p:sldId id="276" r:id="rId20"/>
    <p:sldId id="278" r:id="rId21"/>
    <p:sldId id="266" r:id="rId22"/>
    <p:sldId id="272" r:id="rId23"/>
    <p:sldId id="273" r:id="rId24"/>
    <p:sldId id="279" r:id="rId25"/>
    <p:sldId id="280" r:id="rId26"/>
    <p:sldId id="286" r:id="rId27"/>
    <p:sldId id="287" r:id="rId28"/>
    <p:sldId id="288" r:id="rId29"/>
    <p:sldId id="289" r:id="rId30"/>
    <p:sldId id="267" r:id="rId31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8FCD8-8A0C-4673-8884-B7B9B4046CD2}" v="2" dt="2024-04-05T01:11:16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02" d="100"/>
          <a:sy n="102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PINHEIRO CHAGAS FERNANDES" userId="S::gabriel.fernandes133@etec.sp.gov.br::d8b9dc4d-8064-4be2-a8a0-77db1020df43" providerId="AD" clId="Web-{1B28FCD8-8A0C-4673-8884-B7B9B4046CD2}"/>
    <pc:docChg chg="modSld">
      <pc:chgData name="GABRIEL PINHEIRO CHAGAS FERNANDES" userId="S::gabriel.fernandes133@etec.sp.gov.br::d8b9dc4d-8064-4be2-a8a0-77db1020df43" providerId="AD" clId="Web-{1B28FCD8-8A0C-4673-8884-B7B9B4046CD2}" dt="2024-04-05T01:11:13.570" v="0" actId="20577"/>
      <pc:docMkLst>
        <pc:docMk/>
      </pc:docMkLst>
      <pc:sldChg chg="modSp">
        <pc:chgData name="GABRIEL PINHEIRO CHAGAS FERNANDES" userId="S::gabriel.fernandes133@etec.sp.gov.br::d8b9dc4d-8064-4be2-a8a0-77db1020df43" providerId="AD" clId="Web-{1B28FCD8-8A0C-4673-8884-B7B9B4046CD2}" dt="2024-04-05T01:11:13.570" v="0" actId="20577"/>
        <pc:sldMkLst>
          <pc:docMk/>
          <pc:sldMk cId="2046290951" sldId="266"/>
        </pc:sldMkLst>
        <pc:spChg chg="mod">
          <ac:chgData name="GABRIEL PINHEIRO CHAGAS FERNANDES" userId="S::gabriel.fernandes133@etec.sp.gov.br::d8b9dc4d-8064-4be2-a8a0-77db1020df43" providerId="AD" clId="Web-{1B28FCD8-8A0C-4673-8884-B7B9B4046CD2}" dt="2024-04-05T01:11:13.570" v="0" actId="20577"/>
          <ac:spMkLst>
            <pc:docMk/>
            <pc:sldMk cId="2046290951" sldId="266"/>
            <ac:spMk id="3" creationId="{BA511EB5-724E-D9E4-AA46-1E9DCEC49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859156D-57F1-4A34-A066-7E7408A717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1E193E-3752-4038-81A9-B383E8AD36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980B77-74C9-46BA-855B-5A120A3213AD}" type="datetimeFigureOut">
              <a:rPr lang="pt-BR"/>
              <a:pPr>
                <a:defRPr/>
              </a:pPr>
              <a:t>09/06/2024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98DFC0-770C-445F-BABC-5D62A87C9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EC0406-67CD-42F4-9D6D-4E0682F53C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9F3AF87-908F-4600-8DE0-05839A3FBE7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5A27-0139-4CA5-A260-0C575D946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E65A6-59F8-4B53-B62D-DB03C3A79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61CC6-6AFA-5CBD-9265-D30A43EA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170563-9E3D-496C-9E63-98620C3D4BFF}" type="datetimeFigureOut">
              <a:rPr lang="pt-BR"/>
              <a:pPr>
                <a:defRPr/>
              </a:pPr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EEB28-22E5-690C-EF85-4A5DBED0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3B6D9-E2F8-5952-6044-76E633CD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15826-20FF-490E-8B4D-956C4CBADE2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7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">
            <a:extLst>
              <a:ext uri="{FF2B5EF4-FFF2-40B4-BE49-F238E27FC236}">
                <a16:creationId xmlns:a16="http://schemas.microsoft.com/office/drawing/2014/main" id="{51C1006D-6803-FDFB-22C3-6C5FEACE85D6}"/>
              </a:ext>
            </a:extLst>
          </p:cNvPr>
          <p:cNvSpPr/>
          <p:nvPr userDrawn="1"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>
              <a:solidFill>
                <a:srgbClr val="2857A5"/>
              </a:solidFill>
            </a:endParaRPr>
          </a:p>
        </p:txBody>
      </p:sp>
      <p:pic>
        <p:nvPicPr>
          <p:cNvPr id="4" name="Imagem 9">
            <a:extLst>
              <a:ext uri="{FF2B5EF4-FFF2-40B4-BE49-F238E27FC236}">
                <a16:creationId xmlns:a16="http://schemas.microsoft.com/office/drawing/2014/main" id="{06BC334F-A0A8-269C-4967-4B277E251C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6151563"/>
            <a:ext cx="4808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784E5DE-ABCC-415F-9538-39C814967F6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13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pt-BR" altLang="pt-BR" noProof="0"/>
              <a:t>Clique para editar 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5" name="Espaço Reservado para Data 2">
            <a:extLst>
              <a:ext uri="{FF2B5EF4-FFF2-40B4-BE49-F238E27FC236}">
                <a16:creationId xmlns:a16="http://schemas.microsoft.com/office/drawing/2014/main" id="{68DBAD0E-D12D-BDDD-60E1-006383A1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E4CBA-DB80-48A7-BA18-796CEF74119F}" type="datetimeFigureOut">
              <a:rPr lang="pt-BR"/>
              <a:pPr>
                <a:defRPr/>
              </a:pPr>
              <a:t>09/06/2024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9D729E49-6ACF-F362-343C-05C999AC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013F46F9-7AAD-3095-45BA-B758E17D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32451-B10C-4F95-817E-CF336A6DA31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691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">
            <a:extLst>
              <a:ext uri="{FF2B5EF4-FFF2-40B4-BE49-F238E27FC236}">
                <a16:creationId xmlns:a16="http://schemas.microsoft.com/office/drawing/2014/main" id="{B247FB9F-01A2-B440-D117-452339529CFF}"/>
              </a:ext>
            </a:extLst>
          </p:cNvPr>
          <p:cNvSpPr/>
          <p:nvPr userDrawn="1"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>
              <a:solidFill>
                <a:srgbClr val="2857A5"/>
              </a:solidFill>
            </a:endParaRPr>
          </a:p>
        </p:txBody>
      </p:sp>
      <p:pic>
        <p:nvPicPr>
          <p:cNvPr id="4" name="Imagem 9">
            <a:extLst>
              <a:ext uri="{FF2B5EF4-FFF2-40B4-BE49-F238E27FC236}">
                <a16:creationId xmlns:a16="http://schemas.microsoft.com/office/drawing/2014/main" id="{D8DEA104-A9C5-A9E6-3DE6-164E1592B8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6151563"/>
            <a:ext cx="4808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81402159-A441-48C3-AA21-994AFBF0DCB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13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pt-BR" altLang="pt-BR" noProof="0"/>
              <a:t>Clique para editar 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5" name="Espaço Reservado para Data 2">
            <a:extLst>
              <a:ext uri="{FF2B5EF4-FFF2-40B4-BE49-F238E27FC236}">
                <a16:creationId xmlns:a16="http://schemas.microsoft.com/office/drawing/2014/main" id="{95F90F65-D489-E5A6-50BA-AED83764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62205-B355-4E1C-8A3F-0E91D8166CFD}" type="datetimeFigureOut">
              <a:rPr lang="pt-BR"/>
              <a:pPr>
                <a:defRPr/>
              </a:pPr>
              <a:t>09/06/2024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40CEAE27-BC1F-A047-31BF-4BB5840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9F98CEF9-B2B6-CFE9-04EA-E84BAD83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21E5E-E1EA-43CE-80A1-1A100DED603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18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B787-9554-4066-94C3-AA582E3C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8FC06C75-A4D3-B40E-FA7B-A8DEB71C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E7BC6-940B-4927-80DC-3705D681B172}" type="datetimeFigureOut">
              <a:rPr lang="pt-BR"/>
              <a:pPr>
                <a:defRPr/>
              </a:pPr>
              <a:t>09/06/2024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CD72D374-8B30-552E-2C29-93766C69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CBD8B84-41F3-5B93-BB51-EF082A43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01D20-8F7E-497F-9A21-3C787636E26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30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1D8FAA77-2E19-47BB-C77B-EF97970A1D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281C8513-3E03-9DBF-BFF2-2AD56FBCA0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A05E9-AB05-44F3-8517-EB4ABBA8B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13470D-9113-492D-AD83-A7017A051DEC}" type="datetimeFigureOut">
              <a:rPr lang="pt-BR"/>
              <a:pPr>
                <a:defRPr/>
              </a:pPr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5C7EC-A50E-437B-8D28-AFD66F08B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93735-31B1-4A77-82DE-5B8456184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1C19FF9-7C88-47C6-9FBB-76121AB84805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3F7C404B-B837-4B7B-A684-D13BB6A980CD}"/>
              </a:ext>
            </a:extLst>
          </p:cNvPr>
          <p:cNvSpPr/>
          <p:nvPr userDrawn="1"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>
              <a:solidFill>
                <a:srgbClr val="2857A5"/>
              </a:solidFill>
            </a:endParaRPr>
          </a:p>
        </p:txBody>
      </p:sp>
      <p:pic>
        <p:nvPicPr>
          <p:cNvPr id="1032" name="Imagem 7">
            <a:extLst>
              <a:ext uri="{FF2B5EF4-FFF2-40B4-BE49-F238E27FC236}">
                <a16:creationId xmlns:a16="http://schemas.microsoft.com/office/drawing/2014/main" id="{F2031B73-F8DC-0D6F-7B27-928301259D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6151563"/>
            <a:ext cx="4808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7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rnal.usp.br/atualidades/cresce-o-numero-de-adocoes-e-de-abandono-de-animais-na-pandemia/#:~:text=Os%20custos%20podem%20ser%20adaptados,%2C%20e%2020%20milh%C3%B5es%2C%20cachorros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ONGDonaZuleika/?locale=pt_B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9A44BEC5-B0F2-E651-B328-408E7E10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559"/>
            <a:ext cx="109728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Projeto de TCC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5835C9-7239-78D2-D404-6F7DECB3D81F}"/>
              </a:ext>
            </a:extLst>
          </p:cNvPr>
          <p:cNvSpPr txBox="1"/>
          <p:nvPr/>
        </p:nvSpPr>
        <p:spPr>
          <a:xfrm>
            <a:off x="3665730" y="3121558"/>
            <a:ext cx="48605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Alunos:</a:t>
            </a:r>
          </a:p>
          <a:p>
            <a:pPr algn="ctr"/>
            <a:r>
              <a:rPr lang="pt-BR" sz="2000" dirty="0"/>
              <a:t>Adryelly de Oliveira</a:t>
            </a:r>
          </a:p>
          <a:p>
            <a:pPr algn="ctr"/>
            <a:r>
              <a:rPr lang="pt-BR" sz="2000" dirty="0"/>
              <a:t>Gabriel Pinheiro Chagas Fernandes</a:t>
            </a:r>
          </a:p>
          <a:p>
            <a:pPr algn="ctr"/>
            <a:r>
              <a:rPr lang="pt-BR" sz="2000" dirty="0"/>
              <a:t>Isabela de Oliveira </a:t>
            </a:r>
            <a:r>
              <a:rPr lang="pt-BR" sz="2000" dirty="0" err="1"/>
              <a:t>Guessi</a:t>
            </a:r>
            <a:r>
              <a:rPr lang="pt-BR" sz="2000" dirty="0"/>
              <a:t> </a:t>
            </a:r>
          </a:p>
          <a:p>
            <a:pPr algn="ctr"/>
            <a:r>
              <a:rPr lang="pt-BR" sz="2000" dirty="0"/>
              <a:t>Pablo Henrique Nogueira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BA5262-C135-FF39-4627-3DE2989AE238}"/>
              </a:ext>
            </a:extLst>
          </p:cNvPr>
          <p:cNvSpPr txBox="1"/>
          <p:nvPr/>
        </p:nvSpPr>
        <p:spPr>
          <a:xfrm>
            <a:off x="1667508" y="1458559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Componente: Planejamento e Desenvolvimento do Trabalho de Conclusão de Curso (TCC) em Informática para Internet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1412F7-5FB2-E493-A1D4-78EB1F923936}"/>
              </a:ext>
            </a:extLst>
          </p:cNvPr>
          <p:cNvSpPr txBox="1"/>
          <p:nvPr/>
        </p:nvSpPr>
        <p:spPr>
          <a:xfrm>
            <a:off x="1667508" y="247489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Professor: Rodrigo Bruno </a:t>
            </a:r>
            <a:r>
              <a:rPr lang="pt-BR" sz="2000" dirty="0" err="1"/>
              <a:t>Kehdy</a:t>
            </a: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B33C3E-B5B4-D78D-766B-86373A5FF35A}"/>
              </a:ext>
            </a:extLst>
          </p:cNvPr>
          <p:cNvSpPr txBox="1"/>
          <p:nvPr/>
        </p:nvSpPr>
        <p:spPr>
          <a:xfrm>
            <a:off x="1667508" y="4999330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Orientador: Paulo </a:t>
            </a:r>
            <a:r>
              <a:rPr lang="pt-BR" sz="2000" dirty="0" err="1"/>
              <a:t>Antonio</a:t>
            </a:r>
            <a:r>
              <a:rPr lang="pt-BR" sz="2000" dirty="0"/>
              <a:t> </a:t>
            </a:r>
            <a:r>
              <a:rPr lang="pt-BR" sz="2000" dirty="0" err="1"/>
              <a:t>Rossino</a:t>
            </a:r>
            <a:r>
              <a:rPr lang="pt-BR" sz="2000" dirty="0"/>
              <a:t> Campos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2132856"/>
            <a:ext cx="9577064" cy="4464496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Cadastro e gerenciamento de animais: O sistema deve permitir que administradores cadastrem novos animais, incluindo informações sobre espécie, idade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gênero.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Atualização de informações de animais: O sistema deve permitir que administradores atualizem informações de animais.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Remoção de animais: O sistema deve permitir que administradores removam animais do sistema.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42EF50-754F-EDFC-9D2E-0B4B300F292A}"/>
              </a:ext>
            </a:extLst>
          </p:cNvPr>
          <p:cNvSpPr txBox="1"/>
          <p:nvPr/>
        </p:nvSpPr>
        <p:spPr>
          <a:xfrm>
            <a:off x="1703512" y="1484784"/>
            <a:ext cx="35670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funcionais: 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5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296887"/>
            <a:ext cx="9577064" cy="4464496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Catálogo de animais disponíveis: O sistema deve permitir que usuários visualizem a lista completa de animais disponíveis para adoção.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Visualização de 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informações de animais: O sistema deve permitir que usuários visualizem as informações específicas de todos os animais disponíveis.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Solicitação de a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doção de animais: O sistema deve permitir que usuários enviem solicitações, através de um formulário, para adotar animais.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Registro de solicitações: O sistema deve permitir que administradores tenham acesso a todas as solicitações de adoção realizadas por usuários.</a:t>
            </a:r>
            <a:endParaRPr lang="pt-BR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6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296886"/>
            <a:ext cx="9577064" cy="4652393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Remoção de solicitaç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ões de adoção: O sistema deve permitir que administradores removam solicitações que já foram aprovadas ou rejeitadas.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Cadastro e gerenciamento de administradores: O sistema deve permitir que administradores cadastrem e gerenciem novas contas de administradores.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Atualização de informações de administradores: O sistema deve permitir que administradores atualizem informações relacionadas às contas administradoras.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Remoção de administradores: O sistema deve permitir que administradores removam contas administradoras do sistema.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endParaRPr lang="pt-BR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1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296886"/>
            <a:ext cx="9577064" cy="4652393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Área de contato: O sistema deve permitir que usuário entrem em contato com administradore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 através do envio de um formulário para contato.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Registros de contato: 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sistema deve permitir que administradores visualizem mensagens de contato deixadas por usuários.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Remoção de contato: 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sistema deve permitir que administradores removam mensagens de contato de usuários já respondidas do sistema.</a:t>
            </a:r>
          </a:p>
        </p:txBody>
      </p:sp>
    </p:spTree>
    <p:extLst>
      <p:ext uri="{BB962C8B-B14F-4D97-AF65-F5344CB8AC3E}">
        <p14:creationId xmlns:p14="http://schemas.microsoft.com/office/powerpoint/2010/main" val="255288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12" y="1484784"/>
            <a:ext cx="8784976" cy="446449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referido s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istema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deve conter as seguintes páginas: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uma descrição sobre o que é o projeto.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frases com incentivos para adotar.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uma breve lista em formato de catálogo dos cães e gatos sem lar.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contatos relacionados a proteção de animais.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60EAB8-A012-82F5-FEC0-F18B5300EF50}"/>
              </a:ext>
            </a:extLst>
          </p:cNvPr>
          <p:cNvSpPr txBox="1"/>
          <p:nvPr/>
        </p:nvSpPr>
        <p:spPr>
          <a:xfrm>
            <a:off x="1703512" y="746120"/>
            <a:ext cx="3807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das páginas: 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02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462" y="548680"/>
            <a:ext cx="9685076" cy="49685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Doações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Permitir que o usuário tenha acesso ao QR </a:t>
            </a:r>
            <a:r>
              <a:rPr lang="pt-BR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pagamento da nossa organização, uma lista com quais são as organizações ou pessoas que precisam de doações (nome, contato, pix) e a opção de contato para doação de produtos.</a:t>
            </a: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 algn="just">
              <a:lnSpc>
                <a:spcPct val="150000"/>
              </a:lnSpc>
              <a:buSzPct val="100000"/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Direitos e deveres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uma lista de quais são os direitos e deveres de quem tem um animal de estimação.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uma lista de quais são os critérios para uma adoção responsável.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5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592235"/>
            <a:ext cx="10513168" cy="13681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Animais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60363" lvl="0" indent="-360363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Exibir o catálogo completo dos animais para adoção. Cada animal deve ter: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469E80-1BDE-7791-572A-033850CC951E}"/>
              </a:ext>
            </a:extLst>
          </p:cNvPr>
          <p:cNvSpPr txBox="1"/>
          <p:nvPr/>
        </p:nvSpPr>
        <p:spPr>
          <a:xfrm>
            <a:off x="1127448" y="1844824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Foto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Idade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EEE20E-F6DD-333D-69FF-F1128682311B}"/>
              </a:ext>
            </a:extLst>
          </p:cNvPr>
          <p:cNvSpPr txBox="1"/>
          <p:nvPr/>
        </p:nvSpPr>
        <p:spPr>
          <a:xfrm>
            <a:off x="3863752" y="1844824"/>
            <a:ext cx="23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Sexo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0" indent="-360363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Descrição</a:t>
            </a:r>
            <a:endParaRPr lang="pt-BR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A9E197-6ECE-AD4B-6C87-ADCD14176849}"/>
              </a:ext>
            </a:extLst>
          </p:cNvPr>
          <p:cNvSpPr txBox="1"/>
          <p:nvPr/>
        </p:nvSpPr>
        <p:spPr>
          <a:xfrm>
            <a:off x="983432" y="3720515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 algn="just">
              <a:buFont typeface="+mj-lt"/>
              <a:buAutoNum type="arabicPeriod" startAt="2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Botão que redirecione o usuário ao formulário de adoção onde o interessado responderá perguntas sobre o seu perfil, moradia, motivações para adoção, condições, entre outros.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7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692696"/>
            <a:ext cx="10513168" cy="43204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Adotados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Área de visualização dos cães e gatos adotados através da nossa plataforma.</a:t>
            </a:r>
            <a:endParaRPr lang="pt-BR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Área Administrativa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Área onde o administrador poderá realizar a criação, edição e exclusão de posts de animais, ver a resposta de formulários de interessados em adotar, mensagens de contato deixadas por usuários e cadastrar, ver, editar ou excluir contas administradoras.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3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628800"/>
            <a:ext cx="9937104" cy="16561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Login de administradores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Lugar onde o administrador efetuará o login para acessar a Área Administrativa.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2C7E18-7DA7-A6E1-2753-8984AD7DBEDB}"/>
              </a:ext>
            </a:extLst>
          </p:cNvPr>
          <p:cNvSpPr txBox="1"/>
          <p:nvPr/>
        </p:nvSpPr>
        <p:spPr>
          <a:xfrm>
            <a:off x="1127448" y="4941168"/>
            <a:ext cx="905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*Todas as páginas com exceção do login de ADMs devem conter navbar e footer.</a:t>
            </a:r>
            <a:endParaRPr lang="pt-BR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94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A06CC-BF07-C6E0-F81C-7A07C298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Cronograma resumido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11EB5-724E-D9E4-AA46-1E9DCEC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515973"/>
            <a:ext cx="5904656" cy="4032448"/>
          </a:xfrm>
        </p:spPr>
        <p:txBody>
          <a:bodyPr/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03/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- 21/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✔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Base do site: 04/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2/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✔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Banco de dados 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01/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(em progresso)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Documentação: 08/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abr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(em progresso)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Finalização: 20/out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Entrega final: 25/out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20B09F-1E50-DBD3-1574-945D1F6F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76120" y="1595253"/>
            <a:ext cx="3987797" cy="36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29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F2EF-428D-5C1A-834C-E2C36265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Patas &amp; Amigos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ED5EC-770B-0F21-08F8-7477A461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169" y="1376816"/>
            <a:ext cx="10154236" cy="92211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Cenário Macro: pessoas que querem adotar e animais resgatados no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7A76B2-7561-3A46-585D-D4C825EEC63A}"/>
              </a:ext>
            </a:extLst>
          </p:cNvPr>
          <p:cNvSpPr txBox="1"/>
          <p:nvPr/>
        </p:nvSpPr>
        <p:spPr>
          <a:xfrm>
            <a:off x="997168" y="2488267"/>
            <a:ext cx="10197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pt-BR" sz="2000" dirty="0"/>
              <a:t>É um projeto social dedicado a promover a adoção de cães e gatos. Nele, as pessoas podem interagir, conhecer os animais, suas histórias e características, com o objetivo de incentivar a adoção desses pets que estão em busca de um lar feliz. Dessa forma, o principal objetivo é ajudar animaizinhos solitários a encontrar uma família amorosa ou serem reunidos com seus donos. Incentivar as pessoas do país inteiro a adotar esses bichinhos e alertá-los sobre as consequências de abandono e maus-tratos perante os animais é crucial, porém, nem todas as plataformas falam sobre o assunto, por isso, ter algo para a redução do problema é indispensável.</a:t>
            </a:r>
          </a:p>
        </p:txBody>
      </p:sp>
    </p:spTree>
    <p:extLst>
      <p:ext uri="{BB962C8B-B14F-4D97-AF65-F5344CB8AC3E}">
        <p14:creationId xmlns:p14="http://schemas.microsoft.com/office/powerpoint/2010/main" val="287935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BB124D9-154B-31DA-F052-336D4F59A96A}"/>
              </a:ext>
            </a:extLst>
          </p:cNvPr>
          <p:cNvSpPr txBox="1"/>
          <p:nvPr/>
        </p:nvSpPr>
        <p:spPr>
          <a:xfrm>
            <a:off x="4034377" y="116632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Cronograma inteiro – parte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383F1F-C3D3-4DA6-804C-C726BE59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57" y="692696"/>
            <a:ext cx="9642085" cy="52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A4A3DD-C982-A1CC-4D14-B7E05AACBA36}"/>
              </a:ext>
            </a:extLst>
          </p:cNvPr>
          <p:cNvSpPr txBox="1"/>
          <p:nvPr/>
        </p:nvSpPr>
        <p:spPr>
          <a:xfrm>
            <a:off x="4034376" y="548680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Cronograma inteiro – parte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753808-5215-5911-6A56-7D33C83E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1" y="1403576"/>
            <a:ext cx="11215613" cy="40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04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1497A-6195-848A-2BB8-0353CBE2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646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F9E69A-55AC-FED5-A715-2A1074A0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44" y="1628801"/>
            <a:ext cx="10009112" cy="3168352"/>
          </a:xfrm>
        </p:spPr>
        <p:txBody>
          <a:bodyPr/>
          <a:lstStyle/>
          <a:p>
            <a:pPr marL="0" indent="442913" algn="just">
              <a:lnSpc>
                <a:spcPct val="15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indiscutível a insuficiência de aplicações em nossa região que visam a possibilidade e o aumento de adoções responsáveis ao mesmo tempo que buscam diminuir os casos de abandono de cães e gatos nas ruas. Seria de grande importância o desenvolvimento de um web site com o propósito de preencher essas lacunas e resolver os problemas relacionados a animais domésticos tradicionais abandonados?</a:t>
            </a:r>
          </a:p>
        </p:txBody>
      </p:sp>
    </p:spTree>
    <p:extLst>
      <p:ext uri="{BB962C8B-B14F-4D97-AF65-F5344CB8AC3E}">
        <p14:creationId xmlns:p14="http://schemas.microsoft.com/office/powerpoint/2010/main" val="330835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2128-9716-700C-11E6-46B68C8B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C7C15-99FE-49D4-DF2B-FDC92ED7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24" y="1628800"/>
            <a:ext cx="10454952" cy="41330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Web site próprio para a realização da adoção responsável dentro da região é mais eficaz no processo de conscientização da causa e diminuição de abandono animal do que métodos tradicionais.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Esse site também é mais capaz de simplificar o processo de adoção, uma vez que é inteiramente online, o que incentiva a população a acolher mais animais em suas casas.</a:t>
            </a:r>
          </a:p>
        </p:txBody>
      </p:sp>
    </p:spTree>
    <p:extLst>
      <p:ext uri="{BB962C8B-B14F-4D97-AF65-F5344CB8AC3E}">
        <p14:creationId xmlns:p14="http://schemas.microsoft.com/office/powerpoint/2010/main" val="2946375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2128-9716-700C-11E6-46B68C8B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C7C15-99FE-49D4-DF2B-FDC92ED7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24" y="2420888"/>
            <a:ext cx="10454952" cy="2448272"/>
          </a:xfrm>
        </p:spPr>
        <p:txBody>
          <a:bodyPr/>
          <a:lstStyle/>
          <a:p>
            <a:pPr marL="0" indent="442913" algn="just">
              <a:lnSpc>
                <a:spcPct val="15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Expor a eficiência de ferramentas online para o apoio na diminuição da quantidade de animais em situação de rua, sendo esses animais cães e gatos, visando ajudá-los a encontrarem um lar afetivo e adequado, e a receberem os devidos cuidados de seus donos.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D32C1D-765F-BAF6-B724-CA6EC8999280}"/>
              </a:ext>
            </a:extLst>
          </p:cNvPr>
          <p:cNvSpPr txBox="1">
            <a:spLocks/>
          </p:cNvSpPr>
          <p:nvPr/>
        </p:nvSpPr>
        <p:spPr bwMode="auto">
          <a:xfrm>
            <a:off x="868524" y="1525650"/>
            <a:ext cx="10454952" cy="78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2913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</p:spTree>
    <p:extLst>
      <p:ext uri="{BB962C8B-B14F-4D97-AF65-F5344CB8AC3E}">
        <p14:creationId xmlns:p14="http://schemas.microsoft.com/office/powerpoint/2010/main" val="1394077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C7C15-99FE-49D4-DF2B-FDC92ED7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24" y="1196752"/>
            <a:ext cx="10454952" cy="4536504"/>
          </a:xfrm>
        </p:spPr>
        <p:txBody>
          <a:bodyPr/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Reduzir a quantidade de cães e gatos abandonados nas ruas de Bebedouro e região.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Incentivar e divulgar a adoção de animais, em especial daqueles que estão em uma situação de vulnerabilidade.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Facilitar o acesso ao recurso adotivo através do meio digital.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Auxiliar ONGs com doações e/ou recursos para cuidados aos animais, como ração, brinquedos, abrigos, roupas, entre outros.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Instigar a adoção responsável e os bons tratos aos animais.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D32C1D-765F-BAF6-B724-CA6EC8999280}"/>
              </a:ext>
            </a:extLst>
          </p:cNvPr>
          <p:cNvSpPr txBox="1">
            <a:spLocks/>
          </p:cNvSpPr>
          <p:nvPr/>
        </p:nvSpPr>
        <p:spPr bwMode="auto">
          <a:xfrm>
            <a:off x="868524" y="332656"/>
            <a:ext cx="10454952" cy="78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2913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223695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C7C15-99FE-49D4-DF2B-FDC92ED7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24" y="1556792"/>
            <a:ext cx="10454952" cy="4176464"/>
          </a:xfrm>
        </p:spPr>
        <p:txBody>
          <a:bodyPr/>
          <a:lstStyle/>
          <a:p>
            <a:pPr marL="0" indent="442913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ruas de diversos municípios, é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possível recorrentemente observar 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presença de cães e gatos em situação de abandono, muitas vezes apresentando hematomas devido a brigas com outros animais ou em acidentes, colocando suas vidas em risco. </a:t>
            </a:r>
          </a:p>
          <a:p>
            <a:pPr marL="0" indent="442913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importância desse assunto remete aos cuidados de bichos de estimação e ao resgate desses animais para garantir sua segurança.</a:t>
            </a:r>
          </a:p>
          <a:p>
            <a:pPr marL="0" indent="442913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benefícios desta pesquisa e do desenvolvimento do web site visam não apenas a redução de animais domésticos nas ruas, em específico cães e gatos, como também a aprendizagem, a aplicação de tecnologia para mitigar problemas sociais, auxiliar pessoas 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D32C1D-765F-BAF6-B724-CA6EC8999280}"/>
              </a:ext>
            </a:extLst>
          </p:cNvPr>
          <p:cNvSpPr txBox="1">
            <a:spLocks/>
          </p:cNvSpPr>
          <p:nvPr/>
        </p:nvSpPr>
        <p:spPr bwMode="auto">
          <a:xfrm>
            <a:off x="868524" y="332656"/>
            <a:ext cx="1045495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3813928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C7C15-99FE-49D4-DF2B-FDC92ED7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24" y="620688"/>
            <a:ext cx="10454952" cy="527668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sobre a relevância de aparelhos tecnológicos, e, ainda, a conscientizar sobre a devida responsabilidade com vidas animais através da internet.</a:t>
            </a:r>
          </a:p>
          <a:p>
            <a:pPr marL="0" indent="442913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Além do mais, este estudo contribui para o aumento do conhecimento na área de informática, na ajuda comunitária, dando apoio a ONGs, e para cuidados com os animais em situações vulneráveis. Também tem o potencial de reduzir acidentes de trânsito ocasionados por esses animais que sobrevivem nas ruas, promovendo assim um ambiente mais seguro para todos.</a:t>
            </a:r>
          </a:p>
          <a:p>
            <a:pPr marL="0" indent="442913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fim, a abordagem integrada apresentada tem como propósito proporcionar uma solução inovadora, eficiente e sustentável para o problema dos animais abandonados, promovendo a responsabilidade com o meio social e da inovação tecnológica.</a:t>
            </a:r>
          </a:p>
          <a:p>
            <a:pPr marL="0" indent="442913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2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BE4E-6131-30D3-E5FF-48FB03EC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04864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90336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F2EF-428D-5C1A-834C-E2C36265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Patas &amp; Amigos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3DF8F3-CBC8-C3AE-5295-6581725EF650}"/>
              </a:ext>
            </a:extLst>
          </p:cNvPr>
          <p:cNvSpPr txBox="1"/>
          <p:nvPr/>
        </p:nvSpPr>
        <p:spPr>
          <a:xfrm>
            <a:off x="1019436" y="1429325"/>
            <a:ext cx="1015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Cenário micro: pessoas que querem adotar e animais resgatados da região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0911B2-2D13-1B42-2D8C-CD1D6CBC6AAF}"/>
              </a:ext>
            </a:extLst>
          </p:cNvPr>
          <p:cNvSpPr txBox="1"/>
          <p:nvPr/>
        </p:nvSpPr>
        <p:spPr>
          <a:xfrm>
            <a:off x="1019436" y="2492896"/>
            <a:ext cx="10153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pt-BR" sz="2000" dirty="0"/>
              <a:t>Mesmo que haja abrigos para animais que são de rua em nossas cidades, existe pouca informação sobre eles na internet, tão pouco sites que mostram a adoção de cachorros e gatos. Ainda que as cidades não sejam grandes, ajudar a região a reduzir os casos de abandono e aumentar a adoção dos bichinhos será nosso objetivo, e o site auxiliará esse processo repassando a informação e mostrando animais que foram resgatados e postos para adoção.</a:t>
            </a:r>
          </a:p>
        </p:txBody>
      </p:sp>
    </p:spTree>
    <p:extLst>
      <p:ext uri="{BB962C8B-B14F-4D97-AF65-F5344CB8AC3E}">
        <p14:creationId xmlns:p14="http://schemas.microsoft.com/office/powerpoint/2010/main" val="32727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D11C3-468F-3053-5118-876B08E1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679" y="692696"/>
            <a:ext cx="8026642" cy="589742"/>
          </a:xfrm>
        </p:spPr>
        <p:txBody>
          <a:bodyPr/>
          <a:lstStyle/>
          <a:p>
            <a:pPr marL="0" indent="0" algn="ctr">
              <a:buNone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Diferenciais do nosso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FEF4FB-CED7-45D1-941A-2A9A07F6FB73}"/>
              </a:ext>
            </a:extLst>
          </p:cNvPr>
          <p:cNvSpPr txBox="1"/>
          <p:nvPr/>
        </p:nvSpPr>
        <p:spPr>
          <a:xfrm>
            <a:off x="1960321" y="2204864"/>
            <a:ext cx="82713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Área de visualização de direitos e deveres responsáveis na adoção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Seção de cães e gatos que já foram adotados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Meios de comunicação para suporte ao usuário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999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65FB4-EE4A-BCAD-7904-4E1AB3DA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Viabilidade do tema escolhido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3D289-7CA2-DBB8-45FD-9D78ABB4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8568"/>
            <a:ext cx="10972800" cy="1800200"/>
          </a:xfrm>
        </p:spPr>
        <p:txBody>
          <a:bodyPr/>
          <a:lstStyle/>
          <a:p>
            <a:pPr marL="263525" indent="-263525"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Viabilidade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De acordo com a matéria divulgada no Jornal da USP, nas ruas, há cerce de 30 milhões de animais abandonados no Brasil. Assim, ações referentes à essas situações não só ajudariam esses animais como também fariam com que o projeto durasse e funcionasse como o planejado.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8C0D3F-CE38-42C1-BF5B-04B95ED207FE}"/>
              </a:ext>
            </a:extLst>
          </p:cNvPr>
          <p:cNvSpPr txBox="1"/>
          <p:nvPr/>
        </p:nvSpPr>
        <p:spPr>
          <a:xfrm>
            <a:off x="983432" y="52292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2"/>
              </a:rPr>
              <a:t>Jornal da USP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D411C9-E7E0-DD5C-997C-141EFCE5D232}"/>
              </a:ext>
            </a:extLst>
          </p:cNvPr>
          <p:cNvSpPr txBox="1"/>
          <p:nvPr/>
        </p:nvSpPr>
        <p:spPr>
          <a:xfrm>
            <a:off x="796516" y="3338672"/>
            <a:ext cx="1059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pt-BR" sz="2000" dirty="0"/>
              <a:t>Além do mais, os membros da equipe utilizariam seus conhecimentos adquiridos ao longo do curso para conseguir tornar essa proposta realidade.</a:t>
            </a:r>
          </a:p>
        </p:txBody>
      </p:sp>
    </p:spTree>
    <p:extLst>
      <p:ext uri="{BB962C8B-B14F-4D97-AF65-F5344CB8AC3E}">
        <p14:creationId xmlns:p14="http://schemas.microsoft.com/office/powerpoint/2010/main" val="211494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65FB4-EE4A-BCAD-7904-4E1AB3DA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Pertinência do tema escolhido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3D289-7CA2-DBB8-45FD-9D78ABB4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1530533"/>
          </a:xfrm>
        </p:spPr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Pertinência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O projeto visa a criação de um website com a finalidade de ajudar esses animais, que são jogados e maltratados nas ruas, a acharem um lar e servir de meio de adoção com o fim de divulgar e incentivar o ato da adoção responsável.</a:t>
            </a:r>
          </a:p>
        </p:txBody>
      </p:sp>
    </p:spTree>
    <p:extLst>
      <p:ext uri="{BB962C8B-B14F-4D97-AF65-F5344CB8AC3E}">
        <p14:creationId xmlns:p14="http://schemas.microsoft.com/office/powerpoint/2010/main" val="267892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65FB4-EE4A-BCAD-7904-4E1AB3DA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Relevância do tema escolhido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3D289-7CA2-DBB8-45FD-9D78ABB4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4749"/>
            <a:ext cx="10972800" cy="1143000"/>
          </a:xfrm>
        </p:spPr>
        <p:txBody>
          <a:bodyPr/>
          <a:lstStyle/>
          <a:p>
            <a:pPr marL="360363" indent="-360363"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Relevância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O projeto contribui à falta de outras plataformas regionais de proteção aos animais sem lar, uma vez que, tais plataformas se tornam essenciais ao combate contra o abandono e maus-tratos.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7D64E9-FCCC-7485-4C32-77EA6EB91489}"/>
              </a:ext>
            </a:extLst>
          </p:cNvPr>
          <p:cNvSpPr txBox="1"/>
          <p:nvPr/>
        </p:nvSpPr>
        <p:spPr>
          <a:xfrm>
            <a:off x="983432" y="2807749"/>
            <a:ext cx="10729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pt-BR" sz="2000" dirty="0"/>
              <a:t>Dentro da nossa região, não é possível encontrar um site voltado exclusivamente para resolver os problemas relacionados à adoção. Há, somente, dentro da cidade de Bebedouro, uma ONG (organização não governamental) dedicada aos cuidados e direitos animais. Porém, a mesma, também não possui uma aplicação web única que realize de forma direta a adoção.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3ABCB0-7519-676A-EC06-50D0D7C0269A}"/>
              </a:ext>
            </a:extLst>
          </p:cNvPr>
          <p:cNvSpPr txBox="1"/>
          <p:nvPr/>
        </p:nvSpPr>
        <p:spPr>
          <a:xfrm>
            <a:off x="981721" y="539729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ONG Dona Zuleika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30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/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468" y="1268760"/>
            <a:ext cx="9577064" cy="4464496"/>
          </a:xfrm>
        </p:spPr>
        <p:txBody>
          <a:bodyPr>
            <a:noAutofit/>
          </a:bodyPr>
          <a:lstStyle/>
          <a:p>
            <a:pPr marL="0" indent="442913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site com o foco em servir como uma plataforma de adoção de cães e gatos da nossa organização que se encontram sem lar.</a:t>
            </a:r>
          </a:p>
          <a:p>
            <a:pPr marL="0" indent="442913">
              <a:buNone/>
            </a:pPr>
            <a:endParaRPr lang="pt-BR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442913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não funcionais: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Segurança: garantir a completa segurança e integridade dos dados apresentados no site além de garantir suas mudanças apenas para 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administradores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Usabilidade: apresentar uma interface fácil e intuitiva para todos os tipos de usuários, com uma curva de aprendizado mínima.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4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FE0E-AC2D-51A2-8011-B4551EE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do 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1D969-C464-C730-48C5-65D3E766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468" y="1268760"/>
            <a:ext cx="9577064" cy="4464496"/>
          </a:xfrm>
        </p:spPr>
        <p:txBody>
          <a:bodyPr>
            <a:noAutofit/>
          </a:bodyPr>
          <a:lstStyle/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Acessibilidade: Deve garantir que suas funcionalidades sejam acessíveis a pessoas com diferentes tipos de condições e níveis de deficiências. 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Documentação: O site deve possuir documentação abrangente e atualizada para os desenvolvedores e para os usuários finais.</a:t>
            </a:r>
          </a:p>
          <a:p>
            <a:pPr marL="442913" lvl="0" indent="-350838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Portabilidade: O sistema deve ser responsivo e funcional em todos os tipos de aparelhos móveis.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41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5D6891815BFE44850E9CD4829D848D" ma:contentTypeVersion="12" ma:contentTypeDescription="Crie um novo documento." ma:contentTypeScope="" ma:versionID="369897bd1ba7ece60abb8ee703f6ae1e">
  <xsd:schema xmlns:xsd="http://www.w3.org/2001/XMLSchema" xmlns:xs="http://www.w3.org/2001/XMLSchema" xmlns:p="http://schemas.microsoft.com/office/2006/metadata/properties" xmlns:ns2="24018971-9643-4ed5-b177-bfc1a131e26e" xmlns:ns3="3b0e3d24-87c3-4576-9f41-517844c641ef" targetNamespace="http://schemas.microsoft.com/office/2006/metadata/properties" ma:root="true" ma:fieldsID="f050e06c130b909a901471f317c630d4" ns2:_="" ns3:_="">
    <xsd:import namespace="24018971-9643-4ed5-b177-bfc1a131e26e"/>
    <xsd:import namespace="3b0e3d24-87c3-4576-9f41-517844c641e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018971-9643-4ed5-b177-bfc1a131e26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e3d24-87c3-4576-9f41-517844c641e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f80db19-443f-4bad-b762-c2d9e43e290c}" ma:internalName="TaxCatchAll" ma:showField="CatchAllData" ma:web="3b0e3d24-87c3-4576-9f41-517844c641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5BCFC-67C7-48CF-A514-43AB7A85A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018971-9643-4ed5-b177-bfc1a131e26e"/>
    <ds:schemaRef ds:uri="3b0e3d24-87c3-4576-9f41-517844c64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2ACF59-E5E7-4016-ADDD-CC5B2C3931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1831</Words>
  <Application>Microsoft Office PowerPoint</Application>
  <PresentationFormat>Widescreen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Aptos</vt:lpstr>
      <vt:lpstr>Arial</vt:lpstr>
      <vt:lpstr>Calibri</vt:lpstr>
      <vt:lpstr>Symbol</vt:lpstr>
      <vt:lpstr>Tema do Office</vt:lpstr>
      <vt:lpstr>Projeto de TCC</vt:lpstr>
      <vt:lpstr> Patas &amp; Amigos</vt:lpstr>
      <vt:lpstr> Patas &amp; Amigos</vt:lpstr>
      <vt:lpstr>Apresentação do PowerPoint</vt:lpstr>
      <vt:lpstr>Viabilidade do tema escolhido</vt:lpstr>
      <vt:lpstr>Pertinência do tema escolhido</vt:lpstr>
      <vt:lpstr>Relevância do tema escolhido</vt:lpstr>
      <vt:lpstr>Requisitos do TCC</vt:lpstr>
      <vt:lpstr>Requisitos do TCC</vt:lpstr>
      <vt:lpstr>Requisitos do TCC</vt:lpstr>
      <vt:lpstr>Requisitos do TCC</vt:lpstr>
      <vt:lpstr>Requisitos do TCC</vt:lpstr>
      <vt:lpstr>Requisitos do TCC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Cronograma resumido</vt:lpstr>
      <vt:lpstr>Apresentação do PowerPoint</vt:lpstr>
      <vt:lpstr>Apresentação do PowerPoint</vt:lpstr>
      <vt:lpstr>Problematização</vt:lpstr>
      <vt:lpstr>Hipóteses</vt:lpstr>
      <vt:lpstr>Objetivos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ADRYELLY DE OLIVEIRA</cp:lastModifiedBy>
  <cp:revision>45</cp:revision>
  <dcterms:created xsi:type="dcterms:W3CDTF">2013-10-10T17:31:52Z</dcterms:created>
  <dcterms:modified xsi:type="dcterms:W3CDTF">2024-06-09T18:35:22Z</dcterms:modified>
</cp:coreProperties>
</file>