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AD26-D232-4A3F-926F-534A8BBC0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5321D-CC6F-4F57-AD34-83732E610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4514-E808-4AEC-8814-C55C69D8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8F9F-481F-4764-A8EC-6CF5A1D8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3420-0EA2-4736-A390-4D3E51C7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00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949-8830-45A5-8232-7D2B0676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7A092-4778-4E1A-8154-40D55704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E6D7-B382-4AED-BB45-34F20A8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4733-759E-4D10-9BF4-9FAD0CC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DB95-EF48-4834-8468-59B7571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6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28A9-2DB2-47BA-B9DE-16B0B0EBE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0E820-CB68-47C0-BB50-BDC01D2D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DB6D-C0CE-493D-9BF5-4F35E3B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7DD5-74B0-45D3-B436-71895C26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AF25-2890-401A-82DB-F5993897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3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C6A2-6FCA-4113-8D2C-4334432F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B781-7541-463F-9B88-1EEB151C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F4E3-34D7-4B54-BBAF-8C20F3E3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9810-3B9B-4441-86CD-71C29BE5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BCF7-49C7-4D65-9881-FE3B0375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07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EBF0-7D70-4A7E-A6CB-AE1437C0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B0B0-CCB8-4661-9D45-E9EB2587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22AF-C20B-49DB-9E41-77D4D10E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EA63-BB00-4D96-981A-A3CA8884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F315-D74F-4A41-8B61-1EBC2D59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49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E279-EF53-475A-9978-E17DE230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1053-E604-43D7-AE8C-800B9B89E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0A7F-9C70-4CF7-904C-1DCA8285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2D3-945A-4FFC-9276-0B087AB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D04C-3937-44DB-81FB-D95D7B7C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682E-4321-4777-ADDC-E45B05A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65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2B9A-2CCC-4C79-83B5-C0F1248D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B1C3-8178-43D0-83E8-51EACA55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39BD8-C772-485F-BCB0-BF64BE6A1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A66C1-4908-49B9-A521-BD28E971E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27E7D-191C-42B2-B761-CD32551EF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FA108-ADA3-46C6-BB38-6C18192B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06ACF-A40B-4AE1-9F44-A9BC944F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AA299-AA23-4112-AF21-E5E0D4E4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1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348-2AFC-4DD8-B448-2B6FE18F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654FC-E0C4-451A-A87F-EFAB9A6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DB954-4174-4139-AE86-67FAC216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99AA7-6FE1-4376-85F8-EC04A0F4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82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F6E88-8082-48FA-A1D2-B2C46AED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33A08-5202-47BB-8F2F-FF4C7B32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65DB3-A612-4835-B0D0-FD9446A3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31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31C4-126B-46DF-BF5E-1BF1E599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CBF-9447-4278-B9AA-656115C3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1301A-2B94-4665-BC8C-5B086075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3DA1-24D2-47FB-A193-026E4D82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1282-FF26-4EAC-B90C-B434EB3D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8770-BB02-454B-87E1-DE528FCF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25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0E0-8152-4141-84A4-E0F8AC53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5B999-9735-4703-B723-EC5D11E9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0129-6B13-460E-8638-ADE07B45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D49E-7B40-4D20-9B90-A481BA65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48A8-4596-4AF8-9A41-D48237B1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3525-92D3-4EE5-AA33-0D22989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11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BC762-3F4D-482D-B0F3-57C72BF2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50578-BC67-47D5-84CC-F7AB347D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7A17-41EF-41E6-8EE8-9FBDADCB9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4C1F-1FF9-43C5-BED5-2EB02D647B21}" type="datetimeFigureOut">
              <a:rPr lang="nb-NO" smtClean="0"/>
              <a:t>16.11.2021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3434-7B0D-4DA6-9A38-2AAC1F4DA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3B03-61A0-40CD-A8A4-BFD70CAC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D138-694B-4679-B933-7744BA64F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5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2CFB-7B1A-4AF4-88AD-AEA4BA76E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92237"/>
          </a:xfrm>
        </p:spPr>
        <p:txBody>
          <a:bodyPr/>
          <a:lstStyle/>
          <a:p>
            <a:r>
              <a:rPr lang="nb-NO" dirty="0"/>
              <a:t>Lego-prosjekt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48F0-4C05-4062-BD83-E3F3C35CA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5" y="1392238"/>
            <a:ext cx="3962400" cy="503238"/>
          </a:xfrm>
        </p:spPr>
        <p:txBody>
          <a:bodyPr/>
          <a:lstStyle/>
          <a:p>
            <a:r>
              <a:rPr lang="nb-NO" dirty="0"/>
              <a:t>Team-10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04067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Lego-prosjekt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Lego-prosjekt</dc:title>
  <dc:creator>Beka Daniel Bonsa</dc:creator>
  <cp:lastModifiedBy>Beka Daniel Bonsa</cp:lastModifiedBy>
  <cp:revision>1</cp:revision>
  <dcterms:created xsi:type="dcterms:W3CDTF">2021-11-16T12:40:43Z</dcterms:created>
  <dcterms:modified xsi:type="dcterms:W3CDTF">2021-11-16T12:44:54Z</dcterms:modified>
</cp:coreProperties>
</file>