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370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46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1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6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47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6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66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1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76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04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4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8964-D9A3-495B-A402-7A1093EE2042}" type="datetimeFigureOut">
              <a:rPr lang="nl-BE" smtClean="0"/>
              <a:t>27/01/2014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D2C1D-8998-47DB-AC4D-D087242D24E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085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0" y="1534073"/>
            <a:ext cx="5462330" cy="141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51820" y="1268760"/>
            <a:ext cx="36904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137" y="2318124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727736" y="2303569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699704" y="1848919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5697125" y="1859145"/>
            <a:ext cx="8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outflow</a:t>
            </a:r>
            <a:endParaRPr lang="nl-BE" baseline="-25000" dirty="0"/>
          </a:p>
        </p:txBody>
      </p:sp>
      <p:cxnSp>
        <p:nvCxnSpPr>
          <p:cNvPr id="15" name="Curved Connector 14"/>
          <p:cNvCxnSpPr>
            <a:stCxn id="10" idx="2"/>
            <a:endCxn id="12" idx="2"/>
          </p:cNvCxnSpPr>
          <p:nvPr/>
        </p:nvCxnSpPr>
        <p:spPr>
          <a:xfrm rot="5400000" flipH="1" flipV="1">
            <a:off x="4549673" y="2374379"/>
            <a:ext cx="14555" cy="611599"/>
          </a:xfrm>
          <a:prstGeom prst="curvedConnector3">
            <a:avLst>
              <a:gd name="adj1" fmla="val -15705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" idx="1"/>
            <a:endCxn id="13" idx="1"/>
          </p:cNvCxnSpPr>
          <p:nvPr/>
        </p:nvCxnSpPr>
        <p:spPr>
          <a:xfrm rot="10800000">
            <a:off x="4699704" y="2033585"/>
            <a:ext cx="28032" cy="454650"/>
          </a:xfrm>
          <a:prstGeom prst="curvedConnector3">
            <a:avLst>
              <a:gd name="adj1" fmla="val 91549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0"/>
            <a:endCxn id="14" idx="0"/>
          </p:cNvCxnSpPr>
          <p:nvPr/>
        </p:nvCxnSpPr>
        <p:spPr>
          <a:xfrm rot="16200000" flipH="1">
            <a:off x="5474583" y="1209055"/>
            <a:ext cx="10226" cy="1289954"/>
          </a:xfrm>
          <a:prstGeom prst="curvedConnector3">
            <a:avLst>
              <a:gd name="adj1" fmla="val -22354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30" y="3788675"/>
            <a:ext cx="5462330" cy="141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43420" y="3840117"/>
            <a:ext cx="21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InStream(h</a:t>
            </a:r>
            <a:r>
              <a:rPr lang="en-US" baseline="-25000" dirty="0" smtClean="0"/>
              <a:t>outflow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22" name="TextBox 21"/>
          <p:cNvSpPr txBox="1"/>
          <p:nvPr/>
        </p:nvSpPr>
        <p:spPr>
          <a:xfrm>
            <a:off x="3120197" y="2954023"/>
            <a:ext cx="45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ports[i].h_outflow = portsIDEAS[i].h-(273.15+tunTemp)*mediumIDEAS.cp</a:t>
            </a:r>
            <a:r>
              <a:rPr lang="pt-BR" sz="1100" dirty="0" smtClean="0"/>
              <a:t>;</a:t>
            </a:r>
            <a:endParaRPr lang="pt-B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223624" y="5195427"/>
            <a:ext cx="4512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portsIDEAS[i].H_flow = semiLinear(</a:t>
            </a:r>
          </a:p>
          <a:p>
            <a:r>
              <a:rPr lang="nl-BE" sz="1100" dirty="0"/>
              <a:t>        portsIDEAS[i].m_flow,</a:t>
            </a:r>
          </a:p>
          <a:p>
            <a:r>
              <a:rPr lang="nl-BE" sz="1100" dirty="0"/>
              <a:t>        portsIDEAS[i].h,</a:t>
            </a:r>
          </a:p>
          <a:p>
            <a:r>
              <a:rPr lang="nl-BE" sz="1100" dirty="0"/>
              <a:t>        inStream(ports[i].h_outflow)+(273.15 +tunTemp)*mediumIDEAS.cp</a:t>
            </a:r>
            <a:r>
              <a:rPr lang="nl-BE" sz="1100" dirty="0" smtClean="0"/>
              <a:t>);</a:t>
            </a:r>
            <a:endParaRPr lang="nl-BE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032580" y="4689140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29" name="TextBox 28"/>
          <p:cNvSpPr txBox="1"/>
          <p:nvPr/>
        </p:nvSpPr>
        <p:spPr>
          <a:xfrm>
            <a:off x="4187648" y="4598523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837037" y="4129318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31" name="TextBox 30"/>
          <p:cNvSpPr txBox="1"/>
          <p:nvPr/>
        </p:nvSpPr>
        <p:spPr>
          <a:xfrm>
            <a:off x="4187648" y="4024783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sp>
        <p:nvSpPr>
          <p:cNvPr id="32" name="TextBox 31"/>
          <p:cNvSpPr txBox="1"/>
          <p:nvPr/>
        </p:nvSpPr>
        <p:spPr>
          <a:xfrm>
            <a:off x="4052633" y="1680284"/>
            <a:ext cx="27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nl-BE" dirty="0"/>
          </a:p>
        </p:txBody>
      </p:sp>
      <p:cxnSp>
        <p:nvCxnSpPr>
          <p:cNvPr id="34" name="Straight Arrow Connector 33"/>
          <p:cNvCxnSpPr>
            <a:stCxn id="10" idx="0"/>
            <a:endCxn id="32" idx="2"/>
          </p:cNvCxnSpPr>
          <p:nvPr/>
        </p:nvCxnSpPr>
        <p:spPr>
          <a:xfrm flipH="1" flipV="1">
            <a:off x="4187648" y="2049616"/>
            <a:ext cx="63504" cy="2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8" idx="1"/>
            <a:endCxn id="29" idx="3"/>
          </p:cNvCxnSpPr>
          <p:nvPr/>
        </p:nvCxnSpPr>
        <p:spPr>
          <a:xfrm rot="10800000">
            <a:off x="4457678" y="4783190"/>
            <a:ext cx="574902" cy="90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  <a:endCxn id="31" idx="2"/>
          </p:cNvCxnSpPr>
          <p:nvPr/>
        </p:nvCxnSpPr>
        <p:spPr>
          <a:xfrm flipV="1">
            <a:off x="4322663" y="4394115"/>
            <a:ext cx="0" cy="204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0800000" flipV="1">
            <a:off x="5271201" y="4209448"/>
            <a:ext cx="1396622" cy="66435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354758" y="4024783"/>
            <a:ext cx="585885" cy="1045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20197" y="3788675"/>
            <a:ext cx="3527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53470" y="832491"/>
            <a:ext cx="129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_flow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86556" y="3419343"/>
            <a:ext cx="129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_flow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1660" y="2123855"/>
            <a:ext cx="855095" cy="37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  <a:endParaRPr lang="nl-BE" dirty="0"/>
          </a:p>
        </p:txBody>
      </p:sp>
      <p:sp>
        <p:nvSpPr>
          <p:cNvPr id="52" name="TextBox 51"/>
          <p:cNvSpPr txBox="1"/>
          <p:nvPr/>
        </p:nvSpPr>
        <p:spPr>
          <a:xfrm>
            <a:off x="1650080" y="4352159"/>
            <a:ext cx="855095" cy="37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</a:t>
            </a:r>
            <a:endParaRPr lang="nl-BE" dirty="0"/>
          </a:p>
        </p:txBody>
      </p:sp>
      <p:sp>
        <p:nvSpPr>
          <p:cNvPr id="53" name="TextBox 52"/>
          <p:cNvSpPr txBox="1"/>
          <p:nvPr/>
        </p:nvSpPr>
        <p:spPr>
          <a:xfrm>
            <a:off x="7725354" y="2081155"/>
            <a:ext cx="855095" cy="37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MSL</a:t>
            </a:r>
            <a:endParaRPr lang="nl-BE" dirty="0"/>
          </a:p>
        </p:txBody>
      </p:sp>
      <p:sp>
        <p:nvSpPr>
          <p:cNvPr id="54" name="TextBox 53"/>
          <p:cNvSpPr txBox="1"/>
          <p:nvPr/>
        </p:nvSpPr>
        <p:spPr>
          <a:xfrm>
            <a:off x="7855503" y="4352158"/>
            <a:ext cx="855095" cy="37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73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K.U.Leuven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Picard</dc:creator>
  <cp:lastModifiedBy>Damien Picard</cp:lastModifiedBy>
  <cp:revision>3</cp:revision>
  <dcterms:created xsi:type="dcterms:W3CDTF">2014-01-27T14:37:15Z</dcterms:created>
  <dcterms:modified xsi:type="dcterms:W3CDTF">2014-01-27T15:04:45Z</dcterms:modified>
</cp:coreProperties>
</file>