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3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9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7EF7EE-9A93-4D6A-9423-6A03CE127A38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2D47D-90F2-48F4-84C9-893F4D88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305C4-E0C5-46B5-897D-3C8F1E2D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873B2-D5DF-4AE7-9A59-9D1FE4F2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065319"/>
            <a:ext cx="4141487" cy="52467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20FC2-0837-4BD4-A84E-2EB06A8F7B12}"/>
              </a:ext>
            </a:extLst>
          </p:cNvPr>
          <p:cNvSpPr/>
          <p:nvPr/>
        </p:nvSpPr>
        <p:spPr>
          <a:xfrm>
            <a:off x="7070919" y="863867"/>
            <a:ext cx="3790765" cy="7368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to be analyzed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F90C1-430C-445F-99F4-3388879470AE}"/>
              </a:ext>
            </a:extLst>
          </p:cNvPr>
          <p:cNvSpPr/>
          <p:nvPr/>
        </p:nvSpPr>
        <p:spPr>
          <a:xfrm>
            <a:off x="7070918" y="1941825"/>
            <a:ext cx="3790765" cy="7368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Datasheet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A85-EE25-4E8B-BC8E-1F89B525C7E9}"/>
              </a:ext>
            </a:extLst>
          </p:cNvPr>
          <p:cNvSpPr/>
          <p:nvPr/>
        </p:nvSpPr>
        <p:spPr>
          <a:xfrm>
            <a:off x="7070916" y="3052543"/>
            <a:ext cx="3790765" cy="7368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Pivot table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8D954E-1E8B-4924-9ADD-E352B5E84CB3}"/>
              </a:ext>
            </a:extLst>
          </p:cNvPr>
          <p:cNvSpPr/>
          <p:nvPr/>
        </p:nvSpPr>
        <p:spPr>
          <a:xfrm>
            <a:off x="7093258" y="4161206"/>
            <a:ext cx="3790765" cy="7368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8D5F5-3D05-4B47-9500-D87024554BF9}"/>
              </a:ext>
            </a:extLst>
          </p:cNvPr>
          <p:cNvSpPr/>
          <p:nvPr/>
        </p:nvSpPr>
        <p:spPr>
          <a:xfrm>
            <a:off x="7070916" y="5269868"/>
            <a:ext cx="3875251" cy="7368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41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725E91-853D-484D-A184-40505DAB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1" y="1056771"/>
            <a:ext cx="9765436" cy="718764"/>
          </a:xfrm>
        </p:spPr>
        <p:txBody>
          <a:bodyPr/>
          <a:lstStyle/>
          <a:p>
            <a:r>
              <a:rPr lang="en-US" dirty="0"/>
              <a:t>Data  to be analyzed:</a:t>
            </a:r>
            <a:br>
              <a:rPr lang="en-US" dirty="0"/>
            </a:br>
            <a:r>
              <a:rPr lang="en-US" dirty="0"/>
              <a:t>automobile theft in (2001-2010) India: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A7A4A-836F-40B4-8A1D-C34838A02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826" y="2024109"/>
            <a:ext cx="10813002" cy="4660775"/>
          </a:xfrm>
        </p:spPr>
        <p:txBody>
          <a:bodyPr/>
          <a:lstStyle/>
          <a:p>
            <a:pPr marL="342900" indent="-342900"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dirty="0"/>
              <a:t>I got this data from </a:t>
            </a:r>
            <a:r>
              <a:rPr lang="en-US" dirty="0">
                <a:hlinkClick r:id="rId2"/>
              </a:rPr>
              <a:t>https://data.gov.in</a:t>
            </a:r>
            <a:r>
              <a:rPr lang="en-US" dirty="0"/>
              <a:t>.</a:t>
            </a:r>
          </a:p>
          <a:p>
            <a:pPr marL="342900" indent="-342900"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dirty="0"/>
              <a:t>In this data we got the name of every state and union territory of India , where their are 4 types of the vehicle which is stolen over past 10 years.</a:t>
            </a:r>
          </a:p>
          <a:p>
            <a:pPr marL="342900" indent="-342900"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dirty="0"/>
              <a:t>We are going to see where the most theft of vehicle occurred in the different time lapse .</a:t>
            </a:r>
          </a:p>
          <a:p>
            <a:pPr marL="342900" indent="-342900"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dirty="0"/>
              <a:t>Here we will even try to see how much have been tracked  and recovered 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/>
          </a:p>
          <a:p>
            <a:pPr marL="342900" indent="-342900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dirty="0"/>
              <a:t>After seeking the result we would be even able to see how much police was active at different location at different lapse of the period .</a:t>
            </a:r>
          </a:p>
          <a:p>
            <a:pPr marL="342900" indent="-342900"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en-US" dirty="0"/>
              <a:t>Which vehicle is stolen the most in the different state at different time .</a:t>
            </a:r>
          </a:p>
        </p:txBody>
      </p:sp>
    </p:spTree>
    <p:extLst>
      <p:ext uri="{BB962C8B-B14F-4D97-AF65-F5344CB8AC3E}">
        <p14:creationId xmlns:p14="http://schemas.microsoft.com/office/powerpoint/2010/main" val="23384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87B89-B764-4C16-A34F-F98B0ADA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23959B-2D56-4250-BD18-13CC2BCB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153" y="2361461"/>
            <a:ext cx="7717550" cy="4341122"/>
          </a:xfrm>
        </p:spPr>
      </p:pic>
    </p:spTree>
    <p:extLst>
      <p:ext uri="{BB962C8B-B14F-4D97-AF65-F5344CB8AC3E}">
        <p14:creationId xmlns:p14="http://schemas.microsoft.com/office/powerpoint/2010/main" val="202337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8377F-2EC6-420C-836E-72D4FA6D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on the data: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D28275-0593-4BB6-A686-514E705195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954784"/>
            <a:ext cx="4824413" cy="271373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B528B3-76BC-4885-96A3-11CC8C5A1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954784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51863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ABA8-4D5C-46B4-A9FC-E19385A9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D97C0-7736-40FA-9033-7E9792FA40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954784"/>
            <a:ext cx="4824413" cy="27137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1148BF-A416-4D5C-B29B-5775696AA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954784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37084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A4059-10DB-4DE6-9450-AF2619ABD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22006"/>
            <a:ext cx="8825658" cy="794387"/>
          </a:xfrm>
        </p:spPr>
        <p:txBody>
          <a:bodyPr/>
          <a:lstStyle/>
          <a:p>
            <a:r>
              <a:rPr lang="en-US" dirty="0"/>
              <a:t>Dashboard: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CDC3A8-642C-49B7-AF6A-8CC50BBB4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309387"/>
            <a:ext cx="9848922" cy="39138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6E374-83DC-4437-BDB0-63DF5538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04B49-59EC-4A6A-A5ED-23C7495A1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4309"/>
            <a:ext cx="11718523" cy="41369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49A7F-9732-426D-8844-03A37322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5" r="-1443"/>
          <a:stretch/>
        </p:blipFill>
        <p:spPr>
          <a:xfrm>
            <a:off x="0" y="1864310"/>
            <a:ext cx="11860567" cy="5326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76B63-F56E-4921-8B13-7CC25BD0A78E}"/>
              </a:ext>
            </a:extLst>
          </p:cNvPr>
          <p:cNvSpPr/>
          <p:nvPr/>
        </p:nvSpPr>
        <p:spPr>
          <a:xfrm>
            <a:off x="3515557" y="856696"/>
            <a:ext cx="4580878" cy="794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5489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49EDF7-9404-4F86-A791-FE1F8811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31" y="2311400"/>
            <a:ext cx="3312130" cy="1117600"/>
          </a:xfrm>
        </p:spPr>
        <p:txBody>
          <a:bodyPr/>
          <a:lstStyle/>
          <a:p>
            <a:r>
              <a:rPr lang="en-US" sz="4000" dirty="0"/>
              <a:t>Conclusion </a:t>
            </a:r>
            <a:r>
              <a:rPr lang="en-US" dirty="0"/>
              <a:t>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26A94FD-0B1D-494E-974D-AD204FD51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440" y="1143000"/>
            <a:ext cx="5466055" cy="457200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03C1C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going through the data we found that the most no. of the vehicle stolen is from Maharashtra</a:t>
            </a:r>
          </a:p>
          <a:p>
            <a:pPr marL="285750" indent="-285750">
              <a:buClr>
                <a:srgbClr val="03C1C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Even the most no .of the vehicle recovered is from the Maharashtra</a:t>
            </a:r>
          </a:p>
          <a:p>
            <a:pPr marL="285750" indent="-285750">
              <a:buClr>
                <a:srgbClr val="03C1C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we seen which state and union territory police is most active while (recovering: stolen) is Lakshadweep</a:t>
            </a:r>
          </a:p>
          <a:p>
            <a:pPr marL="285750" indent="-285750">
              <a:buClr>
                <a:srgbClr val="03C1C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is comes to state is Tamil nadu</a:t>
            </a:r>
          </a:p>
          <a:p>
            <a:pPr marL="285750" indent="-285750">
              <a:buClr>
                <a:srgbClr val="03C1C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Maharashtra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2010 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maximum no. of the car stolen was recorded.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5028EC-CB3F-45D9-89A9-EA117B011F19}"/>
              </a:ext>
            </a:extLst>
          </p:cNvPr>
          <p:cNvCxnSpPr/>
          <p:nvPr/>
        </p:nvCxnSpPr>
        <p:spPr>
          <a:xfrm>
            <a:off x="4287520" y="1249680"/>
            <a:ext cx="0" cy="39420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8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1000</TotalTime>
  <Words>232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Century Gothic</vt:lpstr>
      <vt:lpstr>Wingdings</vt:lpstr>
      <vt:lpstr>Wingdings 3</vt:lpstr>
      <vt:lpstr>Ion Boardroom</vt:lpstr>
      <vt:lpstr>Content :</vt:lpstr>
      <vt:lpstr>Data  to be analyzed: automobile theft in (2001-2010) India:</vt:lpstr>
      <vt:lpstr>Datasheet: </vt:lpstr>
      <vt:lpstr>Pivot table on the data:</vt:lpstr>
      <vt:lpstr>More pivot table</vt:lpstr>
      <vt:lpstr>Dashboard:</vt:lpstr>
      <vt:lpstr>PowerPoint Presentation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:</dc:title>
  <dc:creator>sushant251299@gmail.com</dc:creator>
  <cp:lastModifiedBy>sushant251299@gmail.com</cp:lastModifiedBy>
  <cp:revision>14</cp:revision>
  <dcterms:created xsi:type="dcterms:W3CDTF">2020-12-19T14:37:42Z</dcterms:created>
  <dcterms:modified xsi:type="dcterms:W3CDTF">2020-12-20T07:20:28Z</dcterms:modified>
</cp:coreProperties>
</file>