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7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8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8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8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4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7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5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9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2D511E-43B8-49C2-AEED-715ED2DEFC97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BD35DB-07ED-4991-AF08-35F392B4B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2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99B151-5CB6-4D67-9AF8-0F147CB3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222817"/>
            <a:ext cx="3718455" cy="685797"/>
          </a:xfrm>
        </p:spPr>
        <p:txBody>
          <a:bodyPr/>
          <a:lstStyle/>
          <a:p>
            <a:r>
              <a:rPr lang="en-US" dirty="0"/>
              <a:t>Amazon product analysis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E754B-28C2-4548-8CFA-E4C04A333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532" y="1515862"/>
            <a:ext cx="5279314" cy="382627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6E42CC-BBCE-4D1C-A85B-C3B6ED98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275E-A811-4B74-9446-D296547C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2865350"/>
            <a:ext cx="3940225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5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A758C0C-D3EC-4370-80B1-6A7E9921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71" y="879474"/>
            <a:ext cx="10165670" cy="12777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product which sold in the month of June from amazon website consists of gaming category . Which is tremendously above 3 crore in number with dominating 61% of total product sold in month of June . (in the dark green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colour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IN" sz="18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2FB4CCEA-981D-461A-B40F-E817AEED6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70" y="2743200"/>
            <a:ext cx="6339395" cy="32353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BD0912-DC03-4116-87D1-372EABC2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2" y="2689933"/>
            <a:ext cx="3981272" cy="33418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98657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DED00CB-2BF6-4337-A3CC-34549B97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7" y="919536"/>
            <a:ext cx="9609666" cy="566738"/>
          </a:xfrm>
        </p:spPr>
        <p:txBody>
          <a:bodyPr/>
          <a:lstStyle/>
          <a:p>
            <a:r>
              <a:rPr lang="en-US" dirty="0"/>
              <a:t>Total product sold and  money earned with category wise 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AF9EB5-674B-40A2-A61F-7ADB6ABC4C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0664" b="20664"/>
          <a:stretch/>
        </p:blipFill>
        <p:spPr>
          <a:xfrm>
            <a:off x="1149546" y="2319226"/>
            <a:ext cx="10105972" cy="3335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6FB795-6867-46E1-8AB9-6A5F6286DC3E}"/>
              </a:ext>
            </a:extLst>
          </p:cNvPr>
          <p:cNvSpPr/>
          <p:nvPr/>
        </p:nvSpPr>
        <p:spPr>
          <a:xfrm>
            <a:off x="1411550" y="1581658"/>
            <a:ext cx="9614517" cy="497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Least subcategory product sold is book with only 18+ in number 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5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34D4B6-F176-45EC-BC6B-8EF26F99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02" y="1145221"/>
            <a:ext cx="9303798" cy="31510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879FA-31FA-40BA-B4C8-96C9B268128B}"/>
              </a:ext>
            </a:extLst>
          </p:cNvPr>
          <p:cNvSpPr/>
          <p:nvPr/>
        </p:nvSpPr>
        <p:spPr>
          <a:xfrm>
            <a:off x="1859871" y="4758430"/>
            <a:ext cx="8762261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context to total no. of sellers, video game is dominating with around 1000+ and gift with least having only around 100.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5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50B7-852F-407B-BCB5-588CD8C3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837196" cy="864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Contradictory gift is only category of product which is giving maximum amount of earning with 2/4  of chart (59% approx.)</a:t>
            </a:r>
            <a:endParaRPr lang="en-IN" sz="18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A495A-D512-4262-A6C7-B71F1D92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008" y="2477564"/>
            <a:ext cx="6449983" cy="3628116"/>
          </a:xfrm>
        </p:spPr>
      </p:pic>
    </p:spTree>
    <p:extLst>
      <p:ext uri="{BB962C8B-B14F-4D97-AF65-F5344CB8AC3E}">
        <p14:creationId xmlns:p14="http://schemas.microsoft.com/office/powerpoint/2010/main" val="157491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2815-E21F-4F6B-B54F-4E5EC8D4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56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Product no. BO7SFKTLZM with 95 seller from video games category 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CF716-E447-465F-8B9F-BF7BA872E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2557463"/>
            <a:ext cx="9747681" cy="3317875"/>
          </a:xfrm>
        </p:spPr>
      </p:pic>
    </p:spTree>
    <p:extLst>
      <p:ext uri="{BB962C8B-B14F-4D97-AF65-F5344CB8AC3E}">
        <p14:creationId xmlns:p14="http://schemas.microsoft.com/office/powerpoint/2010/main" val="4263466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74CF51-D659-4F6F-92D3-8048B02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705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 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139804-522F-4417-B855-2C5FDB0A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88534"/>
            <a:ext cx="6069567" cy="408093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EACFEF-076D-4C19-A72E-28171DCD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need to gather more number of seller of  the gift card from  category .As giving above 59% of total sells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Cheapest product are from gift card category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Least items where sold from camera and photo category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Least earning was generated from book category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652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E191C-BECC-4F8E-A2A6-7433233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68" y="2168926"/>
            <a:ext cx="4500264" cy="25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8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181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Garamond</vt:lpstr>
      <vt:lpstr>Wingdings</vt:lpstr>
      <vt:lpstr>Organic</vt:lpstr>
      <vt:lpstr>Amazon product analysis</vt:lpstr>
      <vt:lpstr>The product which sold in the month of June from amazon website consists of gaming category . Which is tremendously above 3 crore in number with dominating 61% of total product sold in month of June . (in the dark green colour)</vt:lpstr>
      <vt:lpstr>Total product sold and  money earned with category wise </vt:lpstr>
      <vt:lpstr>PowerPoint Presentation</vt:lpstr>
      <vt:lpstr>Contradictory gift is only category of product which is giving maximum amount of earning with 2/4  of chart (59% approx.)</vt:lpstr>
      <vt:lpstr>Product no. BO7SFKTLZM with 95 seller from video games category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analysis</dc:title>
  <dc:creator>Sushant</dc:creator>
  <cp:lastModifiedBy>Sushant</cp:lastModifiedBy>
  <cp:revision>1</cp:revision>
  <dcterms:created xsi:type="dcterms:W3CDTF">2021-08-11T16:43:51Z</dcterms:created>
  <dcterms:modified xsi:type="dcterms:W3CDTF">2021-08-11T19:04:05Z</dcterms:modified>
</cp:coreProperties>
</file>