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199acf7e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199acf7e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99acf7e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99acf7e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99acf7e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199acf7e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99acf7e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99acf7e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199acf7e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199acf7e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199acf7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199acf7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a5d38c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a5d38c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a5d38c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1a5d38c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99acf7e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99acf7e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99acf7e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99acf7e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a5d38c9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a5d38c9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a5d38c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a5d38c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99acf7e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99acf7e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Felipe Flores - 1640618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 an implementation of gradient boosting decision trees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Creates a series of models and combines them to make one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that is more accurate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Was optimized through GridSearchCV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Parameters: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Colsample_bytree = 0.5, learning_rate = 0.3,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Max_depth = 6, min_child_weight = 1,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Objective = ‘binary:hinge’, seed = 1, subsamples = 0.5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375" y="0"/>
            <a:ext cx="28176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Machine Learning Model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was one that I referenced off of a highly </a:t>
            </a:r>
            <a:r>
              <a:rPr lang="en"/>
              <a:t>acclaimed</a:t>
            </a:r>
            <a:r>
              <a:rPr lang="en"/>
              <a:t> </a:t>
            </a:r>
            <a:r>
              <a:rPr lang="en"/>
              <a:t>article</a:t>
            </a:r>
            <a:r>
              <a:rPr lang="en"/>
              <a:t> on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unlike other feed forward neural networks does not use back </a:t>
            </a:r>
            <a:r>
              <a:rPr lang="en"/>
              <a:t>propagation, weights for hidden layers are randomly generated, and output is linear rather than sigmoidal.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this model was the most accurate model that was created having a 100% accuracy.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5"/>
            <a:ext cx="510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4 layers in total for this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6550" y="2817625"/>
            <a:ext cx="6724475" cy="23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218" y="0"/>
            <a:ext cx="3650782" cy="39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5"/>
            <a:ext cx="480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models that were used were: a logistic regression, SVM, Random Forest Classifier.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type of ensemble model was a voting model done through VotingClassifier by sklearn.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voting types was hard voting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311" y="0"/>
            <a:ext cx="38686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the best model was the deep machine learning model with its 100% however, I</a:t>
            </a:r>
            <a:r>
              <a:rPr lang="en"/>
              <a:t>'m</a:t>
            </a:r>
            <a:r>
              <a:rPr lang="en"/>
              <a:t> unsure how </a:t>
            </a:r>
            <a:r>
              <a:rPr lang="en"/>
              <a:t>trustworthy</a:t>
            </a:r>
            <a:r>
              <a:rPr lang="en"/>
              <a:t> this model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truth I place more trust in the simple neural network that was created. While the computational speed is not on par, I do have more trust in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Lastly, it was </a:t>
            </a:r>
            <a:r>
              <a:rPr lang="en"/>
              <a:t>interesting</a:t>
            </a:r>
            <a:r>
              <a:rPr lang="en"/>
              <a:t> to see that my previous assumptions of which features were crucial in someone being diabetic was </a:t>
            </a:r>
            <a:r>
              <a:rPr lang="en"/>
              <a:t>partially</a:t>
            </a:r>
            <a:r>
              <a:rPr lang="en"/>
              <a:t>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For instance, did not expect income, and alcohol </a:t>
            </a:r>
            <a:r>
              <a:rPr lang="en"/>
              <a:t>consumption</a:t>
            </a:r>
            <a:r>
              <a:rPr lang="en"/>
              <a:t> to be considered important.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did I choose </a:t>
            </a:r>
            <a:r>
              <a:rPr lang="en"/>
              <a:t>this</a:t>
            </a:r>
            <a:r>
              <a:rPr lang="en"/>
              <a:t> data 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having a strong connection with this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was my goal?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see if certain features truly played an important role in someone being diabetic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the dataset?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roughly more than 250,000 patients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Discussing whether or not they are </a:t>
            </a:r>
            <a:r>
              <a:rPr lang="en"/>
              <a:t>diabetic.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As well as various health statistics regarding the patients.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total there are 22 features in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Their physical health, diet regarding fruits and </a:t>
            </a:r>
            <a:r>
              <a:rPr lang="en"/>
              <a:t>vegetables</a:t>
            </a:r>
            <a:r>
              <a:rPr lang="en"/>
              <a:t>, heart diseases, and they are a smoker.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was </a:t>
            </a:r>
            <a:r>
              <a:rPr lang="en"/>
              <a:t>severely</a:t>
            </a:r>
            <a:r>
              <a:rPr lang="en"/>
              <a:t> unbalanced.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Undersampling was used to even out the data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set had 70,692 instances.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2877725"/>
            <a:ext cx="3466803" cy="22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050" y="2877726"/>
            <a:ext cx="3477951" cy="22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Feature Selection Methods Used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283400" y="1500725"/>
            <a:ext cx="27879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LassoCV: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selected through a function called LassoCV.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HighBP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Smoker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HeartDiseaseorAttack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HvyAlcoholConsump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DiffWalk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365500" y="1494575"/>
            <a:ext cx="26013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Wrapper Method: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feature set that yielded the best results.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BMI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Stroke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HeartDieaseorAttack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PhysActivity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Veggies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8850" y="1506800"/>
            <a:ext cx="25401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Selecting the features with the highest correlation to the target variable.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Selected Features: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HighBP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HighChol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Smoker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Fruits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AnyHealthCare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DiffWalk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That Were Selected For Step 2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1525"/>
            <a:ext cx="3842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Diabetes Binary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Whether the patient has diabetes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BMI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Body Mass Index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Quantitative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Stroke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Whether a patient has had a stroke before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HeartDiseaseorAttack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Presence</a:t>
            </a:r>
            <a:r>
              <a:rPr lang="en"/>
              <a:t> of certain heart diseases or attack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PhysActivity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Physical activity in the </a:t>
            </a:r>
            <a:r>
              <a:rPr lang="en"/>
              <a:t>past</a:t>
            </a:r>
            <a:r>
              <a:rPr lang="en"/>
              <a:t> 30 days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Qualitative 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523350" y="1891725"/>
            <a:ext cx="44064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Veggies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Consumed veggies 1 or more times a day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determining the general health of an individual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days of poor mental health the last 30 days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Quantitative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PhysHlth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illness or injury the last 30 days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Quantitative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Scale determining the income of the patient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Qualitative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1340525"/>
            <a:ext cx="9144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Method that was used was LassoCV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Method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4 different sequential selection models that were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two estimators were used: KNN and Random Forest Classifier.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well as two directions: forward and backward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best </a:t>
            </a:r>
            <a:r>
              <a:rPr lang="en"/>
              <a:t>selection</a:t>
            </a:r>
            <a:r>
              <a:rPr lang="en"/>
              <a:t> model was Random Forest Classifier going forward.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Noteworthy</a:t>
            </a:r>
            <a:r>
              <a:rPr lang="en"/>
              <a:t> Models From Step 1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87900" y="1272950"/>
            <a:ext cx="3655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that were used: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C: 5, Degree: 3, Gamma: ‘auto’, kernel: ‘rbf’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165375" y="1269350"/>
            <a:ext cx="35043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that were used: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C: 8, l1_ratio = 0, penalty = ‘l1’,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Random_state = 42,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solver = ‘saga’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43" y="2571749"/>
            <a:ext cx="2432782" cy="25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25" y="2571750"/>
            <a:ext cx="2328910" cy="25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From Step 1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Criterion: Entropy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Max_features: ‘sqrt’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Max_depth: 15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Min_samples_split: 2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Min_samples_leaf: 17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Random_state: 42</a:t>
            </a:r>
            <a:endParaRPr sz="11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161" y="0"/>
            <a:ext cx="32478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