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 Slab"/>
      <p:regular r:id="rId19"/>
      <p:bold r:id="rId20"/>
    </p:embeddedFon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199acf7e8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a199acf7e8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199acf7e8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a199acf7e8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199acf7e8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a199acf7e8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199acf7e8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a199acf7e8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a199acf7e8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a199acf7e8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a1a5d38c9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a1a5d38c9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1a5d38c9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1a5d38c9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a199acf7e8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a199acf7e8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199acf7e8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a199acf7e8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1a5d38c9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a1a5d38c9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a199acf7e8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a199acf7e8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a199acf7e8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a199acf7e8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20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Diabetes Dataset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Felipe Flores - 1640618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Extreme Machine Learning Model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model was one that I referenced off of a highly </a:t>
            </a:r>
            <a:r>
              <a:rPr lang="en"/>
              <a:t>acclaimed</a:t>
            </a:r>
            <a:r>
              <a:rPr lang="en"/>
              <a:t> </a:t>
            </a:r>
            <a:r>
              <a:rPr lang="en"/>
              <a:t>article</a:t>
            </a:r>
            <a:r>
              <a:rPr lang="en"/>
              <a:t> on kaggle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model unlike other feed forward neural networks does not use back </a:t>
            </a:r>
            <a:r>
              <a:rPr lang="en"/>
              <a:t>propagation, weights for hidden layers are randomly generated, and output is linear rather than sigmoidal.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Overall, this model was the most accurate mode that was created having a 100% accuracy.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87900" y="1489825"/>
            <a:ext cx="51054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were 4 layers in total for this neural network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26550" y="2817625"/>
            <a:ext cx="6724475" cy="232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3218" y="0"/>
            <a:ext cx="3650782" cy="398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Ensemble Model</a:t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87900" y="1489825"/>
            <a:ext cx="48066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three models that were used were: a logistic regression, SVM, Random Forest Classifier.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type of ensemble model was a voting model done through VotingClassifier by sklearn.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voting types was hard voting</a:t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5311" y="0"/>
            <a:ext cx="386867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Notes</a:t>
            </a:r>
            <a:endParaRPr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Overall, the best model was the deep machine learning model with its 100% however, I</a:t>
            </a:r>
            <a:r>
              <a:rPr lang="en"/>
              <a:t>'m</a:t>
            </a:r>
            <a:r>
              <a:rPr lang="en"/>
              <a:t> unsure how </a:t>
            </a:r>
            <a:r>
              <a:rPr lang="en"/>
              <a:t>trustworthy</a:t>
            </a:r>
            <a:r>
              <a:rPr lang="en"/>
              <a:t> this model 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truth I place more trust in the simple neural network that was created. While the computational speed is not on par, I do have more trust in it.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Lastly, it was </a:t>
            </a:r>
            <a:r>
              <a:rPr lang="en"/>
              <a:t>interesting</a:t>
            </a:r>
            <a:r>
              <a:rPr lang="en"/>
              <a:t> to see that my previous assumptions of which features were crucial in someone being diabetic was </a:t>
            </a:r>
            <a:r>
              <a:rPr lang="en"/>
              <a:t>partially</a:t>
            </a:r>
            <a:r>
              <a:rPr lang="en"/>
              <a:t> true.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did I choose </a:t>
            </a:r>
            <a:r>
              <a:rPr lang="en"/>
              <a:t>this</a:t>
            </a:r>
            <a:r>
              <a:rPr lang="en"/>
              <a:t> data set?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Due to having a strong connection with this topic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was my goal?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see if certain features truly played an important role in someone being diabetic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</a:t>
            </a:r>
            <a:r>
              <a:rPr lang="en"/>
              <a:t> is the dataset?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Contains roughly more than 250,000 patients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Discussing whether or not they are </a:t>
            </a:r>
            <a:r>
              <a:rPr lang="en"/>
              <a:t>diabetic.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As well as various health statistics regarding the patients.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total there are 22 features in the dataset.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Examples of features: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Their physical health, diet regarding fruits and </a:t>
            </a:r>
            <a:r>
              <a:rPr lang="en"/>
              <a:t>vegetables</a:t>
            </a:r>
            <a:r>
              <a:rPr lang="en"/>
              <a:t>, heart diseases, and they are a smoker.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Set was </a:t>
            </a:r>
            <a:r>
              <a:rPr lang="en"/>
              <a:t>severely</a:t>
            </a:r>
            <a:r>
              <a:rPr lang="en"/>
              <a:t> unbalanced.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Undersampling was used to even out the data set.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final set had 70,692 instances.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2877725"/>
            <a:ext cx="3466803" cy="226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6050" y="2877726"/>
            <a:ext cx="3477951" cy="226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Feature Selection Methods Used</a:t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3283400" y="1500725"/>
            <a:ext cx="2787900" cy="30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LassoCV: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Features selected through a function called LassoCV.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Selected Features: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HighBP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BMI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Smoker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HeartDiseaseorAttack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HvyAlcoholConsump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GenHlth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MentHlth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PhysHlth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DiffWalk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6365500" y="1494575"/>
            <a:ext cx="26013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Wrapper Method: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is the feature set that yielded the best results.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Selected features: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BMI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Stroke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HeartDieaseorAttack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PhysActivity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Veggies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GenHlth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MentHlth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PhysHlth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Income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518850" y="1506800"/>
            <a:ext cx="2540100" cy="30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Correlation: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Selecting the features with the highest correlation to the target variable.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Selected Features: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HighBP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HighChol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Smoker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Fruits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AnyHealthCare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MentHlth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DiffWalk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Sex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Income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Features That Were Selected For Step 2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87900" y="1941525"/>
            <a:ext cx="38424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Diabetes Binary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Whether the patient has diabetes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BMI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Body Mass Index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Quantitative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Stroke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Whether a patient has had a stroke before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Qualitative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HeartDiseaseorAttack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Presence</a:t>
            </a:r>
            <a:r>
              <a:rPr lang="en"/>
              <a:t> of certain heart diseases or attack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Qualitative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PhysActivity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Physical activity in the </a:t>
            </a:r>
            <a:r>
              <a:rPr lang="en"/>
              <a:t>past</a:t>
            </a:r>
            <a:r>
              <a:rPr lang="en"/>
              <a:t> 30 days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Qualitative </a:t>
            </a: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4523350" y="1891725"/>
            <a:ext cx="4406400" cy="31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Veggies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Consumed veggies 1 or more times a day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qualitative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GenHlth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Scale determining the general health of an individual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qualitative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MentHlth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Number of days of poor mental health the last 30 days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Quantitative 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PhysHlth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Physical illness or injury the last 30 days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Quantitative 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Income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Scale determining the income of the patient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Qualitative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0" y="1340525"/>
            <a:ext cx="91440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Method that was used was LassoCV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Noteworthy</a:t>
            </a:r>
            <a:r>
              <a:rPr lang="en"/>
              <a:t> Models From Step 1</a:t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387900" y="1272950"/>
            <a:ext cx="3655500" cy="15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SVM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Parameters that were used: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C: 5, Degree: 3, Gamma: ‘auto’, kernel: ‘rbf’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5165375" y="1269350"/>
            <a:ext cx="3504300" cy="15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Logistic Regression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Parameters that were used: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C: 8, l1_ratio = 0, penalty = ‘l1’,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Random_state = 42,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solver = ‘saga’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843" y="2571749"/>
            <a:ext cx="2432782" cy="25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1125" y="2571750"/>
            <a:ext cx="2328910" cy="254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Model From Step 1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Model: Random Forest Classifier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Params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Criterion: Entropy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Max_features: ‘sqrt’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Max_depth: 15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Min_samples_split: 2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Min_samples_leaf: 17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Random_state: 42</a:t>
            </a:r>
            <a:endParaRPr sz="1100"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6161" y="0"/>
            <a:ext cx="324782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 Model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Is an implementation of gradient boosting decision trees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Creates a series of models and combines them to make one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Model that is more accurate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Was optimized through GridSearchCV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Parameters: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	Colsample_bytree = 0.5, learning_rate = 0.3,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	Max_depth = 6, min_child_weight = 1,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	Objective = ‘binary:hinge’, seed = 1, subsamples = 0.5</a:t>
            </a:r>
            <a:endParaRPr sz="1600"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6375" y="0"/>
            <a:ext cx="281762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