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5074f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5074f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5074fb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5074fb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c5074fb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c5074fb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c5074fb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c5074f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5074fb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5074fb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ce25ea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ce25ea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c5074fb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c5074fb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Flores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PSID:1640618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from the 2015 Behavioral Risk Factor Surveillance where information is collected annually through the 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Information is health related regarding some the following questions:</a:t>
            </a:r>
            <a:endParaRPr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Diabetic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High BP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BMI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Stroke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Age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Physical Activity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Diet regarding Fruits and Veggies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the Data 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Dependent/Target Feature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Diabetes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Independent Features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HighBP, HighChol, CholCheck, BMI, Smoker, Stroke, HeartDiseaseorAttack, PhysActivity, Fruits, Veggies, HvyAlcoholConsumption, AnyHealtcare, NoDocbcCost, GenHlth, MentHlth, PhysHlth, DiffWalk, Sex, Age, Education, Income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this data set I am using the feature “Diabetes” as the target variable.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It is a categorical feature that is denoted in a binary manner.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0 - the person does not have diabetes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1 - the person has diabetes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 am </a:t>
            </a:r>
            <a:r>
              <a:rPr lang="en" sz="1600"/>
              <a:t>interested in see whether my current assumptions regarding health align with the information seen through the project.</a:t>
            </a:r>
            <a:endParaRPr sz="1600"/>
          </a:p>
          <a:p>
            <a:pPr indent="-3158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16"/>
              <a:t>For instance, overall good health means nondiabetic while overall poor health means diabetic</a:t>
            </a:r>
            <a:endParaRPr sz="1616"/>
          </a:p>
          <a:p>
            <a:pPr indent="-3158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16"/>
              <a:t>As well as things like diet, age, and physically active playing a part in this assumptions as well</a:t>
            </a:r>
            <a:endParaRPr sz="16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project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create a model that can highly predict whether someone has diabetes through information described in the feature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Secondly</a:t>
            </a:r>
            <a:r>
              <a:rPr lang="en"/>
              <a:t>, I want to see if there are any shocking correlations between someone’s day to day health and diabetes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 shocking observation of a large </a:t>
            </a:r>
            <a:r>
              <a:rPr lang="en"/>
              <a:t>amount of people with High BP having good general health. Which goes against what I would assume as common.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I want to see if any interesting trends exist within the features outside of their correlations to diabetes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had to balance the target variable as it was unbalanced. This resulted in the data set being reduced from 253,680 to 70,692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Was balanced through undersampling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looked to the outliers, however I had a debate with removing outliers in this dataset for the following reasons: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outliers are representative of realistic findings in modern society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Another reason is that these outliers are influential for a reason as they play a critical role in determining whether someone is diabetic or not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That Are Expected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that I’m predicting to be selected through feature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Income, Education, DiffWalk, PhysHlth, GenHlth, BMI, PhysActivity, HvyAlcogolConsump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Feature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SelectKBest, RFE, PCA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plan on using a </a:t>
            </a:r>
            <a:r>
              <a:rPr lang="en"/>
              <a:t>Logistic</a:t>
            </a:r>
            <a:r>
              <a:rPr lang="en"/>
              <a:t> Regression Model to predict the target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this is the model I would like to use I am still open to testing other models and experimenting other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Gnatt Chart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" y="1170125"/>
            <a:ext cx="9019351" cy="2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