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0" r:id="rId2"/>
    <p:sldId id="292" r:id="rId3"/>
    <p:sldId id="293" r:id="rId4"/>
    <p:sldId id="294" r:id="rId5"/>
    <p:sldId id="311" r:id="rId6"/>
    <p:sldId id="310" r:id="rId7"/>
    <p:sldId id="315" r:id="rId8"/>
    <p:sldId id="297" r:id="rId9"/>
    <p:sldId id="298" r:id="rId10"/>
    <p:sldId id="301" r:id="rId11"/>
    <p:sldId id="312" r:id="rId12"/>
    <p:sldId id="314" r:id="rId13"/>
    <p:sldId id="313" r:id="rId14"/>
    <p:sldId id="307" r:id="rId15"/>
    <p:sldId id="308" r:id="rId16"/>
    <p:sldId id="309" r:id="rId17"/>
    <p:sldId id="303" r:id="rId18"/>
  </p:sldIdLst>
  <p:sldSz cx="9144000" cy="6858000" type="screen4x3"/>
  <p:notesSz cx="6797675" cy="9926638"/>
  <p:embeddedFontLst>
    <p:embeddedFont>
      <p:font typeface="나눔명조 ExtraBold" panose="020B0600000101010101" charset="-127"/>
      <p:bold r:id="rId21"/>
    </p:embeddedFont>
    <p:embeddedFont>
      <p:font typeface="나눔고딕" panose="020B0600000101010101" charset="-127"/>
      <p:regular r:id="rId22"/>
      <p:bold r:id="rId23"/>
    </p:embeddedFont>
    <p:embeddedFont>
      <p:font typeface="HY헤드라인M" panose="02030600000101010101" pitchFamily="18" charset="-127"/>
      <p:regular r:id="rId24"/>
    </p:embeddedFont>
    <p:embeddedFont>
      <p:font typeface="맑은 고딕 Semilight" panose="020B0502040204020203" pitchFamily="50" charset="-127"/>
      <p:regular r:id="rId25"/>
    </p:embeddedFont>
    <p:embeddedFont>
      <p:font typeface="나눔고딕 ExtraBold" panose="020B0600000101010101" charset="-127"/>
      <p:bold r:id="rId26"/>
    </p:embeddedFont>
    <p:embeddedFont>
      <p:font typeface="HY견고딕" panose="02030600000101010101" pitchFamily="18" charset="-127"/>
      <p:regular r:id="rId27"/>
    </p:embeddedFont>
    <p:embeddedFont>
      <p:font typeface="HY중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44"/>
    <a:srgbClr val="EA0000"/>
    <a:srgbClr val="F4B183"/>
    <a:srgbClr val="99CCFF"/>
    <a:srgbClr val="2D2D2D"/>
    <a:srgbClr val="373737"/>
    <a:srgbClr val="323232"/>
    <a:srgbClr val="282828"/>
    <a:srgbClr val="00D0C6"/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680" y="11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206B-440A-4FB0-8AFB-5A284E5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AC690-27E5-4CF2-8CC8-D9054C7F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DD8EC-5648-42E7-B0AD-35D355BB7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267D5-D928-4193-928F-19EDD3F5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A0DC-D5F7-432E-A28E-62CF04622A8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DB6DE-E8AB-42BB-A228-1FFD1BE3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B921-30CF-4605-9C67-C7B1631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0D2B-BC6E-4558-ACE8-ACAEEB24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6477-8D12-4FAD-B40E-5E19447D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1661D-30C7-4427-A39F-7E9907DD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93164-7857-4446-B0FF-8580BF3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DA4-EC13-40B1-99D5-A835B3B082D3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BBD91-33C6-482F-ADAA-E748907C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D1CA5-C10B-4802-84C8-42EC267A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C6-DBDF-4DE5-952E-DD383141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6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5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  <p:sldLayoutId id="2147483690" r:id="rId7"/>
    <p:sldLayoutId id="2147483691" r:id="rId8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oGtAT9MrV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이들 공원 사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3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89" y="0"/>
            <a:ext cx="9159377" cy="42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45D62D-C680-443B-824C-28AC6377BFD8}"/>
              </a:ext>
            </a:extLst>
          </p:cNvPr>
          <p:cNvSpPr/>
          <p:nvPr/>
        </p:nvSpPr>
        <p:spPr>
          <a:xfrm>
            <a:off x="0" y="0"/>
            <a:ext cx="917133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fontAlgn="base" latinLnBrk="0"/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경진대회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3716" y="4395276"/>
            <a:ext cx="6768752" cy="39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 </a:t>
            </a:r>
            <a:r>
              <a:rPr lang="ko-KR" altLang="en-US" sz="15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미아 탐지 프로그램 </a:t>
            </a:r>
            <a:r>
              <a:rPr lang="en-US" altLang="ko-KR" sz="15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en-US" altLang="ko-KR" sz="15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F72FE0-235C-4AAF-8CAC-83B9A507A68E}"/>
              </a:ext>
            </a:extLst>
          </p:cNvPr>
          <p:cNvCxnSpPr/>
          <p:nvPr/>
        </p:nvCxnSpPr>
        <p:spPr>
          <a:xfrm>
            <a:off x="7810846" y="5218786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56C44E-13C0-4EE7-BEB3-5CB0B73DEB71}"/>
              </a:ext>
            </a:extLst>
          </p:cNvPr>
          <p:cNvSpPr/>
          <p:nvPr/>
        </p:nvSpPr>
        <p:spPr>
          <a:xfrm>
            <a:off x="6525160" y="5241394"/>
            <a:ext cx="20072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3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Beyond_Imagination</a:t>
            </a:r>
            <a:endParaRPr lang="en-US" altLang="ko-KR" sz="13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defRPr/>
            </a:pPr>
            <a:r>
              <a:rPr lang="ko-KR" altLang="en-US" sz="1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이경현</a:t>
            </a:r>
            <a:endParaRPr lang="ko-KR" altLang="en-US" sz="1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415074" y="1317200"/>
            <a:ext cx="8399559" cy="4900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6A462D-06D1-4E78-A6FF-1ED121616C14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08BB42-F569-4643-969C-8B77F8223045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4FD65C-9BC2-4079-AA5B-3D744FEE81DD}"/>
              </a:ext>
            </a:extLst>
          </p:cNvPr>
          <p:cNvSpPr txBox="1"/>
          <p:nvPr/>
        </p:nvSpPr>
        <p:spPr>
          <a:xfrm>
            <a:off x="415074" y="548680"/>
            <a:ext cx="41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58705F-1579-411D-AC6D-BB007DD483EE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387624"/>
            <a:ext cx="14029382" cy="7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72743696" descr="EMB00011bac29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31983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415074" y="1317200"/>
            <a:ext cx="8399559" cy="4900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6A462D-06D1-4E78-A6FF-1ED121616C14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08BB42-F569-4643-969C-8B77F8223045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4FD65C-9BC2-4079-AA5B-3D744FEE81DD}"/>
              </a:ext>
            </a:extLst>
          </p:cNvPr>
          <p:cNvSpPr txBox="1"/>
          <p:nvPr/>
        </p:nvSpPr>
        <p:spPr>
          <a:xfrm>
            <a:off x="415074" y="548680"/>
            <a:ext cx="41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58705F-1579-411D-AC6D-BB007DD483EE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387624"/>
            <a:ext cx="14029382" cy="7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75656" y="1516783"/>
            <a:ext cx="14976140" cy="67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74166384" descr="EMB00011bac29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93" y="1770439"/>
            <a:ext cx="6527519" cy="390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415074" y="1317200"/>
            <a:ext cx="8399559" cy="5352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6A462D-06D1-4E78-A6FF-1ED121616C14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08BB42-F569-4643-969C-8B77F8223045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4FD65C-9BC2-4079-AA5B-3D744FEE81DD}"/>
              </a:ext>
            </a:extLst>
          </p:cNvPr>
          <p:cNvSpPr txBox="1"/>
          <p:nvPr/>
        </p:nvSpPr>
        <p:spPr>
          <a:xfrm>
            <a:off x="415074" y="548680"/>
            <a:ext cx="41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58705F-1579-411D-AC6D-BB007DD483EE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387624"/>
            <a:ext cx="14029382" cy="7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75656" y="1516783"/>
            <a:ext cx="14976140" cy="67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5920840" descr="EMB0001660c2f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70" y="2375612"/>
            <a:ext cx="3666925" cy="2910219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1266" y="2580241"/>
            <a:ext cx="14041656" cy="54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5920600" descr="EMB0001660c2f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0" y="1662950"/>
            <a:ext cx="2211074" cy="386876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6191" y="546957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미아 발생 시 서버로 전송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070" y="5599431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가상 전국 미아 데이터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6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6A462D-06D1-4E78-A6FF-1ED121616C14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08BB42-F569-4643-969C-8B77F8223045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4FD65C-9BC2-4079-AA5B-3D744FEE81DD}"/>
              </a:ext>
            </a:extLst>
          </p:cNvPr>
          <p:cNvSpPr txBox="1"/>
          <p:nvPr/>
        </p:nvSpPr>
        <p:spPr>
          <a:xfrm>
            <a:off x="415074" y="548680"/>
            <a:ext cx="41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진행사항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58705F-1579-411D-AC6D-BB007DD483EE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387624"/>
            <a:ext cx="14029382" cy="7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75656" y="1516783"/>
            <a:ext cx="14976140" cy="67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B37F1-0A9E-4C26-9687-6AEA0FE95B82}"/>
              </a:ext>
            </a:extLst>
          </p:cNvPr>
          <p:cNvSpPr txBox="1"/>
          <p:nvPr/>
        </p:nvSpPr>
        <p:spPr>
          <a:xfrm>
            <a:off x="424356" y="1266444"/>
            <a:ext cx="8036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플레이스토어에 등록</a:t>
            </a:r>
            <a:endParaRPr lang="en-US" altLang="ko-KR" sz="2000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특허 등록 진행중</a:t>
            </a:r>
            <a:endParaRPr lang="en-US" altLang="ko-KR" sz="2000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6" y="2252147"/>
            <a:ext cx="5051214" cy="3993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420888"/>
            <a:ext cx="5940296" cy="43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598157-5AD8-428C-9C49-F841C056B73B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3B6A9C-0637-485A-824A-7E996EBCDEF0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E41B31-C5D3-42CC-B9CA-9C2D0C775840}"/>
              </a:ext>
            </a:extLst>
          </p:cNvPr>
          <p:cNvSpPr txBox="1"/>
          <p:nvPr/>
        </p:nvSpPr>
        <p:spPr>
          <a:xfrm>
            <a:off x="415074" y="548680"/>
            <a:ext cx="430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Usage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4202C6-C4D9-440B-A316-5E6EB0BEF4CB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CC987A-8C88-4119-BE37-4805A97CDEEF}"/>
              </a:ext>
            </a:extLst>
          </p:cNvPr>
          <p:cNvSpPr txBox="1"/>
          <p:nvPr/>
        </p:nvSpPr>
        <p:spPr>
          <a:xfrm>
            <a:off x="424356" y="1266444"/>
            <a:ext cx="227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20" dirty="0">
                <a:solidFill>
                  <a:srgbClr val="F5BE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ko-KR" altLang="en-US" sz="2000" b="1" spc="-20" dirty="0" smtClean="0">
                <a:solidFill>
                  <a:srgbClr val="F5BE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endParaRPr lang="en-US" altLang="ko-KR" sz="2000" b="1" spc="-20" dirty="0">
              <a:solidFill>
                <a:srgbClr val="F5BE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471673-E2BF-445B-9890-C4C8B9D5765F}"/>
              </a:ext>
            </a:extLst>
          </p:cNvPr>
          <p:cNvSpPr/>
          <p:nvPr/>
        </p:nvSpPr>
        <p:spPr>
          <a:xfrm>
            <a:off x="971599" y="1722598"/>
            <a:ext cx="7751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3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미아 위험 지역에 진입 시 부모의 주의를 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환기</a:t>
            </a:r>
            <a:endParaRPr lang="en-US" altLang="ko-KR" sz="1400" b="1" spc="-3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spc="-3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30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미아 발생 시 보다 객관적인 데이터로 신고 가능</a:t>
            </a:r>
            <a:endParaRPr lang="en-US" altLang="ko-KR" sz="1400" b="1" spc="-30" dirty="0" smtClean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spc="-3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3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미아 위험 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지역 구성으로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위험 요소를 사전에 </a:t>
            </a:r>
            <a:r>
              <a:rPr lang="ko-KR" altLang="en-US" sz="1400" b="1" spc="-3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예방하려는 지방자치 단체의 노력 유도 가능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spc="-3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spc="-3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다문화 가정 일러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30" y="2912480"/>
            <a:ext cx="5410572" cy="3830686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89DCD9-6146-46D8-B233-F0832346D528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31B865-3FA5-476D-86BC-699FCA64E723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F3C33C-EBFF-4E80-AFDC-0C9370866801}"/>
              </a:ext>
            </a:extLst>
          </p:cNvPr>
          <p:cNvSpPr txBox="1"/>
          <p:nvPr/>
        </p:nvSpPr>
        <p:spPr>
          <a:xfrm>
            <a:off x="415074" y="548680"/>
            <a:ext cx="430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Usage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FCE303-98CE-4909-A909-F69A08025EAE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D4FEC-5023-4A23-A112-75A30E45084C}"/>
              </a:ext>
            </a:extLst>
          </p:cNvPr>
          <p:cNvSpPr txBox="1"/>
          <p:nvPr/>
        </p:nvSpPr>
        <p:spPr>
          <a:xfrm>
            <a:off x="424356" y="1266444"/>
            <a:ext cx="227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20" dirty="0" err="1" smtClean="0">
                <a:solidFill>
                  <a:srgbClr val="F5BE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초등〮중학생</a:t>
            </a:r>
            <a:endParaRPr lang="en-US" altLang="ko-KR" sz="2000" b="1" spc="-20" dirty="0">
              <a:solidFill>
                <a:srgbClr val="F5BE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ED045F-68E3-44E8-B937-FFA1B5D444D6}"/>
              </a:ext>
            </a:extLst>
          </p:cNvPr>
          <p:cNvSpPr/>
          <p:nvPr/>
        </p:nvSpPr>
        <p:spPr>
          <a:xfrm>
            <a:off x="971600" y="172259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부모들은 여러 교육적 이유로 자녀들에게 스마트폰 구입을 꺼려함</a:t>
            </a:r>
            <a:endParaRPr lang="en-US" altLang="ko-KR" sz="14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&lt;17.6.13. </a:t>
            </a:r>
            <a:r>
              <a:rPr lang="ko-KR" altLang="en-US" sz="1400" b="1" spc="-3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공부의신</a:t>
            </a:r>
            <a:r>
              <a:rPr lang="ko-KR" altLang="en-US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핸드폰 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spc="-3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공신폰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출시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		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17.6.17. 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그것이 알고 싶다 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spc="-3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인천여아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살인사건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endParaRPr lang="en-US" altLang="ko-KR" sz="14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http://img.hani.co.kr/imgdb/resize/2017/0612/00500866_201706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76705"/>
            <a:ext cx="6912768" cy="3888433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8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8C939E-21D9-4175-9B9E-E1EA0D9F9213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F74F54-A114-4439-B84C-DB9E753F022E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6D46BF-0E05-470C-8E24-A7585B915832}"/>
              </a:ext>
            </a:extLst>
          </p:cNvPr>
          <p:cNvSpPr txBox="1"/>
          <p:nvPr/>
        </p:nvSpPr>
        <p:spPr>
          <a:xfrm>
            <a:off x="415074" y="548680"/>
            <a:ext cx="430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Usage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425B53-2E3D-4C38-9B8E-A8F6233C30EF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721737-7D20-49DC-A9F8-1092F510E297}"/>
              </a:ext>
            </a:extLst>
          </p:cNvPr>
          <p:cNvSpPr txBox="1"/>
          <p:nvPr/>
        </p:nvSpPr>
        <p:spPr>
          <a:xfrm>
            <a:off x="424356" y="1266444"/>
            <a:ext cx="285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20" dirty="0" smtClean="0">
                <a:solidFill>
                  <a:srgbClr val="F5BE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치매환자</a:t>
            </a:r>
            <a:endParaRPr lang="en-US" altLang="ko-KR" sz="2000" b="1" spc="-20" dirty="0">
              <a:solidFill>
                <a:srgbClr val="F5BE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89B9C1-0272-4AC3-A2C8-B713F7011221}"/>
              </a:ext>
            </a:extLst>
          </p:cNvPr>
          <p:cNvSpPr/>
          <p:nvPr/>
        </p:nvSpPr>
        <p:spPr>
          <a:xfrm>
            <a:off x="971600" y="1722598"/>
            <a:ext cx="817240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나날이 증가하는 치매환자 실종 접수 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&lt;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경찰청 자료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 상에 이유로 </a:t>
            </a:r>
            <a:r>
              <a:rPr lang="ko-KR" altLang="en-US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차단된 야외 활동 및 격리 </a:t>
            </a:r>
            <a:endParaRPr lang="en-US" altLang="ko-KR" sz="1400" b="1" spc="-3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16.8.28. </a:t>
            </a:r>
            <a:r>
              <a:rPr lang="en-US" altLang="ko-KR" sz="1400" b="1" spc="-3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sbs</a:t>
            </a:r>
            <a:r>
              <a:rPr lang="ko-KR" altLang="en-US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노후가 악몽으로</a:t>
            </a:r>
            <a:r>
              <a:rPr lang="en-US" altLang="ko-KR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14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실버타운의 명과 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</a:t>
            </a:r>
            <a:r>
              <a:rPr lang="en-US" altLang="ko-KR" sz="14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7233" y="2060106"/>
            <a:ext cx="12857174" cy="849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10983256" descr="EMB0001362857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29177"/>
            <a:ext cx="7682844" cy="4005489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75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01C327-E734-4DC1-93D4-88E92603B1D2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EAC5D1-9FE9-4B48-970E-A5D8E1B676B4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D556F-F38C-4F4C-A163-6ED48FAA2ED9}"/>
              </a:ext>
            </a:extLst>
          </p:cNvPr>
          <p:cNvSpPr txBox="1"/>
          <p:nvPr/>
        </p:nvSpPr>
        <p:spPr>
          <a:xfrm>
            <a:off x="415074" y="548680"/>
            <a:ext cx="430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개발 계획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3BD2FA-7624-463D-A908-7D011D0C85D9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7B37F1-0A9E-4C26-9687-6AEA0FE95B82}"/>
              </a:ext>
            </a:extLst>
          </p:cNvPr>
          <p:cNvSpPr txBox="1"/>
          <p:nvPr/>
        </p:nvSpPr>
        <p:spPr>
          <a:xfrm>
            <a:off x="415074" y="1355239"/>
            <a:ext cx="8036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기기의 소형화 및 배터리 문제 해결</a:t>
            </a:r>
            <a:endParaRPr lang="en-US" altLang="ko-KR" sz="2000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축적 및 </a:t>
            </a:r>
            <a:r>
              <a:rPr lang="ko-KR" altLang="en-US" sz="2000" b="1" spc="-2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마이닝을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통한 미아 위험 요소 파악</a:t>
            </a:r>
            <a:endParaRPr lang="en-US" altLang="ko-KR" sz="2000" b="1" spc="-2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357951" y="2708920"/>
            <a:ext cx="8399559" cy="350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351629"/>
            <a:ext cx="3379927" cy="216662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3074" name="Picture 2" descr="스마트 워치 일러스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5" y="3351629"/>
            <a:ext cx="3479987" cy="2173731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2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E6586-0778-419B-91EF-8611476B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616" y="2533650"/>
            <a:ext cx="7199832" cy="1790700"/>
          </a:xfrm>
        </p:spPr>
        <p:txBody>
          <a:bodyPr/>
          <a:lstStyle/>
          <a:p>
            <a:pPr algn="r"/>
            <a:r>
              <a:rPr lang="en-US" altLang="ko-KR" sz="6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What?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아이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없어졌다면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272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348904" y="1625030"/>
            <a:ext cx="8399559" cy="2812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D1C9D9-839F-4649-9A73-A399D541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미아 발생 시 대처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04C2AE-7C60-4418-AF10-7596D5373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4769360"/>
            <a:ext cx="8064896" cy="161196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정확한 자료를 통한 대응 불가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아이가 장소를 벗어날 시 에 대응 불가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48" y="2017677"/>
            <a:ext cx="1368152" cy="1984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97" y="2036947"/>
            <a:ext cx="1518406" cy="1954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30" y="2108752"/>
            <a:ext cx="1288754" cy="1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D44C48-4EF5-4E3B-A318-BED0053300AB}"/>
              </a:ext>
            </a:extLst>
          </p:cNvPr>
          <p:cNvSpPr txBox="1">
            <a:spLocks/>
          </p:cNvSpPr>
          <p:nvPr/>
        </p:nvSpPr>
        <p:spPr>
          <a:xfrm>
            <a:off x="1404616" y="2533650"/>
            <a:ext cx="7199832" cy="179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r"/>
            <a:r>
              <a:rPr lang="en-US" altLang="ko-KR" sz="6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How?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미아를</a:t>
            </a:r>
            <a:r>
              <a:rPr lang="ko-KR" altLang="en-US" sz="4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예방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803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348904" y="1625030"/>
            <a:ext cx="8399559" cy="2812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D1C9D9-839F-4649-9A73-A399D541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장비의 문제점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04C2AE-7C60-4418-AF10-7596D5373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4769360"/>
            <a:ext cx="8064896" cy="161196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기존 장비의 비싼 가격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활용성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유용성이 떨어짐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051" name="_x281982304" descr="EMB00011bac28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73" y="2169926"/>
            <a:ext cx="1807654" cy="17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281981984" descr="EMB00011bac28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5" y="2041317"/>
            <a:ext cx="2391171" cy="19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81982384" descr="EMB00011bac28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44" y="2137256"/>
            <a:ext cx="2183239" cy="184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AE76A19-B66F-4C6D-B498-835DA49A9E74}"/>
              </a:ext>
            </a:extLst>
          </p:cNvPr>
          <p:cNvSpPr txBox="1">
            <a:spLocks/>
          </p:cNvSpPr>
          <p:nvPr/>
        </p:nvSpPr>
        <p:spPr>
          <a:xfrm>
            <a:off x="972083" y="2204864"/>
            <a:ext cx="7199832" cy="179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 연 영 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02C16-F817-4159-846E-AB404CC31551}"/>
              </a:ext>
            </a:extLst>
          </p:cNvPr>
          <p:cNvSpPr txBox="1"/>
          <p:nvPr/>
        </p:nvSpPr>
        <p:spPr>
          <a:xfrm>
            <a:off x="2903112" y="3965935"/>
            <a:ext cx="359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https://youtu.be/NoGtAT9MrVE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2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348904" y="1625030"/>
            <a:ext cx="8399559" cy="2812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D1C9D9-839F-4649-9A73-A399D541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장비의 문제점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04C2AE-7C60-4418-AF10-7596D5373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4769360"/>
            <a:ext cx="8064896" cy="161196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기존 장비의 비싼 가격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활용성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유용성이 떨어짐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051" name="_x281982304" descr="EMB00011bac28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73" y="2169926"/>
            <a:ext cx="1807654" cy="17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281981984" descr="EMB00011bac28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5" y="2041317"/>
            <a:ext cx="2391171" cy="19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81982384" descr="EMB00011bac28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44" y="2137256"/>
            <a:ext cx="2183239" cy="184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8B523-F561-47F1-9ADB-363653A43409}"/>
              </a:ext>
            </a:extLst>
          </p:cNvPr>
          <p:cNvSpPr txBox="1"/>
          <p:nvPr/>
        </p:nvSpPr>
        <p:spPr>
          <a:xfrm>
            <a:off x="415074" y="548680"/>
            <a:ext cx="609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Technical Architecture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278DE8E-06C2-4CFE-878C-D73DD0A3175B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EE628E9-AAC5-46BC-BC7A-E916B1C52FD4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B4B9F77-8427-41D6-85CB-7ABB65B82FBD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348904" y="1625030"/>
            <a:ext cx="8399559" cy="4900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683568" y="1719978"/>
            <a:ext cx="14882870" cy="75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81984304" descr="EMB00011bac28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9" y="2045120"/>
            <a:ext cx="7675607" cy="406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74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448299-D60B-44A6-BC9B-458BC166353C}"/>
              </a:ext>
            </a:extLst>
          </p:cNvPr>
          <p:cNvSpPr/>
          <p:nvPr/>
        </p:nvSpPr>
        <p:spPr>
          <a:xfrm>
            <a:off x="415074" y="1317200"/>
            <a:ext cx="8399559" cy="4900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C7C46A-DC63-49FF-9003-3A43435F7852}"/>
              </a:ext>
            </a:extLst>
          </p:cNvPr>
          <p:cNvCxnSpPr/>
          <p:nvPr/>
        </p:nvCxnSpPr>
        <p:spPr>
          <a:xfrm>
            <a:off x="424356" y="476672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D2B164-1ECA-49F9-B855-3743F29EC63F}"/>
              </a:ext>
            </a:extLst>
          </p:cNvPr>
          <p:cNvCxnSpPr/>
          <p:nvPr/>
        </p:nvCxnSpPr>
        <p:spPr>
          <a:xfrm flipV="1">
            <a:off x="2411760" y="475531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36BBFA-E74B-432C-B384-04BF068A5253}"/>
              </a:ext>
            </a:extLst>
          </p:cNvPr>
          <p:cNvSpPr txBox="1"/>
          <p:nvPr/>
        </p:nvSpPr>
        <p:spPr>
          <a:xfrm>
            <a:off x="415074" y="548680"/>
            <a:ext cx="41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259AFA-C3C6-441F-9158-C0D9C253CE76}"/>
              </a:ext>
            </a:extLst>
          </p:cNvPr>
          <p:cNvCxnSpPr>
            <a:cxnSpLocks/>
          </p:cNvCxnSpPr>
          <p:nvPr/>
        </p:nvCxnSpPr>
        <p:spPr>
          <a:xfrm>
            <a:off x="425248" y="1225327"/>
            <a:ext cx="26760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2" y="1844824"/>
            <a:ext cx="6534150" cy="394335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765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7319</TotalTime>
  <Words>158</Words>
  <Application>Microsoft Office PowerPoint</Application>
  <PresentationFormat>화면 슬라이드 쇼(4:3)</PresentationFormat>
  <Paragraphs>55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나눔명조 ExtraBold</vt:lpstr>
      <vt:lpstr>Wingdings</vt:lpstr>
      <vt:lpstr>나눔고딕</vt:lpstr>
      <vt:lpstr>HY헤드라인M</vt:lpstr>
      <vt:lpstr>맑은 고딕 Semilight</vt:lpstr>
      <vt:lpstr>나눔고딕 ExtraBold</vt:lpstr>
      <vt:lpstr>HY견고딕</vt:lpstr>
      <vt:lpstr>HY중고딕</vt:lpstr>
      <vt:lpstr>맑은 고딕</vt:lpstr>
      <vt:lpstr>Arial</vt:lpstr>
      <vt:lpstr>Office 테마</vt:lpstr>
      <vt:lpstr>캡스톤 디자인 경진대회</vt:lpstr>
      <vt:lpstr>What? 우리 아이가 없어졌다면?</vt:lpstr>
      <vt:lpstr>미아 발생 시 대처</vt:lpstr>
      <vt:lpstr>PowerPoint 프레젠테이션</vt:lpstr>
      <vt:lpstr>기존 장비의 문제점</vt:lpstr>
      <vt:lpstr>PowerPoint 프레젠테이션</vt:lpstr>
      <vt:lpstr>기존 장비의 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KyungHyun Lee</cp:lastModifiedBy>
  <cp:revision>78</cp:revision>
  <dcterms:created xsi:type="dcterms:W3CDTF">2011-08-23T09:45:48Z</dcterms:created>
  <dcterms:modified xsi:type="dcterms:W3CDTF">2017-11-24T04:41:22Z</dcterms:modified>
</cp:coreProperties>
</file>