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F45A-7628-9D39-BC2B-4E430D6B5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1143-C114-1B1B-7586-815205D3D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5F6A-A972-C71A-FEF3-65D2FB65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1389-E6FF-45CE-9257-E1ECCDEC721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63D0-1F44-0CDB-CDDA-7C3EBC73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E25F-BE22-5773-CD45-F2A71833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667F-B390-4400-B59C-FA4157DF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3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F43-ED7D-DC91-6B28-4B66692C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8F9B4-5D11-A8C8-EDE0-0D955A8DC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64A6-48A8-BFD5-0158-2EC9FB20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1389-E6FF-45CE-9257-E1ECCDEC721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1B98A-9C36-3B87-2FE9-B2F00A78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5357-454C-4620-156F-66157596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667F-B390-4400-B59C-FA4157DF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7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2CD84-B51B-5093-7863-A917A3026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B731C-38E7-43EC-E674-6B345EF0C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8EFC-6C96-CDE7-D2B2-86A1B557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1389-E6FF-45CE-9257-E1ECCDEC721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3810-8851-2545-979B-5CCA3646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50D2-FF24-BD0F-3213-7742422D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667F-B390-4400-B59C-FA4157DF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6C63-FB45-8022-F649-23288185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8EC1-FEF8-B363-9C5A-424292C2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6CB10-D42F-2114-2DF6-5F3AFAE8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1389-E6FF-45CE-9257-E1ECCDEC721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05327-BFBE-6D12-32D8-5E3C00F5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D471-F4F6-7F00-678A-98B17DF1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667F-B390-4400-B59C-FA4157DF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9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85AC-7F79-05CF-76F9-C92068EC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568B8-B77E-20E7-4CF0-695C4AE62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FF89-3B45-1C3B-88AF-AED6A4A0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1389-E6FF-45CE-9257-E1ECCDEC721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7E0F-3576-426C-A7BF-7E2B89D0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0442-5430-2481-1989-FE14F86F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667F-B390-4400-B59C-FA4157DF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3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5472-EC94-6B9A-9AB6-F1274C94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5EF7-915A-9251-9C07-6EF4BD2E1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6DD8B-D124-54AE-7268-05913DCFF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91FF0-FB88-48C8-AFC4-2B218F23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1389-E6FF-45CE-9257-E1ECCDEC721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3CA62-F783-BD56-FBB6-3772F0C6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4B749-6A1A-3B29-38D8-EC50C734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667F-B390-4400-B59C-FA4157DF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9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73AA-DAC9-64BA-C733-170582F7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5471-1BBD-B264-9EAB-1D1274D6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65C37-0C5A-049A-D2AB-E450D493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1627-67BE-9850-3A54-FC983021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8A11B-9DD4-98EF-C8D6-956CD8FF0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67E91-8898-5C0A-91DA-FAFA8EED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1389-E6FF-45CE-9257-E1ECCDEC721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903A6-C449-FF96-0BD7-39FFB513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A862D-0749-AC82-5446-902CF030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667F-B390-4400-B59C-FA4157DF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7D15-A4A4-E3E0-6FBC-5BF9A09E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B5482-5267-85C4-26B0-2EF829BF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1389-E6FF-45CE-9257-E1ECCDEC721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E2876-CAA5-541B-FC0A-BBF2A792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876BC-627B-55A4-32E4-336CAD01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667F-B390-4400-B59C-FA4157DF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40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46209-A674-B7FA-636C-94CBBAC5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1389-E6FF-45CE-9257-E1ECCDEC721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FF489-68C0-B9DA-73CD-96A60BAD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9BC66-AE8A-5568-EECF-5D280CD9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667F-B390-4400-B59C-FA4157DF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5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F033-4FF9-B124-E3C8-F330A0DB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CD73-A583-5B69-1774-CCEC4FFB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97C01-ED00-8C7F-AE7F-99A1CCAA8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886FF-6326-38E5-61F0-EBD1D4DE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1389-E6FF-45CE-9257-E1ECCDEC721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6FAAF-3037-E0FC-C0E3-3F58B9E5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8B09D-A3FB-0587-33EC-278CB48A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667F-B390-4400-B59C-FA4157DF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29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E530-CA27-AB73-918F-7D2023A5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CD6D2-2760-5406-4630-93AD3174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012D9-38D4-C9AA-EF5B-154A8D50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4EDA7-F6C3-1640-B0C7-7527E973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1389-E6FF-45CE-9257-E1ECCDEC721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6ED9-C5EB-EA7F-B15E-F05B3525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22940-732B-7CD2-C38D-FBF93AD6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667F-B390-4400-B59C-FA4157DF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5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76A8E-DFE9-63E2-218C-F9081CC6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4CDB-95C8-F688-2D66-DA84CEA45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0DD4-16BA-E3F7-08F0-4783666B8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91389-E6FF-45CE-9257-E1ECCDEC721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9A9E1-603E-07C5-AEFB-207F7C43A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2A23-38BD-6BCA-1B4C-2AD9E19A0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8667F-B390-4400-B59C-FA4157DF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5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A56B9-5169-BC61-978D-9D8957C71855}"/>
              </a:ext>
            </a:extLst>
          </p:cNvPr>
          <p:cNvSpPr/>
          <p:nvPr/>
        </p:nvSpPr>
        <p:spPr>
          <a:xfrm>
            <a:off x="638447" y="1150373"/>
            <a:ext cx="2321062" cy="28710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A97B3-D537-B023-EB78-791819B3A555}"/>
              </a:ext>
            </a:extLst>
          </p:cNvPr>
          <p:cNvSpPr/>
          <p:nvPr/>
        </p:nvSpPr>
        <p:spPr>
          <a:xfrm>
            <a:off x="904566" y="1337190"/>
            <a:ext cx="816078" cy="1179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4E683-B70F-E5CA-AABD-FAF9760EA6D1}"/>
              </a:ext>
            </a:extLst>
          </p:cNvPr>
          <p:cNvSpPr/>
          <p:nvPr/>
        </p:nvSpPr>
        <p:spPr>
          <a:xfrm>
            <a:off x="1853380" y="1342106"/>
            <a:ext cx="816078" cy="1179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B4388-508B-5D7F-D8D3-9C6790851093}"/>
              </a:ext>
            </a:extLst>
          </p:cNvPr>
          <p:cNvSpPr/>
          <p:nvPr/>
        </p:nvSpPr>
        <p:spPr>
          <a:xfrm>
            <a:off x="909483" y="2649798"/>
            <a:ext cx="816078" cy="1179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F6B8B-88B5-C614-AB2A-7B8734F4363F}"/>
              </a:ext>
            </a:extLst>
          </p:cNvPr>
          <p:cNvSpPr/>
          <p:nvPr/>
        </p:nvSpPr>
        <p:spPr>
          <a:xfrm>
            <a:off x="1873043" y="2639964"/>
            <a:ext cx="816078" cy="1179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Docx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F6559-F486-D910-47E3-AC33990D8654}"/>
              </a:ext>
            </a:extLst>
          </p:cNvPr>
          <p:cNvSpPr txBox="1"/>
          <p:nvPr/>
        </p:nvSpPr>
        <p:spPr>
          <a:xfrm>
            <a:off x="6322692" y="50588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DB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4A51FF-9DE1-1644-701B-20CB66AC33F3}"/>
              </a:ext>
            </a:extLst>
          </p:cNvPr>
          <p:cNvSpPr/>
          <p:nvPr/>
        </p:nvSpPr>
        <p:spPr>
          <a:xfrm>
            <a:off x="491613" y="973394"/>
            <a:ext cx="4857135" cy="330363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EBD517-C005-F07A-0BA0-DDDE5C5A9E8D}"/>
              </a:ext>
            </a:extLst>
          </p:cNvPr>
          <p:cNvSpPr/>
          <p:nvPr/>
        </p:nvSpPr>
        <p:spPr>
          <a:xfrm>
            <a:off x="3440101" y="1150373"/>
            <a:ext cx="1720645" cy="9045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Data Extraction Module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A78D6-90ED-0E70-07F4-6DBDC9AC5A2D}"/>
              </a:ext>
            </a:extLst>
          </p:cNvPr>
          <p:cNvSpPr/>
          <p:nvPr/>
        </p:nvSpPr>
        <p:spPr>
          <a:xfrm>
            <a:off x="3441290" y="2340079"/>
            <a:ext cx="1720645" cy="1179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Sentence Transformer Model</a:t>
            </a:r>
            <a:endParaRPr lang="en-IN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92E20AB-464E-09CA-175C-2D1369425324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959509" y="1602658"/>
            <a:ext cx="480592" cy="9832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1E7C2-A195-91CD-1C15-B04711D3574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00424" y="2054943"/>
            <a:ext cx="1189" cy="285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6C3F44-C92F-AAEC-1CA3-43D4955FF2D9}"/>
              </a:ext>
            </a:extLst>
          </p:cNvPr>
          <p:cNvSpPr/>
          <p:nvPr/>
        </p:nvSpPr>
        <p:spPr>
          <a:xfrm>
            <a:off x="6100919" y="997973"/>
            <a:ext cx="1720645" cy="13519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354D58-B08A-8127-EAA5-DA569FE9A7DA}"/>
              </a:ext>
            </a:extLst>
          </p:cNvPr>
          <p:cNvSpPr/>
          <p:nvPr/>
        </p:nvSpPr>
        <p:spPr>
          <a:xfrm>
            <a:off x="6184488" y="1106131"/>
            <a:ext cx="1538753" cy="349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Embeddings</a:t>
            </a:r>
            <a:endParaRPr lang="en-IN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529B86-7504-7BC2-6993-1BB4E946F2F0}"/>
              </a:ext>
            </a:extLst>
          </p:cNvPr>
          <p:cNvSpPr/>
          <p:nvPr/>
        </p:nvSpPr>
        <p:spPr>
          <a:xfrm>
            <a:off x="6189406" y="1504337"/>
            <a:ext cx="1538753" cy="349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Embeddings</a:t>
            </a:r>
            <a:endParaRPr lang="en-IN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5ACEA-0794-8DD7-C71B-C64D4389C641}"/>
              </a:ext>
            </a:extLst>
          </p:cNvPr>
          <p:cNvSpPr/>
          <p:nvPr/>
        </p:nvSpPr>
        <p:spPr>
          <a:xfrm>
            <a:off x="6199235" y="1907459"/>
            <a:ext cx="1538753" cy="349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Embeddings</a:t>
            </a:r>
            <a:endParaRPr lang="en-IN" sz="12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22695ED-F991-76C5-56DD-D2EABC3F27B7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5161935" y="1673942"/>
            <a:ext cx="938984" cy="12560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CEEDC786-AB3A-A429-E63B-8C7F879BD202}"/>
              </a:ext>
            </a:extLst>
          </p:cNvPr>
          <p:cNvSpPr/>
          <p:nvPr/>
        </p:nvSpPr>
        <p:spPr>
          <a:xfrm>
            <a:off x="6096000" y="2812026"/>
            <a:ext cx="1720645" cy="707924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Ollama</a:t>
            </a:r>
            <a:r>
              <a:rPr lang="en-US" dirty="0"/>
              <a:t> Local LLM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9C0759-10BB-21B9-C16F-887A59127984}"/>
              </a:ext>
            </a:extLst>
          </p:cNvPr>
          <p:cNvCxnSpPr>
            <a:cxnSpLocks/>
            <a:stCxn id="18" idx="2"/>
            <a:endCxn id="24" idx="3"/>
          </p:cNvCxnSpPr>
          <p:nvPr/>
        </p:nvCxnSpPr>
        <p:spPr>
          <a:xfrm flipH="1">
            <a:off x="6956323" y="2349911"/>
            <a:ext cx="4919" cy="462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07951D9-6E2A-CDD9-D750-03E44E8060E2}"/>
              </a:ext>
            </a:extLst>
          </p:cNvPr>
          <p:cNvSpPr/>
          <p:nvPr/>
        </p:nvSpPr>
        <p:spPr>
          <a:xfrm>
            <a:off x="8872991" y="1106128"/>
            <a:ext cx="2321062" cy="31709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B44DC-72D8-D3E5-0244-B3DE366A16DA}"/>
              </a:ext>
            </a:extLst>
          </p:cNvPr>
          <p:cNvSpPr/>
          <p:nvPr/>
        </p:nvSpPr>
        <p:spPr>
          <a:xfrm>
            <a:off x="9139110" y="1292944"/>
            <a:ext cx="816078" cy="619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Agent1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E1971-2ABE-FFE7-ABB1-96AC8D4AFD6F}"/>
              </a:ext>
            </a:extLst>
          </p:cNvPr>
          <p:cNvSpPr/>
          <p:nvPr/>
        </p:nvSpPr>
        <p:spPr>
          <a:xfrm>
            <a:off x="10087924" y="1292944"/>
            <a:ext cx="816078" cy="624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Agent2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D319F4-4C5D-5A04-C999-16C5A3915535}"/>
              </a:ext>
            </a:extLst>
          </p:cNvPr>
          <p:cNvSpPr/>
          <p:nvPr/>
        </p:nvSpPr>
        <p:spPr>
          <a:xfrm>
            <a:off x="9144027" y="2045117"/>
            <a:ext cx="816078" cy="614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Agent3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85EBE7-75A1-EEF7-556B-F016252B0110}"/>
              </a:ext>
            </a:extLst>
          </p:cNvPr>
          <p:cNvSpPr/>
          <p:nvPr/>
        </p:nvSpPr>
        <p:spPr>
          <a:xfrm>
            <a:off x="10107587" y="2035283"/>
            <a:ext cx="816078" cy="614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Agent4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8D7070-55AB-8D5B-A912-5EA5744F7AC5}"/>
              </a:ext>
            </a:extLst>
          </p:cNvPr>
          <p:cNvSpPr/>
          <p:nvPr/>
        </p:nvSpPr>
        <p:spPr>
          <a:xfrm>
            <a:off x="9173521" y="2753037"/>
            <a:ext cx="816078" cy="619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Agent5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A084F5-EBAC-2B75-B94A-803D3CB072D2}"/>
              </a:ext>
            </a:extLst>
          </p:cNvPr>
          <p:cNvSpPr/>
          <p:nvPr/>
        </p:nvSpPr>
        <p:spPr>
          <a:xfrm>
            <a:off x="10122335" y="2753037"/>
            <a:ext cx="816078" cy="624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Agent6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D4A953-1714-CAAB-8500-4E11851513B2}"/>
              </a:ext>
            </a:extLst>
          </p:cNvPr>
          <p:cNvSpPr/>
          <p:nvPr/>
        </p:nvSpPr>
        <p:spPr>
          <a:xfrm>
            <a:off x="9178438" y="3505210"/>
            <a:ext cx="816078" cy="614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Agent7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228963-FE96-97AA-7D64-9ED8D645DB20}"/>
              </a:ext>
            </a:extLst>
          </p:cNvPr>
          <p:cNvSpPr/>
          <p:nvPr/>
        </p:nvSpPr>
        <p:spPr>
          <a:xfrm>
            <a:off x="10141998" y="3495376"/>
            <a:ext cx="816078" cy="614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Agent8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55682F-43C8-D1CF-8083-C0468271284C}"/>
              </a:ext>
            </a:extLst>
          </p:cNvPr>
          <p:cNvSpPr txBox="1"/>
          <p:nvPr/>
        </p:nvSpPr>
        <p:spPr>
          <a:xfrm>
            <a:off x="9139640" y="658288"/>
            <a:ext cx="183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Workforce</a:t>
            </a:r>
            <a:endParaRPr lang="en-IN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A0C6470-6368-6F70-67BF-176AF76DEA2A}"/>
              </a:ext>
            </a:extLst>
          </p:cNvPr>
          <p:cNvCxnSpPr>
            <a:stCxn id="24" idx="0"/>
            <a:endCxn id="29" idx="1"/>
          </p:cNvCxnSpPr>
          <p:nvPr/>
        </p:nvCxnSpPr>
        <p:spPr>
          <a:xfrm flipV="1">
            <a:off x="7816645" y="2691580"/>
            <a:ext cx="1056346" cy="4744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4B88FBD-D917-F163-C52C-B031A4AF7D95}"/>
              </a:ext>
            </a:extLst>
          </p:cNvPr>
          <p:cNvSpPr txBox="1"/>
          <p:nvPr/>
        </p:nvSpPr>
        <p:spPr>
          <a:xfrm>
            <a:off x="1824421" y="520635"/>
            <a:ext cx="23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Extraction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02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Muthu Subramanian</dc:creator>
  <cp:lastModifiedBy>Muthu Subramanian</cp:lastModifiedBy>
  <cp:revision>1</cp:revision>
  <dcterms:created xsi:type="dcterms:W3CDTF">2025-06-05T03:17:47Z</dcterms:created>
  <dcterms:modified xsi:type="dcterms:W3CDTF">2025-06-05T03:41:32Z</dcterms:modified>
</cp:coreProperties>
</file>