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B4A0-17FE-B806-2CE8-73DC5CE39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153C0-9C6D-231F-8BCD-2F1BF3F87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8C14A-9219-FCB2-8028-48250777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4074-A330-49C5-989A-B0FB1F9E7BA2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A8C93-0BEE-26D3-D63B-D661D4B0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54E41-67DA-3D85-4063-0984BCC1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244-0B94-4F31-B2CC-AE9E24566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7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8FB3-EB09-F535-9B14-A592E6AE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172D0-4AC1-F650-0C06-9A7BC01B2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83537-2DA4-93C6-F163-E51D9FC2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4074-A330-49C5-989A-B0FB1F9E7BA2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D81BD-07B1-A5D2-F9E5-6F076B74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D1DE1-02C1-70DF-1BC6-FFC3D881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244-0B94-4F31-B2CC-AE9E24566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94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C35C7-1AC3-6F03-99D7-F28998AEB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75968-4BA5-953B-B89B-45BB69132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1DB9D-B610-6EE3-E360-91C8C367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4074-A330-49C5-989A-B0FB1F9E7BA2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A23DE-4B93-913E-7339-6192A815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02FA6-436C-FE37-A1D2-87C5B593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244-0B94-4F31-B2CC-AE9E24566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56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2553-B8EC-18D1-F634-E3F521268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FEB5E-60D5-5CC4-E4F6-E76F29EC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E1602-C5D2-96E1-3FB3-BE5A89CE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4074-A330-49C5-989A-B0FB1F9E7BA2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EAED5-6820-6D48-C526-F4EF8F9F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B6F7B-1845-FDE3-EBC7-0267A13A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244-0B94-4F31-B2CC-AE9E24566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69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BA9D-6109-16E0-720F-5FC17F038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6C816-F7CA-44CE-7BD0-F0AE4B96F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9E682-9B76-7A11-49C8-8E0FCA706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4074-A330-49C5-989A-B0FB1F9E7BA2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3E68F-DE3B-19D4-EF13-39BAD699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ADC75-F87D-8219-924D-35854807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244-0B94-4F31-B2CC-AE9E24566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12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F72F-3DB1-17D5-A496-3B5EECFF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550B4-51C4-3690-70FD-50BA9E25D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02F37-6EC1-48F2-2F6F-BB524C61A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1FB76-6E67-AD05-37A1-F2A112C7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4074-A330-49C5-989A-B0FB1F9E7BA2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FF371-5C6D-A281-5132-00AE8D94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32439-D4B5-FF31-0249-BC2616BE0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244-0B94-4F31-B2CC-AE9E24566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12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258F-C73D-821E-568B-97158AF24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CEEC8-5CB2-D94F-E639-853025ACC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B7EBD-B1C9-79CE-C16E-0913D2EED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45926-7E1E-32CD-D013-E96EA063AF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4D4BB-6CB4-6D22-108C-FF6EFB382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0CD876-1376-D8B2-6202-3198B2AB9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4074-A330-49C5-989A-B0FB1F9E7BA2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7B129-893E-31C3-7B65-EB8E05B4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29DF6-DC4E-4D55-3E6C-8A3918BE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244-0B94-4F31-B2CC-AE9E24566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01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7E83-3544-6D6B-71CC-647BEAB7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20EF6-F8B1-B8DB-C572-683071B9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4074-A330-49C5-989A-B0FB1F9E7BA2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30F52-FF0F-8596-0630-2B6D0A15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35878-9588-D55D-45EC-0A1B1F35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244-0B94-4F31-B2CC-AE9E24566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14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A23C8-B8C0-D352-6021-B82246A7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4074-A330-49C5-989A-B0FB1F9E7BA2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49FCB0-08C3-2A8F-4DDB-E1DD28DE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DF451-754E-C978-309C-B1C43A99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244-0B94-4F31-B2CC-AE9E24566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57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6F07-CDBF-7DA6-D1F9-A5481C62D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58F73-41A5-F896-6E89-47E788BF8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78411-5ACC-AE77-B7C6-5C3C5BDF2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CB77F-6AD6-2CBD-6250-5E396E7CC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4074-A330-49C5-989A-B0FB1F9E7BA2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F825B-84F6-B23D-E1E8-9E68A546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4A347-A923-6086-4513-C2F6A577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244-0B94-4F31-B2CC-AE9E24566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12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3E7B-D64B-7AEC-13A8-B9ECEAA4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BA729-02E4-773B-6E62-7C70F7674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5A11C-22BB-FB71-B5F8-C58CFF74E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250BF-48E2-72D0-8971-09CEDCFC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B4074-A330-49C5-989A-B0FB1F9E7BA2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A47A3-2B88-F006-85FC-49BE2EA1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03550-3A56-6287-6CB4-DE78E4365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F5244-0B94-4F31-B2CC-AE9E24566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46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D4FE96-7668-85A8-D893-CCE6E72D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EC5AA-6705-1BB6-87EC-DBE12D7D4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1C446-8ABE-2D1E-4218-5EA4EF104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9B4074-A330-49C5-989A-B0FB1F9E7BA2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048C4-D130-CDE4-BED3-AC1353BBA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B6372-1B37-B4B7-042D-63EFEF195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DF5244-0B94-4F31-B2CC-AE9E24566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96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360E4D-8150-CAE3-0DAD-11BCAC69F66D}"/>
              </a:ext>
            </a:extLst>
          </p:cNvPr>
          <p:cNvSpPr/>
          <p:nvPr/>
        </p:nvSpPr>
        <p:spPr>
          <a:xfrm>
            <a:off x="648929" y="1111045"/>
            <a:ext cx="3441290" cy="3608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D6B52-4F67-8255-4C49-5743A14B02F7}"/>
              </a:ext>
            </a:extLst>
          </p:cNvPr>
          <p:cNvSpPr txBox="1"/>
          <p:nvPr/>
        </p:nvSpPr>
        <p:spPr>
          <a:xfrm>
            <a:off x="1804219" y="1312606"/>
            <a:ext cx="113071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API Layer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F8D6CB-2585-3B68-44FA-EEC03B3F78ED}"/>
              </a:ext>
            </a:extLst>
          </p:cNvPr>
          <p:cNvSpPr txBox="1"/>
          <p:nvPr/>
        </p:nvSpPr>
        <p:spPr>
          <a:xfrm>
            <a:off x="995517" y="2156429"/>
            <a:ext cx="113071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/train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269F5-D8F9-EBAB-35E5-B51D080BC93B}"/>
              </a:ext>
            </a:extLst>
          </p:cNvPr>
          <p:cNvSpPr txBox="1"/>
          <p:nvPr/>
        </p:nvSpPr>
        <p:spPr>
          <a:xfrm>
            <a:off x="2472815" y="2156429"/>
            <a:ext cx="113071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/ask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EC449-0395-75E8-2778-D4E6EA34EB07}"/>
              </a:ext>
            </a:extLst>
          </p:cNvPr>
          <p:cNvSpPr txBox="1"/>
          <p:nvPr/>
        </p:nvSpPr>
        <p:spPr>
          <a:xfrm>
            <a:off x="1560872" y="2777612"/>
            <a:ext cx="113071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/models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324A1A-18EF-01AE-C32A-635F88F4FF41}"/>
              </a:ext>
            </a:extLst>
          </p:cNvPr>
          <p:cNvSpPr txBox="1"/>
          <p:nvPr/>
        </p:nvSpPr>
        <p:spPr>
          <a:xfrm>
            <a:off x="811163" y="3450896"/>
            <a:ext cx="1499419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/chat-history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CAE4D3-308A-CC7B-995B-6CC10963735F}"/>
              </a:ext>
            </a:extLst>
          </p:cNvPr>
          <p:cNvSpPr txBox="1"/>
          <p:nvPr/>
        </p:nvSpPr>
        <p:spPr>
          <a:xfrm>
            <a:off x="2381866" y="3450219"/>
            <a:ext cx="1499419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/chat-history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028FB0-4A1C-5BE6-8A86-AD123136E419}"/>
              </a:ext>
            </a:extLst>
          </p:cNvPr>
          <p:cNvSpPr txBox="1"/>
          <p:nvPr/>
        </p:nvSpPr>
        <p:spPr>
          <a:xfrm>
            <a:off x="811163" y="4091743"/>
            <a:ext cx="31954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AE521-320E-D290-038D-FB9CE0D5CC90}"/>
              </a:ext>
            </a:extLst>
          </p:cNvPr>
          <p:cNvSpPr txBox="1"/>
          <p:nvPr/>
        </p:nvSpPr>
        <p:spPr>
          <a:xfrm>
            <a:off x="1619869" y="4096036"/>
            <a:ext cx="319547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3662C5-079D-CFC0-1F13-AA74EB6586D9}"/>
              </a:ext>
            </a:extLst>
          </p:cNvPr>
          <p:cNvSpPr txBox="1"/>
          <p:nvPr/>
        </p:nvSpPr>
        <p:spPr>
          <a:xfrm>
            <a:off x="2583432" y="4084228"/>
            <a:ext cx="31954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B80252-CF25-3166-0D13-8D53A05BC6E6}"/>
              </a:ext>
            </a:extLst>
          </p:cNvPr>
          <p:cNvSpPr txBox="1"/>
          <p:nvPr/>
        </p:nvSpPr>
        <p:spPr>
          <a:xfrm>
            <a:off x="1130710" y="4091743"/>
            <a:ext cx="570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GET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2E755D-A349-997A-7030-E25FF19F3878}"/>
              </a:ext>
            </a:extLst>
          </p:cNvPr>
          <p:cNvSpPr txBox="1"/>
          <p:nvPr/>
        </p:nvSpPr>
        <p:spPr>
          <a:xfrm>
            <a:off x="1951708" y="4118225"/>
            <a:ext cx="661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POST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FE915A-D091-3ABA-BD96-EAADB62A212C}"/>
              </a:ext>
            </a:extLst>
          </p:cNvPr>
          <p:cNvSpPr txBox="1"/>
          <p:nvPr/>
        </p:nvSpPr>
        <p:spPr>
          <a:xfrm>
            <a:off x="2902979" y="4095168"/>
            <a:ext cx="882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DELETE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260E1F-853E-0A60-4FC1-F4B798AF2AB7}"/>
              </a:ext>
            </a:extLst>
          </p:cNvPr>
          <p:cNvSpPr/>
          <p:nvPr/>
        </p:nvSpPr>
        <p:spPr>
          <a:xfrm>
            <a:off x="4630994" y="1022555"/>
            <a:ext cx="7344696" cy="3696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45E9FC-D18B-435A-803B-7D4BB46FC8F5}"/>
              </a:ext>
            </a:extLst>
          </p:cNvPr>
          <p:cNvSpPr txBox="1"/>
          <p:nvPr/>
        </p:nvSpPr>
        <p:spPr>
          <a:xfrm>
            <a:off x="5129980" y="1456191"/>
            <a:ext cx="127081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Document Extractor</a:t>
            </a:r>
            <a:endParaRPr lang="en-IN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C16C183-3DA7-3995-C6FE-B495651C0B9E}"/>
              </a:ext>
            </a:extLst>
          </p:cNvPr>
          <p:cNvCxnSpPr>
            <a:stCxn id="6" idx="0"/>
            <a:endCxn id="20" idx="0"/>
          </p:cNvCxnSpPr>
          <p:nvPr/>
        </p:nvCxnSpPr>
        <p:spPr>
          <a:xfrm rot="5400000" flipH="1" flipV="1">
            <a:off x="3313012" y="-295949"/>
            <a:ext cx="700238" cy="4204518"/>
          </a:xfrm>
          <a:prstGeom prst="bentConnector3">
            <a:avLst>
              <a:gd name="adj1" fmla="val 22391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B60110-743D-E49B-449B-CDB9649AA156}"/>
              </a:ext>
            </a:extLst>
          </p:cNvPr>
          <p:cNvSpPr txBox="1"/>
          <p:nvPr/>
        </p:nvSpPr>
        <p:spPr>
          <a:xfrm>
            <a:off x="6776264" y="1593787"/>
            <a:ext cx="146316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Embeddings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5A17FD-E51C-83C1-18AE-47FB2B4F9C37}"/>
              </a:ext>
            </a:extLst>
          </p:cNvPr>
          <p:cNvSpPr txBox="1"/>
          <p:nvPr/>
        </p:nvSpPr>
        <p:spPr>
          <a:xfrm>
            <a:off x="8562353" y="1593787"/>
            <a:ext cx="97646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Vectors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781FCA-15BC-C591-880D-7222D6F97EC6}"/>
              </a:ext>
            </a:extLst>
          </p:cNvPr>
          <p:cNvSpPr txBox="1"/>
          <p:nvPr/>
        </p:nvSpPr>
        <p:spPr>
          <a:xfrm>
            <a:off x="9972980" y="1481286"/>
            <a:ext cx="1270819" cy="587216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Qdrant DB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B1D9CF-B580-4D54-4703-1376A3D936FC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6400799" y="1778453"/>
            <a:ext cx="375465" cy="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57B054-C2AE-4EEA-9479-F0CB260CFFDE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8239429" y="1778453"/>
            <a:ext cx="3229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633730-07ED-C3C1-152A-B07C32616365}"/>
              </a:ext>
            </a:extLst>
          </p:cNvPr>
          <p:cNvCxnSpPr>
            <a:cxnSpLocks/>
            <a:stCxn id="25" idx="3"/>
            <a:endCxn id="26" idx="2"/>
          </p:cNvCxnSpPr>
          <p:nvPr/>
        </p:nvCxnSpPr>
        <p:spPr>
          <a:xfrm flipV="1">
            <a:off x="9538821" y="1774894"/>
            <a:ext cx="434159" cy="3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9857F6-E951-9933-CDFF-0872104F93C9}"/>
              </a:ext>
            </a:extLst>
          </p:cNvPr>
          <p:cNvSpPr txBox="1"/>
          <p:nvPr/>
        </p:nvSpPr>
        <p:spPr>
          <a:xfrm>
            <a:off x="7502030" y="1052052"/>
            <a:ext cx="113071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Azure VM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EB24C2-A549-B4D2-9012-8FDFF7175419}"/>
              </a:ext>
            </a:extLst>
          </p:cNvPr>
          <p:cNvSpPr txBox="1"/>
          <p:nvPr/>
        </p:nvSpPr>
        <p:spPr>
          <a:xfrm>
            <a:off x="7431974" y="2623599"/>
            <a:ext cx="1643199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DW Newron</a:t>
            </a:r>
          </a:p>
          <a:p>
            <a:r>
              <a:rPr lang="en-US" dirty="0"/>
              <a:t>LLM Processor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64182A-07C3-5F69-A061-6DB2318DBA26}"/>
              </a:ext>
            </a:extLst>
          </p:cNvPr>
          <p:cNvSpPr txBox="1"/>
          <p:nvPr/>
        </p:nvSpPr>
        <p:spPr>
          <a:xfrm>
            <a:off x="9914009" y="2441590"/>
            <a:ext cx="1195852" cy="858857"/>
          </a:xfrm>
          <a:prstGeom prst="cube">
            <a:avLst>
              <a:gd name="adj" fmla="val 2614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AI Model</a:t>
            </a:r>
            <a:endParaRPr lang="en-IN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F05670-3522-DA51-1434-D9AD90A549DF}"/>
              </a:ext>
            </a:extLst>
          </p:cNvPr>
          <p:cNvCxnSpPr>
            <a:stCxn id="26" idx="3"/>
            <a:endCxn id="40" idx="0"/>
          </p:cNvCxnSpPr>
          <p:nvPr/>
        </p:nvCxnSpPr>
        <p:spPr>
          <a:xfrm>
            <a:off x="10608390" y="2068502"/>
            <a:ext cx="15819" cy="373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650378-D082-2010-AD6F-27DCC5AD35B1}"/>
              </a:ext>
            </a:extLst>
          </p:cNvPr>
          <p:cNvCxnSpPr>
            <a:stCxn id="40" idx="2"/>
            <a:endCxn id="39" idx="3"/>
          </p:cNvCxnSpPr>
          <p:nvPr/>
        </p:nvCxnSpPr>
        <p:spPr>
          <a:xfrm flipH="1" flipV="1">
            <a:off x="9075173" y="2946765"/>
            <a:ext cx="838836" cy="36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7C7870A-26DD-BFED-40F1-7A6E04493A90}"/>
              </a:ext>
            </a:extLst>
          </p:cNvPr>
          <p:cNvSpPr txBox="1"/>
          <p:nvPr/>
        </p:nvSpPr>
        <p:spPr>
          <a:xfrm>
            <a:off x="8108536" y="3938785"/>
            <a:ext cx="146316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Chat History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409002-0299-994A-5CC0-CFD842567835}"/>
              </a:ext>
            </a:extLst>
          </p:cNvPr>
          <p:cNvSpPr txBox="1"/>
          <p:nvPr/>
        </p:nvSpPr>
        <p:spPr>
          <a:xfrm>
            <a:off x="5632496" y="3938785"/>
            <a:ext cx="228753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Response Feedback</a:t>
            </a:r>
            <a:endParaRPr lang="en-IN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EF30D6F-2D88-EAD0-B542-72F73F6B806B}"/>
              </a:ext>
            </a:extLst>
          </p:cNvPr>
          <p:cNvCxnSpPr>
            <a:cxnSpLocks/>
          </p:cNvCxnSpPr>
          <p:nvPr/>
        </p:nvCxnSpPr>
        <p:spPr>
          <a:xfrm>
            <a:off x="3603525" y="2331263"/>
            <a:ext cx="3828449" cy="605670"/>
          </a:xfrm>
          <a:prstGeom prst="bentConnector3">
            <a:avLst>
              <a:gd name="adj1" fmla="val 20979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E827EAC-845B-599B-FD12-4C336996C277}"/>
              </a:ext>
            </a:extLst>
          </p:cNvPr>
          <p:cNvCxnSpPr>
            <a:stCxn id="8" idx="3"/>
            <a:endCxn id="40" idx="3"/>
          </p:cNvCxnSpPr>
          <p:nvPr/>
        </p:nvCxnSpPr>
        <p:spPr>
          <a:xfrm>
            <a:off x="2691582" y="2962278"/>
            <a:ext cx="7708079" cy="338169"/>
          </a:xfrm>
          <a:prstGeom prst="bentConnector4">
            <a:avLst>
              <a:gd name="adj1" fmla="val 21594"/>
              <a:gd name="adj2" fmla="val 167599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52C45C3-EB14-F93D-9F81-8A1798A78EB9}"/>
              </a:ext>
            </a:extLst>
          </p:cNvPr>
          <p:cNvCxnSpPr>
            <a:stCxn id="12" idx="3"/>
            <a:endCxn id="45" idx="0"/>
          </p:cNvCxnSpPr>
          <p:nvPr/>
        </p:nvCxnSpPr>
        <p:spPr>
          <a:xfrm>
            <a:off x="3881285" y="3634885"/>
            <a:ext cx="4958834" cy="3039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A069083-EFA2-7DA5-DC11-B6A0FAF96BCB}"/>
              </a:ext>
            </a:extLst>
          </p:cNvPr>
          <p:cNvCxnSpPr>
            <a:stCxn id="10" idx="1"/>
            <a:endCxn id="45" idx="2"/>
          </p:cNvCxnSpPr>
          <p:nvPr/>
        </p:nvCxnSpPr>
        <p:spPr>
          <a:xfrm rot="10800000" flipH="1" flipV="1">
            <a:off x="811163" y="3635561"/>
            <a:ext cx="8028956" cy="672555"/>
          </a:xfrm>
          <a:prstGeom prst="bentConnector4">
            <a:avLst>
              <a:gd name="adj1" fmla="val -2847"/>
              <a:gd name="adj2" fmla="val 195391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53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Muthu Subramanian</dc:creator>
  <cp:lastModifiedBy>Muthu Subramanian</cp:lastModifiedBy>
  <cp:revision>1</cp:revision>
  <dcterms:created xsi:type="dcterms:W3CDTF">2025-04-05T13:21:52Z</dcterms:created>
  <dcterms:modified xsi:type="dcterms:W3CDTF">2025-04-05T13:59:50Z</dcterms:modified>
</cp:coreProperties>
</file>