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61" r:id="rId3"/>
    <p:sldId id="257" r:id="rId5"/>
    <p:sldId id="288" r:id="rId6"/>
    <p:sldId id="299" r:id="rId7"/>
    <p:sldId id="283" r:id="rId8"/>
    <p:sldId id="280" r:id="rId9"/>
    <p:sldId id="303" r:id="rId10"/>
    <p:sldId id="300" r:id="rId11"/>
    <p:sldId id="304" r:id="rId12"/>
    <p:sldId id="307" r:id="rId13"/>
    <p:sldId id="308" r:id="rId14"/>
    <p:sldId id="309" r:id="rId15"/>
    <p:sldId id="305" r:id="rId16"/>
    <p:sldId id="306" r:id="rId17"/>
    <p:sldId id="310" r:id="rId18"/>
    <p:sldId id="302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G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>
      <p:cViewPr varScale="1">
        <p:scale>
          <a:sx n="95" d="100"/>
          <a:sy n="95" d="100"/>
        </p:scale>
        <p:origin x="336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老牛和小牛的故事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Unity-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常用组件介绍</a:t>
            </a:r>
            <a:endParaRPr lang="zh-CN" altLang="en-US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含基础功能及困难点解析</a:t>
            </a:r>
            <a:endParaRPr lang="zh-CN" altLang="en-US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565" y="1981200"/>
            <a:ext cx="3150235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065" y="1981200"/>
            <a:ext cx="581660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730" y="1981200"/>
            <a:ext cx="2033905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610" y="1981200"/>
            <a:ext cx="5224145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835" y="1981200"/>
            <a:ext cx="492506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175" y="1981200"/>
            <a:ext cx="456438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提高</a:t>
            </a:r>
            <a:r>
              <a:rPr lang="en-US" altLang="zh-CN"/>
              <a:t>——</a:t>
            </a:r>
            <a:r>
              <a:rPr lang="zh-CN" altLang="en-US"/>
              <a:t>常用组件的困难点分析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提高</a:t>
            </a:r>
            <a:r>
              <a:rPr lang="en-US" altLang="zh-CN"/>
              <a:t>——</a:t>
            </a:r>
            <a:r>
              <a:rPr lang="zh-CN" altLang="en-US"/>
              <a:t>自定义功能组件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DOTween-</a:t>
            </a:r>
            <a:r>
              <a:rPr lang="zh-CN" altLang="en-US"/>
              <a:t>动画效果</a:t>
            </a:r>
            <a:endParaRPr lang="en-US" altLang="zh-CN"/>
          </a:p>
          <a:p>
            <a:r>
              <a:rPr lang="en-US" altLang="zh-CN"/>
              <a:t>Cinemachine-</a:t>
            </a:r>
            <a:r>
              <a:rPr lang="zh-CN" altLang="en-US"/>
              <a:t>镜头、摄像机逻辑</a:t>
            </a:r>
            <a:endParaRPr lang="zh-CN" altLang="en-US"/>
          </a:p>
          <a:p>
            <a:r>
              <a:rPr lang="en-US" altLang="zh-CN"/>
              <a:t>UniRX-</a:t>
            </a:r>
            <a:r>
              <a:rPr lang="zh-CN" altLang="en-US"/>
              <a:t>响应式编程</a:t>
            </a:r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提高</a:t>
            </a:r>
            <a:r>
              <a:rPr lang="en-US" altLang="zh-CN"/>
              <a:t>——</a:t>
            </a:r>
            <a:r>
              <a:rPr lang="zh-CN" altLang="en-US"/>
              <a:t>那些年那些好用的功能插件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这堂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课的目的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基础部分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 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在熟悉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Unity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操作与认知的基础上，了解组件的定义，明白何为组件；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如何去认知并掌握一个你陌生的组件；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Unity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原生常用组件的介绍与实际应用场景分析；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sz="1600" b="1" dirty="0" smtClean="0">
                <a:latin typeface="Arial" panose="020B0604020202020204" pitchFamily="34" charset="0"/>
                <a:sym typeface="Arial" panose="020B0604020202020204" pitchFamily="34" charset="0"/>
              </a:rPr>
              <a:t>提高部分</a:t>
            </a:r>
            <a:r>
              <a:rPr lang="zh-CN" altLang="en-US" sz="1600" dirty="0" smtClean="0"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16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Unity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常用组件在实际应用场景中的难点与易混淆点；</a:t>
            </a:r>
            <a:endParaRPr 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如何编写一个自定义的功能组件；</a:t>
            </a:r>
            <a:endParaRPr 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了解能够大大提升开发效率的功能性插件有哪些以及基础使用方法；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endParaRPr lang="en-US" altLang="zh-CN" sz="16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endParaRPr lang="zh-CN" altLang="en-US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>
          <a:xfrm>
            <a:off x="1354455" y="3247053"/>
            <a:ext cx="9601200" cy="1142385"/>
          </a:xfrm>
        </p:spPr>
        <p:txBody>
          <a:bodyPr/>
          <a:p>
            <a:pPr algn="ctr"/>
            <a:r>
              <a:rPr lang="zh-CN" altLang="en-US" sz="5400"/>
              <a:t>谢谢观看</a:t>
            </a:r>
            <a:r>
              <a:rPr lang="en-US" altLang="zh-CN" sz="5400"/>
              <a:t>~</a:t>
            </a:r>
            <a:endParaRPr lang="en-US" altLang="zh-CN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何为组件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8" y="1981201"/>
            <a:ext cx="8793147" cy="3635827"/>
          </a:xfrm>
        </p:spPr>
        <p:txBody>
          <a:bodyPr rtlCol="0">
            <a:normAutofit/>
          </a:bodyPr>
          <a:lstStyle/>
          <a:p>
            <a:pPr lvl="1"/>
            <a:r>
              <a:rPr lang="zh-CN" altLang="en-US" sz="1600" b="1" dirty="0">
                <a:latin typeface="Arial" panose="020B0604020202020204" pitchFamily="34" charset="0"/>
                <a:sym typeface="Arial" panose="020B0604020202020204" pitchFamily="34" charset="0"/>
              </a:rPr>
              <a:t>组件模式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：单一实体跨越了多个领域。为了保持领域之间相互分离，将每部分代码放入各自的组件类中。 实体被简化为组件的容器。</a:t>
            </a:r>
            <a:endParaRPr lang="zh-CN" altLang="en-US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sz="1600" b="1" dirty="0">
                <a:latin typeface="Arial" panose="020B0604020202020204" pitchFamily="34" charset="0"/>
                <a:sym typeface="Arial" panose="020B0604020202020204" pitchFamily="34" charset="0"/>
              </a:rPr>
              <a:t>意图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：允许单一的实体跨越多个领域而不会导致这些领域彼此耦合。</a:t>
            </a:r>
            <a:endParaRPr lang="zh-CN" altLang="en-US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sz="1600" b="1" dirty="0">
                <a:latin typeface="Arial" panose="020B0604020202020204" pitchFamily="34" charset="0"/>
                <a:sym typeface="Arial" panose="020B0604020202020204" pitchFamily="34" charset="0"/>
              </a:rPr>
              <a:t>Unity</a:t>
            </a:r>
            <a:r>
              <a:rPr lang="zh-CN" altLang="en-US" sz="1600" b="1" dirty="0">
                <a:latin typeface="Arial" panose="020B0604020202020204" pitchFamily="34" charset="0"/>
                <a:sym typeface="Arial" panose="020B0604020202020204" pitchFamily="34" charset="0"/>
              </a:rPr>
              <a:t>中的组件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：经常保存了对象的状态，这有助于确定其真正的身份。 但是，并不一定是必然的。有一些组件也许根本没有任何状态。</a:t>
            </a:r>
            <a:endParaRPr lang="zh-CN" altLang="en-US" sz="16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如何去认识一个新的组件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Unity Manual</a:t>
            </a:r>
            <a:r>
              <a:rPr lang="zh-CN" altLang="en-US"/>
              <a:t>网站的</a:t>
            </a:r>
            <a:r>
              <a:rPr lang="en-US" altLang="zh-CN"/>
              <a:t>ScriptAPI</a:t>
            </a:r>
            <a:r>
              <a:rPr lang="zh-CN" altLang="en-US"/>
              <a:t>和</a:t>
            </a:r>
            <a:r>
              <a:rPr lang="en-US" altLang="zh-CN"/>
              <a:t>Manual API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https://docs.unity3d.com/ScriptReference/</a:t>
            </a:r>
            <a:endParaRPr lang="zh-CN" altLang="en-US"/>
          </a:p>
          <a:p>
            <a:pPr lvl="1"/>
            <a:r>
              <a:rPr lang="zh-CN" altLang="en-US"/>
              <a:t>https://docs.unity3d.com/Manual/index.html</a:t>
            </a:r>
            <a:endParaRPr lang="zh-CN" altLang="en-US"/>
          </a:p>
          <a:p>
            <a:r>
              <a:rPr lang="zh-CN" altLang="en-US"/>
              <a:t>了解组件用处及相关可设置项的含义后，在</a:t>
            </a:r>
            <a:r>
              <a:rPr lang="en-US" altLang="zh-CN"/>
              <a:t>Unity</a:t>
            </a:r>
            <a:r>
              <a:rPr lang="zh-CN" altLang="en-US"/>
              <a:t>中进行实践操作；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——Unity</a:t>
            </a:r>
            <a:r>
              <a:rPr lang="zh-CN" altLang="en-US"/>
              <a:t>的组件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22780"/>
            <a:ext cx="6550025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1703705"/>
            <a:ext cx="4862830" cy="41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1645920"/>
            <a:ext cx="3571875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3" name="内容占位符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835" y="1981200"/>
            <a:ext cx="2893695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395" y="1981200"/>
            <a:ext cx="307594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91440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——</a:t>
            </a:r>
            <a:r>
              <a:rPr lang="zh-CN" altLang="en-US"/>
              <a:t>原生</a:t>
            </a:r>
            <a:r>
              <a:rPr lang="zh-CN" altLang="en-US"/>
              <a:t>常用组件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060" y="1981200"/>
            <a:ext cx="386461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0</TotalTime>
  <Words>715</Words>
  <Application>WPS 演示</Application>
  <PresentationFormat>宽屏</PresentationFormat>
  <Paragraphs>65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菱形网格 16x9</vt:lpstr>
      <vt:lpstr>Unity-常用组件介绍</vt:lpstr>
      <vt:lpstr>这堂课的目的</vt:lpstr>
      <vt:lpstr>基础——何为组件</vt:lpstr>
      <vt:lpstr>基础——如何去认识一个新的组件</vt:lpstr>
      <vt:lpstr>基础——如何去认识一个新的组件</vt:lpstr>
      <vt:lpstr>基础——原生常用组件</vt:lpstr>
      <vt:lpstr>基础——原生常用组件</vt:lpstr>
      <vt:lpstr>基础——原生常用组件</vt:lpstr>
      <vt:lpstr>基础——原生常用组件</vt:lpstr>
      <vt:lpstr>基础——原生常用组件</vt:lpstr>
      <vt:lpstr>基础——原生常用组件</vt:lpstr>
      <vt:lpstr>基础——原生常用组件</vt:lpstr>
      <vt:lpstr>基础——原生常用组件</vt:lpstr>
      <vt:lpstr>基础——原生常用组件</vt:lpstr>
      <vt:lpstr>基础——原生常用组件</vt:lpstr>
      <vt:lpstr>提高——常用组件的困难点分析</vt:lpstr>
      <vt:lpstr>提高——自定义功能组件</vt:lpstr>
      <vt:lpstr>提高——那些年那些好用的功能插件</vt:lpstr>
      <vt:lpstr>PowerPoint 演示文稿</vt:lpstr>
      <vt:lpstr>PowerPoint 演示文稿</vt:lpstr>
      <vt:lpstr>PowerPoint 演示文稿</vt:lpstr>
      <vt:lpstr>PowerPoint 演示文稿</vt:lpstr>
      <vt:lpstr>谢谢观看~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系统设计</dc:title>
  <dc:creator>傅靖宇(Ronan Fu)</dc:creator>
  <cp:lastModifiedBy>Administrator</cp:lastModifiedBy>
  <cp:revision>74</cp:revision>
  <dcterms:created xsi:type="dcterms:W3CDTF">2018-06-23T02:35:00Z</dcterms:created>
  <dcterms:modified xsi:type="dcterms:W3CDTF">2020-03-31T14:49:32Z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2052-11.1.0.9141</vt:lpwstr>
  </property>
</Properties>
</file>