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1" r:id="rId3"/>
    <p:sldId id="402" r:id="rId4"/>
    <p:sldId id="401" r:id="rId5"/>
    <p:sldId id="310" r:id="rId6"/>
    <p:sldId id="367" r:id="rId7"/>
    <p:sldId id="319" r:id="rId8"/>
    <p:sldId id="267" r:id="rId9"/>
    <p:sldId id="282" r:id="rId10"/>
    <p:sldId id="3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3" pos="325" userDrawn="1">
          <p15:clr>
            <a:srgbClr val="A4A3A4"/>
          </p15:clr>
        </p15:guide>
        <p15:guide id="4" pos="7355" userDrawn="1">
          <p15:clr>
            <a:srgbClr val="A4A3A4"/>
          </p15:clr>
        </p15:guide>
        <p15:guide id="5" orient="horz" pos="3974" userDrawn="1">
          <p15:clr>
            <a:srgbClr val="A4A3A4"/>
          </p15:clr>
        </p15:guide>
        <p15:guide id="6" orient="horz" pos="913" userDrawn="1">
          <p15:clr>
            <a:srgbClr val="A4A3A4"/>
          </p15:clr>
        </p15:guide>
        <p15:guide id="7" orient="horz" pos="2160" userDrawn="1">
          <p15:clr>
            <a:srgbClr val="A4A3A4"/>
          </p15:clr>
        </p15:guide>
        <p15:guide id="8" pos="52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A23"/>
    <a:srgbClr val="961200"/>
    <a:srgbClr val="02B1D5"/>
    <a:srgbClr val="FF1C00"/>
    <a:srgbClr val="CC1B00"/>
    <a:srgbClr val="EE1C00"/>
    <a:srgbClr val="700D00"/>
    <a:srgbClr val="A81400"/>
    <a:srgbClr val="FAE0BE"/>
    <a:srgbClr val="C9A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9" autoAdjust="0"/>
    <p:restoredTop sz="88791" autoAdjust="0"/>
  </p:normalViewPr>
  <p:slideViewPr>
    <p:cSldViewPr snapToGrid="0">
      <p:cViewPr>
        <p:scale>
          <a:sx n="95" d="100"/>
          <a:sy n="95" d="100"/>
        </p:scale>
        <p:origin x="144" y="648"/>
      </p:cViewPr>
      <p:guideLst>
        <p:guide pos="3863"/>
        <p:guide pos="325"/>
        <p:guide pos="7355"/>
        <p:guide orient="horz" pos="3974"/>
        <p:guide orient="horz" pos="913"/>
        <p:guide orient="horz" pos="2160"/>
        <p:guide pos="5269"/>
      </p:guideLst>
    </p:cSldViewPr>
  </p:slideViewPr>
  <p:outlineViewPr>
    <p:cViewPr>
      <p:scale>
        <a:sx n="33" d="100"/>
        <a:sy n="33" d="100"/>
      </p:scale>
      <p:origin x="0" y="-14754"/>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44AA1-5C6B-4783-B929-309D6067DBDD}" type="datetimeFigureOut">
              <a:rPr lang="en-IN" smtClean="0"/>
              <a:t>29/04/17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A90DC-E23F-4A5F-8221-8C2FC3F8A418}" type="slidenum">
              <a:rPr lang="en-IN" smtClean="0"/>
              <a:t>‹#›</a:t>
            </a:fld>
            <a:endParaRPr lang="en-IN" dirty="0"/>
          </a:p>
        </p:txBody>
      </p:sp>
    </p:spTree>
    <p:extLst>
      <p:ext uri="{BB962C8B-B14F-4D97-AF65-F5344CB8AC3E}">
        <p14:creationId xmlns:p14="http://schemas.microsoft.com/office/powerpoint/2010/main" val="411701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Before you open this template be sure that you have </a:t>
            </a:r>
            <a:r>
              <a:rPr lang="en-US" dirty="0" smtClean="0"/>
              <a:t>installed these fonts: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fonts are free for :</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dirty="0" smtClean="0">
                <a:solidFill>
                  <a:schemeClr val="tx1"/>
                </a:solidFill>
                <a:effectLst/>
                <a:latin typeface="+mn-lt"/>
                <a:ea typeface="+mn-ea"/>
                <a:cs typeface="+mn-cs"/>
              </a:rPr>
              <a:t>Montserrat  :</a:t>
            </a:r>
            <a:r>
              <a:rPr lang="en-US" sz="1200" b="0" kern="1200" dirty="0" smtClean="0">
                <a:solidFill>
                  <a:schemeClr val="tx1"/>
                </a:solidFill>
                <a:effectLst/>
                <a:latin typeface="+mn-lt"/>
                <a:ea typeface="+mn-ea"/>
                <a:cs typeface="+mn-cs"/>
              </a:rPr>
              <a:t>https://www.google.com/fonts/specimen/Montserrat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dirty="0" smtClean="0">
                <a:solidFill>
                  <a:schemeClr val="tx1"/>
                </a:solidFill>
                <a:effectLst/>
                <a:latin typeface="+mn-lt"/>
                <a:ea typeface="+mn-ea"/>
                <a:cs typeface="+mn-cs"/>
              </a:rPr>
              <a:t>Raleway       :</a:t>
            </a:r>
            <a:r>
              <a:rPr lang="en-US" sz="1200" b="0" kern="1200" dirty="0" smtClean="0">
                <a:solidFill>
                  <a:schemeClr val="tx1"/>
                </a:solidFill>
                <a:effectLst/>
                <a:latin typeface="+mn-lt"/>
                <a:ea typeface="+mn-ea"/>
                <a:cs typeface="+mn-cs"/>
              </a:rPr>
              <a:t>https://www.google.com/fonts/specimen/Raleway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Note:</a:t>
            </a:r>
            <a:r>
              <a:rPr lang="en-IN" sz="1400" b="1" baseline="0" dirty="0" smtClean="0"/>
              <a:t>  </a:t>
            </a:r>
            <a:r>
              <a:rPr lang="en-IN" sz="1200" baseline="0" dirty="0" smtClean="0"/>
              <a:t>How to change transparent image?  Just Right click in blank area inside slide then go to </a:t>
            </a:r>
            <a:r>
              <a:rPr lang="en-IN" sz="1200" b="1" baseline="0" dirty="0" smtClean="0"/>
              <a:t>“format picture” </a:t>
            </a:r>
            <a:r>
              <a:rPr lang="en-IN" sz="1200" b="0" baseline="0" dirty="0" smtClean="0"/>
              <a:t>now you can see Format Background panel right side. Then click on </a:t>
            </a:r>
            <a:r>
              <a:rPr lang="en-IN" sz="1200" b="1" baseline="0" dirty="0" smtClean="0"/>
              <a:t>Fill &amp; line </a:t>
            </a:r>
            <a:r>
              <a:rPr lang="en-IN" sz="1200" b="0" baseline="0" dirty="0" smtClean="0"/>
              <a:t>paint bucket icon and click on </a:t>
            </a:r>
            <a:r>
              <a:rPr lang="en-IN" sz="1200" b="1" baseline="0" dirty="0" smtClean="0"/>
              <a:t>File</a:t>
            </a:r>
            <a:r>
              <a:rPr lang="en-IN" sz="1200" b="0" baseline="0" dirty="0" smtClean="0"/>
              <a:t> button for choosing your image.  You can also change transparency.</a:t>
            </a:r>
            <a:endParaRPr lang="en-IN"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have any problems with this presentation, please contact with me from this page: http://graphicriver.net/user/haicamon</a:t>
            </a:r>
            <a:endParaRPr lang="en-US" sz="1200" b="0" dirty="0" smtClean="0">
              <a:solidFill>
                <a:srgbClr val="FF0000"/>
              </a:solidFill>
            </a:endParaRPr>
          </a:p>
          <a:p>
            <a:r>
              <a:rPr lang="en-IN" dirty="0" smtClean="0"/>
              <a:t>	</a:t>
            </a:r>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1</a:t>
            </a:fld>
            <a:endParaRPr lang="en-IN" dirty="0"/>
          </a:p>
        </p:txBody>
      </p:sp>
    </p:spTree>
    <p:extLst>
      <p:ext uri="{BB962C8B-B14F-4D97-AF65-F5344CB8AC3E}">
        <p14:creationId xmlns:p14="http://schemas.microsoft.com/office/powerpoint/2010/main" val="2935394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r>
              <a:rPr lang="en-US" sz="1200" b="1" baseline="0" dirty="0" smtClean="0">
                <a:solidFill>
                  <a:srgbClr val="FF0000"/>
                </a:solidFill>
              </a:rPr>
              <a:t>  </a:t>
            </a:r>
            <a:r>
              <a:rPr lang="en-US" sz="1200" dirty="0" smtClean="0"/>
              <a:t>In</a:t>
            </a:r>
            <a:r>
              <a:rPr lang="en-US" sz="1200" baseline="0" dirty="0" smtClean="0"/>
              <a:t> this slide there is a Orange Box for change image/place. Right Click to the </a:t>
            </a:r>
            <a:r>
              <a:rPr lang="en-US" sz="1200" b="1" baseline="0" dirty="0" smtClean="0"/>
              <a:t>Orange Box </a:t>
            </a:r>
            <a:r>
              <a:rPr lang="en-US" sz="1200" b="0" baseline="0" dirty="0" smtClean="0"/>
              <a:t>then go to</a:t>
            </a:r>
            <a:r>
              <a:rPr lang="en-US" sz="1200" b="1" baseline="0" dirty="0" smtClean="0"/>
              <a:t> Fill&gt;Picture.. </a:t>
            </a:r>
            <a:r>
              <a:rPr lang="en-US" sz="1200" b="0" baseline="0" dirty="0" smtClean="0"/>
              <a:t>and </a:t>
            </a:r>
            <a:r>
              <a:rPr lang="en-US" sz="1200" baseline="0" dirty="0" smtClean="0"/>
              <a:t>choose an image from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t>
            </a:r>
            <a:r>
              <a:rPr lang="en-US" sz="1200" baseline="0" dirty="0" smtClean="0"/>
              <a:t>add an image, select image go to </a:t>
            </a:r>
            <a:r>
              <a:rPr lang="en-US" sz="1200" b="1" baseline="0" dirty="0" smtClean="0"/>
              <a:t>Format Picture Tool&gt;Crop&gt;Fill</a:t>
            </a:r>
            <a:endParaRPr lang="en-US" sz="1200" b="1"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F3B78B7-F746-4F22-9FD0-176D7BB2DDA9}" type="slidenum">
              <a:rPr lang="en-IN" smtClean="0"/>
              <a:t>10</a:t>
            </a:fld>
            <a:endParaRPr lang="en-IN" dirty="0"/>
          </a:p>
        </p:txBody>
      </p:sp>
    </p:spTree>
    <p:extLst>
      <p:ext uri="{BB962C8B-B14F-4D97-AF65-F5344CB8AC3E}">
        <p14:creationId xmlns:p14="http://schemas.microsoft.com/office/powerpoint/2010/main" val="121282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r>
              <a:rPr lang="en-US" sz="1200" b="1" baseline="0" dirty="0" smtClean="0">
                <a:solidFill>
                  <a:srgbClr val="FF0000"/>
                </a:solidFill>
              </a:rPr>
              <a:t>  </a:t>
            </a:r>
            <a:r>
              <a:rPr lang="en-US" dirty="0" smtClean="0"/>
              <a:t>In</a:t>
            </a:r>
            <a:r>
              <a:rPr lang="en-US" baseline="0" dirty="0" smtClean="0"/>
              <a:t> this slide there is a Orange Box for change image/place. Right Click to the </a:t>
            </a:r>
            <a:r>
              <a:rPr lang="en-US" b="1" baseline="0" dirty="0" smtClean="0"/>
              <a:t>Orange Box </a:t>
            </a:r>
            <a:r>
              <a:rPr lang="en-US" b="0" baseline="0" dirty="0" smtClean="0"/>
              <a:t>then go to</a:t>
            </a:r>
            <a:r>
              <a:rPr lang="en-US" b="1" baseline="0" dirty="0" smtClean="0"/>
              <a:t> Fill&gt;Picture.. </a:t>
            </a:r>
            <a:r>
              <a:rPr lang="en-US" b="0" baseline="0" dirty="0" smtClean="0"/>
              <a:t>and </a:t>
            </a:r>
            <a:r>
              <a:rPr lang="en-US" baseline="0" dirty="0" smtClean="0"/>
              <a:t>choose an image from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t>
            </a:r>
            <a:r>
              <a:rPr lang="en-US" baseline="0" dirty="0" smtClean="0"/>
              <a:t>add an image, select image go to </a:t>
            </a:r>
            <a:r>
              <a:rPr lang="en-US" b="1" baseline="0" dirty="0" smtClean="0"/>
              <a:t>Format Picture Tool&gt;Crop&gt;Fill</a:t>
            </a:r>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2</a:t>
            </a:fld>
            <a:endParaRPr lang="en-IN" dirty="0"/>
          </a:p>
        </p:txBody>
      </p:sp>
    </p:spTree>
    <p:extLst>
      <p:ext uri="{BB962C8B-B14F-4D97-AF65-F5344CB8AC3E}">
        <p14:creationId xmlns:p14="http://schemas.microsoft.com/office/powerpoint/2010/main" val="267584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r>
              <a:rPr lang="en-US" sz="1200" b="1" baseline="0" dirty="0" smtClean="0">
                <a:solidFill>
                  <a:srgbClr val="FF0000"/>
                </a:solidFill>
              </a:rPr>
              <a:t>  </a:t>
            </a:r>
            <a:r>
              <a:rPr lang="en-US" dirty="0" smtClean="0"/>
              <a:t>In</a:t>
            </a:r>
            <a:r>
              <a:rPr lang="en-US" baseline="0" dirty="0" smtClean="0"/>
              <a:t> this slide there is a Orange Box for change image/place. Right Click to the </a:t>
            </a:r>
            <a:r>
              <a:rPr lang="en-US" b="1" baseline="0" dirty="0" smtClean="0"/>
              <a:t>Orange Box </a:t>
            </a:r>
            <a:r>
              <a:rPr lang="en-US" b="0" baseline="0" dirty="0" smtClean="0"/>
              <a:t>then go to</a:t>
            </a:r>
            <a:r>
              <a:rPr lang="en-US" b="1" baseline="0" dirty="0" smtClean="0"/>
              <a:t> Fill&gt;Picture.. </a:t>
            </a:r>
            <a:r>
              <a:rPr lang="en-US" b="0" baseline="0" dirty="0" smtClean="0"/>
              <a:t>and </a:t>
            </a:r>
            <a:r>
              <a:rPr lang="en-US" baseline="0" dirty="0" smtClean="0"/>
              <a:t>choose an image from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t>
            </a:r>
            <a:r>
              <a:rPr lang="en-US" baseline="0" dirty="0" smtClean="0"/>
              <a:t>add an image, select image go to </a:t>
            </a:r>
            <a:r>
              <a:rPr lang="en-US" b="1" baseline="0" dirty="0" smtClean="0"/>
              <a:t>Format Picture Tool&gt;Crop&gt;Fill</a:t>
            </a:r>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3</a:t>
            </a:fld>
            <a:endParaRPr lang="en-IN" dirty="0"/>
          </a:p>
        </p:txBody>
      </p:sp>
    </p:spTree>
    <p:extLst>
      <p:ext uri="{BB962C8B-B14F-4D97-AF65-F5344CB8AC3E}">
        <p14:creationId xmlns:p14="http://schemas.microsoft.com/office/powerpoint/2010/main" val="143767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r>
              <a:rPr lang="en-US" sz="1200" b="1" baseline="0" dirty="0" smtClean="0">
                <a:solidFill>
                  <a:srgbClr val="FF0000"/>
                </a:solidFill>
              </a:rPr>
              <a:t>  </a:t>
            </a:r>
            <a:r>
              <a:rPr lang="en-US" dirty="0" smtClean="0"/>
              <a:t>In</a:t>
            </a:r>
            <a:r>
              <a:rPr lang="en-US" baseline="0" dirty="0" smtClean="0"/>
              <a:t> this slide there is a Orange Box for change image/place. Right Click to the </a:t>
            </a:r>
            <a:r>
              <a:rPr lang="en-US" b="1" baseline="0" dirty="0" smtClean="0"/>
              <a:t>Orange Box </a:t>
            </a:r>
            <a:r>
              <a:rPr lang="en-US" b="0" baseline="0" dirty="0" smtClean="0"/>
              <a:t>then go to</a:t>
            </a:r>
            <a:r>
              <a:rPr lang="en-US" b="1" baseline="0" dirty="0" smtClean="0"/>
              <a:t> Fill&gt;Picture.. </a:t>
            </a:r>
            <a:r>
              <a:rPr lang="en-US" b="0" baseline="0" dirty="0" smtClean="0"/>
              <a:t>and </a:t>
            </a:r>
            <a:r>
              <a:rPr lang="en-US" baseline="0" dirty="0" smtClean="0"/>
              <a:t>choose an image from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t>
            </a:r>
            <a:r>
              <a:rPr lang="en-US" baseline="0" dirty="0" smtClean="0"/>
              <a:t>add an image, select image go to </a:t>
            </a:r>
            <a:r>
              <a:rPr lang="en-US" b="1" baseline="0" dirty="0" smtClean="0"/>
              <a:t>Format Picture Tool&gt;Crop&gt;Fill</a:t>
            </a:r>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4</a:t>
            </a:fld>
            <a:endParaRPr lang="en-IN" dirty="0"/>
          </a:p>
        </p:txBody>
      </p:sp>
    </p:spTree>
    <p:extLst>
      <p:ext uri="{BB962C8B-B14F-4D97-AF65-F5344CB8AC3E}">
        <p14:creationId xmlns:p14="http://schemas.microsoft.com/office/powerpoint/2010/main" val="176635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5</a:t>
            </a:fld>
            <a:endParaRPr lang="en-IN" dirty="0"/>
          </a:p>
        </p:txBody>
      </p:sp>
    </p:spTree>
    <p:extLst>
      <p:ext uri="{BB962C8B-B14F-4D97-AF65-F5344CB8AC3E}">
        <p14:creationId xmlns:p14="http://schemas.microsoft.com/office/powerpoint/2010/main" val="306653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smtClean="0"/>
              <a:t>s</a:t>
            </a:r>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6</a:t>
            </a:fld>
            <a:endParaRPr lang="en-IN" dirty="0"/>
          </a:p>
        </p:txBody>
      </p:sp>
    </p:spTree>
    <p:extLst>
      <p:ext uri="{BB962C8B-B14F-4D97-AF65-F5344CB8AC3E}">
        <p14:creationId xmlns:p14="http://schemas.microsoft.com/office/powerpoint/2010/main" val="204587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7</a:t>
            </a:fld>
            <a:endParaRPr lang="en-IN" dirty="0"/>
          </a:p>
        </p:txBody>
      </p:sp>
    </p:spTree>
    <p:extLst>
      <p:ext uri="{BB962C8B-B14F-4D97-AF65-F5344CB8AC3E}">
        <p14:creationId xmlns:p14="http://schemas.microsoft.com/office/powerpoint/2010/main" val="186348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Note:</a:t>
            </a:r>
            <a:r>
              <a:rPr lang="en-US" sz="1200" b="1" baseline="0" dirty="0" smtClean="0">
                <a:solidFill>
                  <a:srgbClr val="FF0000"/>
                </a:solidFill>
              </a:rPr>
              <a:t>  </a:t>
            </a:r>
            <a:r>
              <a:rPr lang="en-US" dirty="0" smtClean="0"/>
              <a:t>In</a:t>
            </a:r>
            <a:r>
              <a:rPr lang="en-US" baseline="0" dirty="0" smtClean="0"/>
              <a:t> this slide there is a Orange Box for change image/place. Right Click to the </a:t>
            </a:r>
            <a:r>
              <a:rPr lang="en-US" b="1" baseline="0" dirty="0" smtClean="0"/>
              <a:t>Orange Box </a:t>
            </a:r>
            <a:r>
              <a:rPr lang="en-US" b="0" baseline="0" dirty="0" smtClean="0"/>
              <a:t>then go to</a:t>
            </a:r>
            <a:r>
              <a:rPr lang="en-US" b="1" baseline="0" dirty="0" smtClean="0"/>
              <a:t> Fill&gt;Picture.. </a:t>
            </a:r>
            <a:r>
              <a:rPr lang="en-US" b="0" baseline="0" dirty="0" smtClean="0"/>
              <a:t>and </a:t>
            </a:r>
            <a:r>
              <a:rPr lang="en-US" baseline="0" dirty="0" smtClean="0"/>
              <a:t>choose an image from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t>
            </a:r>
            <a:r>
              <a:rPr lang="en-US" baseline="0" dirty="0" smtClean="0"/>
              <a:t>add an image, select image go to </a:t>
            </a:r>
            <a:r>
              <a:rPr lang="en-US" b="1" baseline="0" dirty="0" smtClean="0"/>
              <a:t>Format Picture Tool&gt;Crop&gt;Fill</a:t>
            </a:r>
            <a:endParaRPr lang="en-US" sz="1200" b="1"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8</a:t>
            </a:fld>
            <a:endParaRPr lang="en-IN" dirty="0"/>
          </a:p>
        </p:txBody>
      </p:sp>
    </p:spTree>
    <p:extLst>
      <p:ext uri="{BB962C8B-B14F-4D97-AF65-F5344CB8AC3E}">
        <p14:creationId xmlns:p14="http://schemas.microsoft.com/office/powerpoint/2010/main" val="211729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AA90DC-E23F-4A5F-8221-8C2FC3F8A418}" type="slidenum">
              <a:rPr lang="en-IN" smtClean="0"/>
              <a:t>9</a:t>
            </a:fld>
            <a:endParaRPr lang="en-IN" dirty="0"/>
          </a:p>
        </p:txBody>
      </p:sp>
    </p:spTree>
    <p:extLst>
      <p:ext uri="{BB962C8B-B14F-4D97-AF65-F5344CB8AC3E}">
        <p14:creationId xmlns:p14="http://schemas.microsoft.com/office/powerpoint/2010/main" val="368074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95300" y="6378076"/>
            <a:ext cx="4114800" cy="169277"/>
          </a:xfrm>
          <a:prstGeom prst="rect">
            <a:avLst/>
          </a:prstGeom>
        </p:spPr>
        <p:txBody>
          <a:bodyPr lIns="0" tIns="0" rIns="72000" bIns="0" anchor="ctr" anchorCtr="0">
            <a:spAutoFit/>
          </a:bodyPr>
          <a:lstStyle>
            <a:lvl1pPr>
              <a:defRPr sz="1100">
                <a:solidFill>
                  <a:schemeClr val="bg1">
                    <a:lumMod val="95000"/>
                  </a:schemeClr>
                </a:solidFill>
              </a:defRPr>
            </a:lvl1pPr>
          </a:lstStyle>
          <a:p>
            <a:endParaRPr lang="en-IN" dirty="0"/>
          </a:p>
        </p:txBody>
      </p:sp>
      <p:sp>
        <p:nvSpPr>
          <p:cNvPr id="8" name="Text Placeholder 16"/>
          <p:cNvSpPr>
            <a:spLocks noGrp="1"/>
          </p:cNvSpPr>
          <p:nvPr>
            <p:ph type="body" sz="quarter" idx="13" hasCustomPrompt="1"/>
          </p:nvPr>
        </p:nvSpPr>
        <p:spPr>
          <a:xfrm>
            <a:off x="2750820" y="100292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bg1">
                    <a:lumMod val="95000"/>
                  </a:schemeClr>
                </a:solidFill>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smtClean="0"/>
              <a:t>Subtitle goes here</a:t>
            </a:r>
          </a:p>
        </p:txBody>
      </p:sp>
      <p:sp>
        <p:nvSpPr>
          <p:cNvPr id="9" name="Title 1"/>
          <p:cNvSpPr>
            <a:spLocks noGrp="1"/>
          </p:cNvSpPr>
          <p:nvPr>
            <p:ph type="title"/>
          </p:nvPr>
        </p:nvSpPr>
        <p:spPr>
          <a:xfrm>
            <a:off x="1761676" y="391966"/>
            <a:ext cx="8668657" cy="387798"/>
          </a:xfrm>
          <a:prstGeom prst="rect">
            <a:avLst/>
          </a:prstGeom>
        </p:spPr>
        <p:txBody>
          <a:bodyPr wrap="square" lIns="0" tIns="0" rIns="0" bIns="0" anchor="t" anchorCtr="0">
            <a:spAutoFit/>
          </a:bodyPr>
          <a:lstStyle>
            <a:lvl1pPr algn="ctr">
              <a:defRPr sz="2800">
                <a:solidFill>
                  <a:schemeClr val="bg1">
                    <a:lumMod val="95000"/>
                  </a:schemeClr>
                </a:solidFill>
              </a:defRPr>
            </a:lvl1pPr>
          </a:lstStyle>
          <a:p>
            <a:r>
              <a:rPr lang="en-US" dirty="0" smtClean="0"/>
              <a:t>Click to edit Master title style</a:t>
            </a:r>
            <a:endParaRPr lang="en-IN" dirty="0"/>
          </a:p>
        </p:txBody>
      </p:sp>
      <p:sp>
        <p:nvSpPr>
          <p:cNvPr id="10" name="Rounded Rectangle 9"/>
          <p:cNvSpPr/>
          <p:nvPr userDrawn="1"/>
        </p:nvSpPr>
        <p:spPr>
          <a:xfrm>
            <a:off x="5646000" y="868487"/>
            <a:ext cx="90000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14" name="Slide Number Placeholder 13"/>
          <p:cNvSpPr>
            <a:spLocks noGrp="1"/>
          </p:cNvSpPr>
          <p:nvPr>
            <p:ph type="sldNum" sz="quarter" idx="12"/>
          </p:nvPr>
        </p:nvSpPr>
        <p:spPr>
          <a:xfrm>
            <a:off x="11477627" y="391963"/>
            <a:ext cx="328612" cy="358106"/>
          </a:xfrm>
          <a:custGeom>
            <a:avLst/>
            <a:gdLst>
              <a:gd name="connsiteX0" fmla="*/ 0 w 427416"/>
              <a:gd name="connsiteY0" fmla="*/ 0 h 358106"/>
              <a:gd name="connsiteX1" fmla="*/ 26986 w 427416"/>
              <a:gd name="connsiteY1" fmla="*/ 0 h 358106"/>
              <a:gd name="connsiteX2" fmla="*/ 400430 w 427416"/>
              <a:gd name="connsiteY2" fmla="*/ 0 h 358106"/>
              <a:gd name="connsiteX3" fmla="*/ 427416 w 427416"/>
              <a:gd name="connsiteY3" fmla="*/ 0 h 358106"/>
              <a:gd name="connsiteX4" fmla="*/ 427416 w 427416"/>
              <a:gd name="connsiteY4" fmla="*/ 286485 h 358106"/>
              <a:gd name="connsiteX5" fmla="*/ 213708 w 427416"/>
              <a:gd name="connsiteY5" fmla="*/ 358106 h 358106"/>
              <a:gd name="connsiteX6" fmla="*/ 0 w 427416"/>
              <a:gd name="connsiteY6" fmla="*/ 286485 h 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416" h="358106">
                <a:moveTo>
                  <a:pt x="0" y="0"/>
                </a:moveTo>
                <a:lnTo>
                  <a:pt x="26986" y="0"/>
                </a:lnTo>
                <a:lnTo>
                  <a:pt x="400430" y="0"/>
                </a:lnTo>
                <a:lnTo>
                  <a:pt x="427416" y="0"/>
                </a:lnTo>
                <a:lnTo>
                  <a:pt x="427416" y="286485"/>
                </a:lnTo>
                <a:lnTo>
                  <a:pt x="213708" y="358106"/>
                </a:lnTo>
                <a:lnTo>
                  <a:pt x="0" y="286485"/>
                </a:lnTo>
                <a:close/>
              </a:path>
            </a:pathLst>
          </a:custGeom>
          <a:solidFill>
            <a:schemeClr val="bg1">
              <a:lumMod val="95000"/>
            </a:schemeClr>
          </a:solidFill>
          <a:ln>
            <a:noFill/>
          </a:ln>
        </p:spPr>
        <p:txBody>
          <a:bodyPr wrap="square" lIns="0" tIns="72000" rIns="0" bIns="108000" anchor="ctr" anchorCtr="0">
            <a:noAutofit/>
          </a:bodyPr>
          <a:lstStyle>
            <a:lvl1pPr algn="ctr">
              <a:defRPr sz="1000">
                <a:solidFill>
                  <a:schemeClr val="tx1">
                    <a:lumMod val="65000"/>
                    <a:lumOff val="35000"/>
                  </a:schemeClr>
                </a:solidFill>
              </a:defRPr>
            </a:lvl1pPr>
          </a:lstStyle>
          <a:p>
            <a:fld id="{A4123DEC-A5C5-46A3-86FB-AE47876F1485}" type="slidenum">
              <a:rPr lang="en-IN" smtClean="0"/>
              <a:pPr/>
              <a:t>‹#›</a:t>
            </a:fld>
            <a:endParaRPr lang="en-IN" dirty="0"/>
          </a:p>
        </p:txBody>
      </p:sp>
    </p:spTree>
    <p:extLst>
      <p:ext uri="{BB962C8B-B14F-4D97-AF65-F5344CB8AC3E}">
        <p14:creationId xmlns:p14="http://schemas.microsoft.com/office/powerpoint/2010/main" val="2882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down)">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bldP spid="10" grpId="0" animBg="1"/>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Slide Number Placeholder 13"/>
          <p:cNvSpPr>
            <a:spLocks noGrp="1"/>
          </p:cNvSpPr>
          <p:nvPr>
            <p:ph type="sldNum" sz="quarter" idx="12"/>
          </p:nvPr>
        </p:nvSpPr>
        <p:spPr>
          <a:xfrm>
            <a:off x="11477627" y="391963"/>
            <a:ext cx="328612" cy="358106"/>
          </a:xfrm>
          <a:custGeom>
            <a:avLst/>
            <a:gdLst>
              <a:gd name="connsiteX0" fmla="*/ 0 w 427416"/>
              <a:gd name="connsiteY0" fmla="*/ 0 h 358106"/>
              <a:gd name="connsiteX1" fmla="*/ 26986 w 427416"/>
              <a:gd name="connsiteY1" fmla="*/ 0 h 358106"/>
              <a:gd name="connsiteX2" fmla="*/ 400430 w 427416"/>
              <a:gd name="connsiteY2" fmla="*/ 0 h 358106"/>
              <a:gd name="connsiteX3" fmla="*/ 427416 w 427416"/>
              <a:gd name="connsiteY3" fmla="*/ 0 h 358106"/>
              <a:gd name="connsiteX4" fmla="*/ 427416 w 427416"/>
              <a:gd name="connsiteY4" fmla="*/ 286485 h 358106"/>
              <a:gd name="connsiteX5" fmla="*/ 213708 w 427416"/>
              <a:gd name="connsiteY5" fmla="*/ 358106 h 358106"/>
              <a:gd name="connsiteX6" fmla="*/ 0 w 427416"/>
              <a:gd name="connsiteY6" fmla="*/ 286485 h 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416" h="358106">
                <a:moveTo>
                  <a:pt x="0" y="0"/>
                </a:moveTo>
                <a:lnTo>
                  <a:pt x="26986" y="0"/>
                </a:lnTo>
                <a:lnTo>
                  <a:pt x="400430" y="0"/>
                </a:lnTo>
                <a:lnTo>
                  <a:pt x="427416" y="0"/>
                </a:lnTo>
                <a:lnTo>
                  <a:pt x="427416" y="286485"/>
                </a:lnTo>
                <a:lnTo>
                  <a:pt x="213708" y="358106"/>
                </a:lnTo>
                <a:lnTo>
                  <a:pt x="0" y="286485"/>
                </a:lnTo>
                <a:close/>
              </a:path>
            </a:pathLst>
          </a:custGeom>
          <a:solidFill>
            <a:schemeClr val="bg1">
              <a:lumMod val="95000"/>
            </a:schemeClr>
          </a:solidFill>
          <a:ln>
            <a:noFill/>
          </a:ln>
        </p:spPr>
        <p:txBody>
          <a:bodyPr wrap="square" lIns="0" tIns="72000" rIns="0" bIns="108000" anchor="ctr" anchorCtr="0">
            <a:noAutofit/>
          </a:bodyPr>
          <a:lstStyle>
            <a:lvl1pPr algn="ctr">
              <a:defRPr sz="1000">
                <a:solidFill>
                  <a:schemeClr val="tx1">
                    <a:lumMod val="65000"/>
                    <a:lumOff val="35000"/>
                  </a:schemeClr>
                </a:solidFill>
              </a:defRPr>
            </a:lvl1pPr>
          </a:lstStyle>
          <a:p>
            <a:fld id="{A4123DEC-A5C5-46A3-86FB-AE47876F1485}" type="slidenum">
              <a:rPr lang="en-IN" smtClean="0"/>
              <a:pPr/>
              <a:t>‹#›</a:t>
            </a:fld>
            <a:endParaRPr lang="en-IN" dirty="0"/>
          </a:p>
        </p:txBody>
      </p:sp>
      <p:sp>
        <p:nvSpPr>
          <p:cNvPr id="11" name="Picture Placeholder 2"/>
          <p:cNvSpPr>
            <a:spLocks noGrp="1"/>
          </p:cNvSpPr>
          <p:nvPr>
            <p:ph type="pic" sz="quarter" idx="10" hasCustomPrompt="1"/>
          </p:nvPr>
        </p:nvSpPr>
        <p:spPr>
          <a:xfrm>
            <a:off x="0" y="0"/>
            <a:ext cx="12192000" cy="6858000"/>
          </a:xfrm>
          <a:prstGeom prst="rect">
            <a:avLst/>
          </a:prstGeom>
        </p:spPr>
        <p:txBody>
          <a:bodyPr>
            <a:normAutofit/>
          </a:bodyPr>
          <a:lstStyle>
            <a:lvl1pPr marL="0" indent="0">
              <a:buFontTx/>
              <a:buNone/>
              <a:defRPr sz="1600">
                <a:solidFill>
                  <a:schemeClr val="bg1">
                    <a:lumMod val="95000"/>
                  </a:schemeClr>
                </a:solidFill>
              </a:defRPr>
            </a:lvl1pPr>
          </a:lstStyle>
          <a:p>
            <a:r>
              <a:rPr lang="en-IN" dirty="0" smtClean="0"/>
              <a:t>Drag your image here/click on picture icon</a:t>
            </a:r>
            <a:endParaRPr lang="en-IN" dirty="0"/>
          </a:p>
        </p:txBody>
      </p:sp>
    </p:spTree>
    <p:extLst>
      <p:ext uri="{BB962C8B-B14F-4D97-AF65-F5344CB8AC3E}">
        <p14:creationId xmlns:p14="http://schemas.microsoft.com/office/powerpoint/2010/main" val="240682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207789"/>
      </p:ext>
    </p:extLst>
  </p:cSld>
  <p:clrMap bg1="lt1" tx1="dk1" bg2="lt2" tx2="dk2" accent1="accent1" accent2="accent2" accent3="accent3" accent4="accent4" accent5="accent5" accent6="accent6" hlink="hlink" folHlink="folHlink"/>
  <p:sldLayoutIdLst>
    <p:sldLayoutId id="2147483650" r:id="rId1"/>
    <p:sldLayoutId id="2147483661" r:id="rId2"/>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24.jpg"/><Relationship Id="rId7" Type="http://schemas.openxmlformats.org/officeDocument/2006/relationships/image" Target="../media/image25.jp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data.nasa.gov/data.json" TargetMode="External"/><Relationship Id="rId4" Type="http://schemas.openxmlformats.org/officeDocument/2006/relationships/hyperlink" Target="https://cmr.earthdata.nasa.gov/search/" TargetMode="External"/><Relationship Id="rId5" Type="http://schemas.openxmlformats.org/officeDocument/2006/relationships/image" Target="../media/image17.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descr="Fade Image" title="Fade Image"/>
          <p:cNvSpPr/>
          <p:nvPr/>
        </p:nvSpPr>
        <p:spPr>
          <a:xfrm>
            <a:off x="0" y="0"/>
            <a:ext cx="12192000" cy="6858000"/>
          </a:xfrm>
          <a:prstGeom prst="rect">
            <a:avLst/>
          </a:prstGeom>
          <a:blipFill dpi="0" rotWithShape="1">
            <a:blip r:embed="rId3">
              <a:alphaModFix amt="11000"/>
            </a:blip>
            <a:srcRect/>
            <a:stretch>
              <a:fillRect t="-9953" b="-995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147" y="1385865"/>
            <a:ext cx="2713706" cy="2499616"/>
          </a:xfrm>
          <a:prstGeom prst="rect">
            <a:avLst/>
          </a:prstGeom>
        </p:spPr>
      </p:pic>
      <p:sp>
        <p:nvSpPr>
          <p:cNvPr id="5" name="TextBox 4"/>
          <p:cNvSpPr txBox="1"/>
          <p:nvPr/>
        </p:nvSpPr>
        <p:spPr>
          <a:xfrm>
            <a:off x="3219450" y="618810"/>
            <a:ext cx="5753100" cy="492443"/>
          </a:xfrm>
          <a:prstGeom prst="rect">
            <a:avLst/>
          </a:prstGeom>
          <a:noFill/>
        </p:spPr>
        <p:txBody>
          <a:bodyPr wrap="square" rtlCol="0" anchor="t" anchorCtr="0">
            <a:spAutoFit/>
          </a:bodyPr>
          <a:lstStyle/>
          <a:p>
            <a:pPr algn="ctr"/>
            <a:r>
              <a:rPr lang="en-IN" sz="2600" b="1" dirty="0" smtClean="0">
                <a:solidFill>
                  <a:schemeClr val="bg1">
                    <a:lumMod val="85000"/>
                  </a:schemeClr>
                </a:solidFill>
                <a:latin typeface="+mj-lt"/>
                <a:ea typeface="Adobe Myungjo Std M" panose="02020600000000000000" pitchFamily="18" charset="-128"/>
                <a:cs typeface="Times New Roman" panose="02020603050405020304" pitchFamily="18" charset="0"/>
              </a:rPr>
              <a:t>Pigeon Cloud</a:t>
            </a:r>
            <a:endParaRPr lang="en-IN" sz="2600" b="1" dirty="0">
              <a:solidFill>
                <a:schemeClr val="bg1">
                  <a:lumMod val="85000"/>
                </a:schemeClr>
              </a:solidFill>
              <a:latin typeface="+mj-lt"/>
              <a:ea typeface="Adobe Myungjo Std M" panose="02020600000000000000" pitchFamily="18" charset="-128"/>
              <a:cs typeface="Times New Roman" panose="02020603050405020304" pitchFamily="18" charset="0"/>
            </a:endParaRPr>
          </a:p>
        </p:txBody>
      </p:sp>
      <p:sp>
        <p:nvSpPr>
          <p:cNvPr id="21" name="TextBox 20"/>
          <p:cNvSpPr txBox="1"/>
          <p:nvPr/>
        </p:nvSpPr>
        <p:spPr>
          <a:xfrm>
            <a:off x="4038600" y="4825622"/>
            <a:ext cx="4114800" cy="830997"/>
          </a:xfrm>
          <a:prstGeom prst="rect">
            <a:avLst/>
          </a:prstGeom>
          <a:noFill/>
        </p:spPr>
        <p:txBody>
          <a:bodyPr wrap="square" rtlCol="0" anchor="t" anchorCtr="0">
            <a:spAutoFit/>
          </a:bodyPr>
          <a:lstStyle/>
          <a:p>
            <a:pPr algn="ctr"/>
            <a:r>
              <a:rPr lang="en-IN" sz="1600" b="1" dirty="0" smtClean="0">
                <a:solidFill>
                  <a:schemeClr val="bg1">
                    <a:lumMod val="85000"/>
                  </a:schemeClr>
                </a:solidFill>
                <a:latin typeface="+mj-lt"/>
                <a:ea typeface="Adobe Myungjo Std M" panose="02020600000000000000" pitchFamily="18" charset="-128"/>
                <a:cs typeface="Times New Roman" panose="02020603050405020304" pitchFamily="18" charset="0"/>
              </a:rPr>
              <a:t>CHALLENGE</a:t>
            </a:r>
          </a:p>
          <a:p>
            <a:pPr algn="ctr"/>
            <a:r>
              <a:rPr lang="en-IN" sz="1600" b="1" dirty="0" smtClean="0">
                <a:solidFill>
                  <a:schemeClr val="bg1">
                    <a:lumMod val="85000"/>
                  </a:schemeClr>
                </a:solidFill>
                <a:latin typeface="+mj-lt"/>
                <a:ea typeface="Adobe Myungjo Std M" panose="02020600000000000000" pitchFamily="18" charset="-128"/>
                <a:cs typeface="Times New Roman" panose="02020603050405020304" pitchFamily="18" charset="0"/>
              </a:rPr>
              <a:t>DATA CONCIERGE</a:t>
            </a:r>
            <a:endParaRPr lang="en-IN" sz="1600" b="1" dirty="0" smtClean="0">
              <a:solidFill>
                <a:schemeClr val="bg1">
                  <a:lumMod val="85000"/>
                </a:schemeClr>
              </a:solidFill>
              <a:latin typeface="+mj-lt"/>
              <a:ea typeface="Adobe Myungjo Std M" panose="02020600000000000000" pitchFamily="18" charset="-128"/>
              <a:cs typeface="Times New Roman" panose="02020603050405020304" pitchFamily="18" charset="0"/>
            </a:endParaRPr>
          </a:p>
          <a:p>
            <a:pPr algn="ctr"/>
            <a:endParaRPr lang="en-IN" sz="1600" b="1" dirty="0" smtClean="0">
              <a:solidFill>
                <a:schemeClr val="bg1">
                  <a:lumMod val="85000"/>
                </a:schemeClr>
              </a:solidFill>
              <a:latin typeface="+mj-lt"/>
              <a:ea typeface="Adobe Myungjo Std M" panose="02020600000000000000" pitchFamily="18" charset="-128"/>
              <a:cs typeface="Times New Roman" panose="02020603050405020304" pitchFamily="18" charset="0"/>
            </a:endParaRPr>
          </a:p>
        </p:txBody>
      </p:sp>
    </p:spTree>
    <p:extLst>
      <p:ext uri="{BB962C8B-B14F-4D97-AF65-F5344CB8AC3E}">
        <p14:creationId xmlns:p14="http://schemas.microsoft.com/office/powerpoint/2010/main" val="40431760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IN" dirty="0" smtClean="0">
                <a:latin typeface="+mj-lt"/>
              </a:rPr>
              <a:t>Pigeon Cloud</a:t>
            </a:r>
            <a:endParaRPr lang="en-IN" dirty="0">
              <a:latin typeface="+mj-lt"/>
            </a:endParaRPr>
          </a:p>
        </p:txBody>
      </p:sp>
      <p:sp>
        <p:nvSpPr>
          <p:cNvPr id="4" name="Title 3"/>
          <p:cNvSpPr>
            <a:spLocks noGrp="1"/>
          </p:cNvSpPr>
          <p:nvPr>
            <p:ph type="title"/>
          </p:nvPr>
        </p:nvSpPr>
        <p:spPr/>
        <p:txBody>
          <a:bodyPr/>
          <a:lstStyle/>
          <a:p>
            <a:r>
              <a:rPr lang="en-IN" dirty="0" smtClean="0"/>
              <a:t>Evil Masterminds</a:t>
            </a:r>
            <a:endParaRPr lang="en-IN"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38" y="2248136"/>
            <a:ext cx="1754540" cy="1754540"/>
          </a:xfrm>
          <a:prstGeom prst="rect">
            <a:avLst/>
          </a:prstGeom>
          <a:noFill/>
        </p:spPr>
      </p:pic>
      <p:sp>
        <p:nvSpPr>
          <p:cNvPr id="16" name="Slide Number Placeholder 15"/>
          <p:cNvSpPr>
            <a:spLocks noGrp="1"/>
          </p:cNvSpPr>
          <p:nvPr>
            <p:ph type="sldNum" sz="quarter" idx="12"/>
          </p:nvPr>
        </p:nvSpPr>
        <p:spPr/>
        <p:txBody>
          <a:bodyPr>
            <a:normAutofit/>
          </a:bodyPr>
          <a:lstStyle/>
          <a:p>
            <a:fld id="{7875E89A-3209-45B2-AFB0-8EF2492134E1}" type="slidenum">
              <a:rPr lang="en-IN" smtClean="0"/>
              <a:pPr/>
              <a:t>10</a:t>
            </a:fld>
            <a:endParaRPr lang="en-IN" dirty="0"/>
          </a:p>
        </p:txBody>
      </p:sp>
      <p:cxnSp>
        <p:nvCxnSpPr>
          <p:cNvPr id="38" name="Straight Connector 37"/>
          <p:cNvCxnSpPr/>
          <p:nvPr/>
        </p:nvCxnSpPr>
        <p:spPr>
          <a:xfrm>
            <a:off x="-1065327" y="4900498"/>
            <a:ext cx="216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 Placeholder 14"/>
          <p:cNvSpPr txBox="1">
            <a:spLocks/>
          </p:cNvSpPr>
          <p:nvPr/>
        </p:nvSpPr>
        <p:spPr>
          <a:xfrm flipH="1">
            <a:off x="532657" y="4321126"/>
            <a:ext cx="1734891" cy="215444"/>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IN" sz="1400" dirty="0" err="1" smtClean="0">
                <a:latin typeface="+mj-lt"/>
              </a:rPr>
              <a:t>Axhi</a:t>
            </a:r>
            <a:r>
              <a:rPr lang="en-IN" sz="1400" dirty="0" smtClean="0">
                <a:latin typeface="+mj-lt"/>
              </a:rPr>
              <a:t> </a:t>
            </a:r>
            <a:r>
              <a:rPr lang="en-IN" sz="1400" dirty="0" err="1" smtClean="0">
                <a:latin typeface="+mj-lt"/>
              </a:rPr>
              <a:t>Usein</a:t>
            </a:r>
            <a:endParaRPr lang="en-IN" sz="1400" dirty="0">
              <a:latin typeface="+mj-lt"/>
            </a:endParaRPr>
          </a:p>
        </p:txBody>
      </p:sp>
      <p:sp>
        <p:nvSpPr>
          <p:cNvPr id="41" name="Text Placeholder 14"/>
          <p:cNvSpPr txBox="1">
            <a:spLocks/>
          </p:cNvSpPr>
          <p:nvPr/>
        </p:nvSpPr>
        <p:spPr>
          <a:xfrm flipH="1">
            <a:off x="532663" y="4736696"/>
            <a:ext cx="1734915" cy="6093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IN" sz="1200" dirty="0" smtClean="0">
                <a:latin typeface="+mj-lt"/>
              </a:rPr>
              <a:t>Graphic Designer,</a:t>
            </a:r>
          </a:p>
          <a:p>
            <a:pPr marL="0" indent="0" algn="ctr">
              <a:lnSpc>
                <a:spcPct val="110000"/>
              </a:lnSpc>
              <a:spcBef>
                <a:spcPts val="0"/>
              </a:spcBef>
              <a:buNone/>
            </a:pPr>
            <a:r>
              <a:rPr lang="en-IN" sz="1200" dirty="0" smtClean="0">
                <a:latin typeface="+mj-lt"/>
              </a:rPr>
              <a:t>Web and Mobile Developer</a:t>
            </a:r>
          </a:p>
        </p:txBody>
      </p:sp>
      <p:cxnSp>
        <p:nvCxnSpPr>
          <p:cNvPr id="42" name="Straight Connector 41"/>
          <p:cNvCxnSpPr/>
          <p:nvPr/>
        </p:nvCxnSpPr>
        <p:spPr>
          <a:xfrm>
            <a:off x="1741523" y="4846710"/>
            <a:ext cx="216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Text Placeholder 14"/>
          <p:cNvSpPr txBox="1">
            <a:spLocks/>
          </p:cNvSpPr>
          <p:nvPr/>
        </p:nvSpPr>
        <p:spPr>
          <a:xfrm flipH="1">
            <a:off x="2819286" y="4321126"/>
            <a:ext cx="1734891" cy="215444"/>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IN" sz="1400" dirty="0" smtClean="0">
                <a:latin typeface="+mj-lt"/>
              </a:rPr>
              <a:t>Denis </a:t>
            </a:r>
            <a:r>
              <a:rPr lang="en-IN" sz="1400" dirty="0" err="1" smtClean="0">
                <a:latin typeface="+mj-lt"/>
              </a:rPr>
              <a:t>Bajrami</a:t>
            </a:r>
            <a:endParaRPr lang="en-IN" sz="1400" dirty="0">
              <a:latin typeface="+mj-lt"/>
            </a:endParaRPr>
          </a:p>
        </p:txBody>
      </p:sp>
      <p:sp>
        <p:nvSpPr>
          <p:cNvPr id="44" name="Text Placeholder 14"/>
          <p:cNvSpPr txBox="1">
            <a:spLocks/>
          </p:cNvSpPr>
          <p:nvPr/>
        </p:nvSpPr>
        <p:spPr>
          <a:xfrm flipH="1">
            <a:off x="2819292" y="4736696"/>
            <a:ext cx="1734915" cy="6093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IN" sz="1200" dirty="0" smtClean="0">
                <a:latin typeface="+mj-lt"/>
              </a:rPr>
              <a:t>Web Developer,</a:t>
            </a:r>
          </a:p>
          <a:p>
            <a:pPr marL="0" indent="0" algn="ctr">
              <a:lnSpc>
                <a:spcPct val="110000"/>
              </a:lnSpc>
              <a:spcBef>
                <a:spcPts val="0"/>
              </a:spcBef>
              <a:buNone/>
            </a:pPr>
            <a:r>
              <a:rPr lang="en-IN" sz="1200" dirty="0" smtClean="0">
                <a:latin typeface="+mj-lt"/>
              </a:rPr>
              <a:t>Machine Learning and</a:t>
            </a:r>
          </a:p>
          <a:p>
            <a:pPr marL="0" indent="0" algn="ctr">
              <a:lnSpc>
                <a:spcPct val="110000"/>
              </a:lnSpc>
              <a:spcBef>
                <a:spcPts val="0"/>
              </a:spcBef>
              <a:buNone/>
            </a:pPr>
            <a:r>
              <a:rPr lang="en-IN" sz="1200" dirty="0" smtClean="0">
                <a:latin typeface="+mj-lt"/>
              </a:rPr>
              <a:t>Hardware Developer</a:t>
            </a:r>
          </a:p>
        </p:txBody>
      </p:sp>
      <p:cxnSp>
        <p:nvCxnSpPr>
          <p:cNvPr id="45" name="Straight Connector 44"/>
          <p:cNvCxnSpPr/>
          <p:nvPr/>
        </p:nvCxnSpPr>
        <p:spPr>
          <a:xfrm>
            <a:off x="4474472" y="4846710"/>
            <a:ext cx="216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14"/>
          <p:cNvSpPr txBox="1">
            <a:spLocks/>
          </p:cNvSpPr>
          <p:nvPr/>
        </p:nvSpPr>
        <p:spPr>
          <a:xfrm flipH="1">
            <a:off x="5113234" y="4321126"/>
            <a:ext cx="1734891" cy="215444"/>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IN" sz="1400" dirty="0" err="1" smtClean="0">
                <a:latin typeface="+mj-lt"/>
              </a:rPr>
              <a:t>Arbnor</a:t>
            </a:r>
            <a:r>
              <a:rPr lang="en-IN" sz="1400" dirty="0" smtClean="0">
                <a:latin typeface="+mj-lt"/>
              </a:rPr>
              <a:t> </a:t>
            </a:r>
            <a:r>
              <a:rPr lang="en-IN" sz="1400" dirty="0" err="1" smtClean="0">
                <a:latin typeface="+mj-lt"/>
              </a:rPr>
              <a:t>Grubi</a:t>
            </a:r>
            <a:endParaRPr lang="en-IN" sz="1400" dirty="0">
              <a:latin typeface="+mj-lt"/>
            </a:endParaRPr>
          </a:p>
        </p:txBody>
      </p:sp>
      <p:sp>
        <p:nvSpPr>
          <p:cNvPr id="47" name="Text Placeholder 14"/>
          <p:cNvSpPr txBox="1">
            <a:spLocks/>
          </p:cNvSpPr>
          <p:nvPr/>
        </p:nvSpPr>
        <p:spPr>
          <a:xfrm flipH="1">
            <a:off x="5113240" y="4736696"/>
            <a:ext cx="1734915" cy="40626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IN" sz="1200" dirty="0" smtClean="0">
                <a:latin typeface="+mj-lt"/>
              </a:rPr>
              <a:t>BSC Software Engineer</a:t>
            </a:r>
          </a:p>
          <a:p>
            <a:pPr marL="0" indent="0" algn="ctr">
              <a:lnSpc>
                <a:spcPct val="110000"/>
              </a:lnSpc>
              <a:spcBef>
                <a:spcPts val="0"/>
              </a:spcBef>
              <a:buNone/>
            </a:pPr>
            <a:r>
              <a:rPr lang="en-IN" sz="1200" dirty="0" smtClean="0">
                <a:latin typeface="+mj-lt"/>
              </a:rPr>
              <a:t>Handsome Devil</a:t>
            </a:r>
            <a:endParaRPr lang="en-IN" sz="1200" dirty="0">
              <a:latin typeface="+mj-lt"/>
            </a:endParaRPr>
          </a:p>
        </p:txBody>
      </p:sp>
      <p:cxnSp>
        <p:nvCxnSpPr>
          <p:cNvPr id="48" name="Straight Connector 47"/>
          <p:cNvCxnSpPr/>
          <p:nvPr/>
        </p:nvCxnSpPr>
        <p:spPr>
          <a:xfrm>
            <a:off x="7207422" y="4846710"/>
            <a:ext cx="2163"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Text Placeholder 14"/>
          <p:cNvSpPr txBox="1">
            <a:spLocks/>
          </p:cNvSpPr>
          <p:nvPr/>
        </p:nvSpPr>
        <p:spPr>
          <a:xfrm flipH="1">
            <a:off x="7414501" y="4321126"/>
            <a:ext cx="1734891" cy="215444"/>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IN" sz="1400" dirty="0" err="1" smtClean="0">
                <a:latin typeface="+mj-lt"/>
              </a:rPr>
              <a:t>Ljupcho</a:t>
            </a:r>
            <a:r>
              <a:rPr lang="en-IN" sz="1400" dirty="0" smtClean="0">
                <a:latin typeface="+mj-lt"/>
              </a:rPr>
              <a:t> </a:t>
            </a:r>
            <a:r>
              <a:rPr lang="en-IN" sz="1400" dirty="0" err="1" smtClean="0">
                <a:latin typeface="+mj-lt"/>
              </a:rPr>
              <a:t>Kozheski</a:t>
            </a:r>
            <a:endParaRPr lang="en-IN" sz="1400" dirty="0">
              <a:latin typeface="+mj-lt"/>
            </a:endParaRPr>
          </a:p>
        </p:txBody>
      </p:sp>
      <p:sp>
        <p:nvSpPr>
          <p:cNvPr id="50" name="Text Placeholder 14"/>
          <p:cNvSpPr txBox="1">
            <a:spLocks/>
          </p:cNvSpPr>
          <p:nvPr/>
        </p:nvSpPr>
        <p:spPr>
          <a:xfrm flipH="1">
            <a:off x="7414507" y="4736696"/>
            <a:ext cx="1734915" cy="6093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IN" sz="1200" dirty="0" err="1" smtClean="0">
                <a:latin typeface="+mj-lt"/>
              </a:rPr>
              <a:t>Grapic</a:t>
            </a:r>
            <a:r>
              <a:rPr lang="en-IN" sz="1200" dirty="0" smtClean="0">
                <a:latin typeface="+mj-lt"/>
              </a:rPr>
              <a:t> Designer,</a:t>
            </a:r>
            <a:br>
              <a:rPr lang="en-IN" sz="1200" dirty="0" smtClean="0">
                <a:latin typeface="+mj-lt"/>
              </a:rPr>
            </a:br>
            <a:r>
              <a:rPr lang="en-IN" sz="1200" dirty="0" smtClean="0">
                <a:latin typeface="+mj-lt"/>
              </a:rPr>
              <a:t>Web and Mobile Developer</a:t>
            </a:r>
            <a:endParaRPr lang="en-IN" sz="1200" dirty="0">
              <a:latin typeface="+mj-lt"/>
            </a:endParaRPr>
          </a:p>
        </p:txBody>
      </p:sp>
      <p:cxnSp>
        <p:nvCxnSpPr>
          <p:cNvPr id="37" name="Straight Connector 36"/>
          <p:cNvCxnSpPr/>
          <p:nvPr/>
        </p:nvCxnSpPr>
        <p:spPr>
          <a:xfrm>
            <a:off x="1304406" y="4846710"/>
            <a:ext cx="216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42790" y="4846710"/>
            <a:ext cx="216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75739" y="4846710"/>
            <a:ext cx="216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08689" y="4846710"/>
            <a:ext cx="2163"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4"/>
          <p:cNvSpPr txBox="1">
            <a:spLocks/>
          </p:cNvSpPr>
          <p:nvPr/>
        </p:nvSpPr>
        <p:spPr>
          <a:xfrm flipH="1">
            <a:off x="9715768" y="4321126"/>
            <a:ext cx="1734891" cy="215444"/>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IN" sz="1400" dirty="0" err="1" smtClean="0">
                <a:latin typeface="+mj-lt"/>
              </a:rPr>
              <a:t>Muamer</a:t>
            </a:r>
            <a:r>
              <a:rPr lang="en-IN" sz="1400" dirty="0" smtClean="0">
                <a:latin typeface="+mj-lt"/>
              </a:rPr>
              <a:t> </a:t>
            </a:r>
            <a:r>
              <a:rPr lang="en-IN" sz="1400" dirty="0" err="1" smtClean="0">
                <a:latin typeface="+mj-lt"/>
              </a:rPr>
              <a:t>Bajrami</a:t>
            </a:r>
            <a:endParaRPr lang="en-IN" sz="1400" dirty="0">
              <a:latin typeface="+mj-lt"/>
            </a:endParaRPr>
          </a:p>
        </p:txBody>
      </p:sp>
      <p:sp>
        <p:nvSpPr>
          <p:cNvPr id="54" name="Text Placeholder 14"/>
          <p:cNvSpPr txBox="1">
            <a:spLocks/>
          </p:cNvSpPr>
          <p:nvPr/>
        </p:nvSpPr>
        <p:spPr>
          <a:xfrm flipH="1">
            <a:off x="9715774" y="4736696"/>
            <a:ext cx="1734915" cy="812530"/>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IN" sz="1200" dirty="0" smtClean="0">
                <a:latin typeface="+mj-lt"/>
              </a:rPr>
              <a:t>Web and Mobile </a:t>
            </a:r>
            <a:r>
              <a:rPr lang="en-IN" sz="1200" dirty="0">
                <a:latin typeface="+mj-lt"/>
              </a:rPr>
              <a:t>Developer,</a:t>
            </a:r>
          </a:p>
          <a:p>
            <a:pPr marL="0" indent="0" algn="ctr">
              <a:lnSpc>
                <a:spcPct val="110000"/>
              </a:lnSpc>
              <a:spcBef>
                <a:spcPts val="0"/>
              </a:spcBef>
              <a:buNone/>
            </a:pPr>
            <a:r>
              <a:rPr lang="en-IN" sz="1200" dirty="0">
                <a:latin typeface="+mj-lt"/>
              </a:rPr>
              <a:t>Machine Learning and</a:t>
            </a:r>
          </a:p>
          <a:p>
            <a:pPr marL="0" indent="0" algn="ctr">
              <a:lnSpc>
                <a:spcPct val="110000"/>
              </a:lnSpc>
              <a:spcBef>
                <a:spcPts val="0"/>
              </a:spcBef>
              <a:buNone/>
            </a:pPr>
            <a:r>
              <a:rPr lang="en-IN" sz="1200" dirty="0">
                <a:latin typeface="+mj-lt"/>
              </a:rPr>
              <a:t>Hardware Developer</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605" y="2248136"/>
            <a:ext cx="1864593" cy="186459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3234" y="2222414"/>
            <a:ext cx="1921781" cy="192178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4501" y="2253331"/>
            <a:ext cx="1890864" cy="1890864"/>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4851" y="2279602"/>
            <a:ext cx="1864593" cy="1864593"/>
          </a:xfrm>
          <a:prstGeom prst="rect">
            <a:avLst/>
          </a:prstGeom>
        </p:spPr>
      </p:pic>
    </p:spTree>
    <p:extLst>
      <p:ext uri="{BB962C8B-B14F-4D97-AF65-F5344CB8AC3E}">
        <p14:creationId xmlns:p14="http://schemas.microsoft.com/office/powerpoint/2010/main" val="712904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Left)">
                                      <p:cBhvr>
                                        <p:cTn id="7" dur="500"/>
                                        <p:tgtEl>
                                          <p:spTgt spid="3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strips(downLeft)">
                                      <p:cBhvr>
                                        <p:cTn id="10" dur="500"/>
                                        <p:tgtEl>
                                          <p:spTgt spid="40"/>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strips(downLeft)">
                                      <p:cBhvr>
                                        <p:cTn id="13" dur="500"/>
                                        <p:tgtEl>
                                          <p:spTgt spid="41"/>
                                        </p:tgtEl>
                                      </p:cBhvr>
                                    </p:animEffect>
                                  </p:childTnLst>
                                </p:cTn>
                              </p:par>
                              <p:par>
                                <p:cTn id="14" presetID="18" presetClass="entr" presetSubtype="6"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strips(downRight)">
                                      <p:cBhvr>
                                        <p:cTn id="16" dur="500"/>
                                        <p:tgtEl>
                                          <p:spTgt spid="42"/>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trips(downRight)">
                                      <p:cBhvr>
                                        <p:cTn id="19" dur="500"/>
                                        <p:tgtEl>
                                          <p:spTgt spid="43"/>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trips(downRight)">
                                      <p:cBhvr>
                                        <p:cTn id="22" dur="500"/>
                                        <p:tgtEl>
                                          <p:spTgt spid="44"/>
                                        </p:tgtEl>
                                      </p:cBhvr>
                                    </p:animEffect>
                                  </p:childTnLst>
                                </p:cTn>
                              </p:par>
                              <p:par>
                                <p:cTn id="23" presetID="18" presetClass="entr" presetSubtype="12"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strips(downLeft)">
                                      <p:cBhvr>
                                        <p:cTn id="25" dur="500"/>
                                        <p:tgtEl>
                                          <p:spTgt spid="4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300"/>
                                        <p:tgtEl>
                                          <p:spTgt spid="46"/>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Left)">
                                      <p:cBhvr>
                                        <p:cTn id="31" dur="500"/>
                                        <p:tgtEl>
                                          <p:spTgt spid="47"/>
                                        </p:tgtEl>
                                      </p:cBhvr>
                                    </p:animEffect>
                                  </p:childTnLst>
                                </p:cTn>
                              </p:par>
                              <p:par>
                                <p:cTn id="32" presetID="18" presetClass="entr" presetSubtype="6"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strips(downRight)">
                                      <p:cBhvr>
                                        <p:cTn id="34" dur="500"/>
                                        <p:tgtEl>
                                          <p:spTgt spid="48"/>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Right)">
                                      <p:cBhvr>
                                        <p:cTn id="37" dur="500"/>
                                        <p:tgtEl>
                                          <p:spTgt spid="49"/>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trips(downRight)">
                                      <p:cBhvr>
                                        <p:cTn id="40" dur="500"/>
                                        <p:tgtEl>
                                          <p:spTgt spid="50"/>
                                        </p:tgtEl>
                                      </p:cBhvr>
                                    </p:animEffect>
                                  </p:childTnLst>
                                </p:cTn>
                              </p:par>
                              <p:par>
                                <p:cTn id="41" presetID="18" presetClass="entr" presetSubtype="12"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strips(downLeft)">
                                      <p:cBhvr>
                                        <p:cTn id="43" dur="500"/>
                                        <p:tgtEl>
                                          <p:spTgt spid="37"/>
                                        </p:tgtEl>
                                      </p:cBhvr>
                                    </p:animEffect>
                                  </p:childTnLst>
                                </p:cTn>
                              </p:par>
                              <p:par>
                                <p:cTn id="44" presetID="18" presetClass="entr" presetSubtype="6"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strips(downRight)">
                                      <p:cBhvr>
                                        <p:cTn id="46" dur="500"/>
                                        <p:tgtEl>
                                          <p:spTgt spid="39"/>
                                        </p:tgtEl>
                                      </p:cBhvr>
                                    </p:animEffect>
                                  </p:childTnLst>
                                </p:cTn>
                              </p:par>
                              <p:par>
                                <p:cTn id="47" presetID="18" presetClass="entr" presetSubtype="12"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strips(downLeft)">
                                      <p:cBhvr>
                                        <p:cTn id="49" dur="500"/>
                                        <p:tgtEl>
                                          <p:spTgt spid="51"/>
                                        </p:tgtEl>
                                      </p:cBhvr>
                                    </p:animEffect>
                                  </p:childTnLst>
                                </p:cTn>
                              </p:par>
                              <p:par>
                                <p:cTn id="50" presetID="18" presetClass="entr" presetSubtype="6"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strips(downRight)">
                                      <p:cBhvr>
                                        <p:cTn id="52" dur="500"/>
                                        <p:tgtEl>
                                          <p:spTgt spid="52"/>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strips(downRight)">
                                      <p:cBhvr>
                                        <p:cTn id="55" dur="500"/>
                                        <p:tgtEl>
                                          <p:spTgt spid="53"/>
                                        </p:tgtEl>
                                      </p:cBhvr>
                                    </p:animEffect>
                                  </p:childTnLst>
                                </p:cTn>
                              </p:par>
                              <p:par>
                                <p:cTn id="56" presetID="18" presetClass="entr" presetSubtype="6"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strips(downRight)">
                                      <p:cBhvr>
                                        <p:cTn id="58" dur="500"/>
                                        <p:tgtEl>
                                          <p:spTgt spid="54"/>
                                        </p:tgtEl>
                                      </p:cBhvr>
                                    </p:animEffect>
                                  </p:childTnLst>
                                </p:cTn>
                              </p:par>
                              <p:par>
                                <p:cTn id="59" presetID="22" presetClass="entr" presetSubtype="4" fill="hold" nodeType="withEffect">
                                  <p:stCondLst>
                                    <p:cond delay="100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nodeType="withEffect">
                                  <p:stCondLst>
                                    <p:cond delay="100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500"/>
                                        <p:tgtEl>
                                          <p:spTgt spid="18"/>
                                        </p:tgtEl>
                                      </p:cBhvr>
                                    </p:animEffect>
                                  </p:childTnLst>
                                </p:cTn>
                              </p:par>
                              <p:par>
                                <p:cTn id="65" presetID="22" presetClass="entr" presetSubtype="4" fill="hold" nodeType="withEffect">
                                  <p:stCondLst>
                                    <p:cond delay="100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par>
                                <p:cTn id="68" presetID="22" presetClass="entr" presetSubtype="4" fill="hold" nodeType="withEffect">
                                  <p:stCondLst>
                                    <p:cond delay="100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par>
                                <p:cTn id="71" presetID="22" presetClass="entr" presetSubtype="4" fill="hold" nodeType="withEffect">
                                  <p:stCondLst>
                                    <p:cond delay="100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4" grpId="0"/>
      <p:bldP spid="46" grpId="0"/>
      <p:bldP spid="47" grpId="0"/>
      <p:bldP spid="49" grpId="0"/>
      <p:bldP spid="50"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IN" dirty="0" smtClean="0"/>
              <a:t>Artificial Intelligence - AI</a:t>
            </a:r>
            <a:endParaRPr lang="en-IN" dirty="0"/>
          </a:p>
        </p:txBody>
      </p:sp>
      <p:sp>
        <p:nvSpPr>
          <p:cNvPr id="6" name="Title 5"/>
          <p:cNvSpPr>
            <a:spLocks noGrp="1"/>
          </p:cNvSpPr>
          <p:nvPr>
            <p:ph type="title"/>
          </p:nvPr>
        </p:nvSpPr>
        <p:spPr/>
        <p:txBody>
          <a:bodyPr/>
          <a:lstStyle/>
          <a:p>
            <a:r>
              <a:rPr lang="en-IN" dirty="0" smtClean="0"/>
              <a:t>WHAT ?</a:t>
            </a:r>
            <a:endParaRPr lang="en-IN" dirty="0"/>
          </a:p>
        </p:txBody>
      </p:sp>
      <p:sp>
        <p:nvSpPr>
          <p:cNvPr id="56" name="Slide Number Placeholder 55"/>
          <p:cNvSpPr>
            <a:spLocks noGrp="1"/>
          </p:cNvSpPr>
          <p:nvPr>
            <p:ph type="sldNum" sz="quarter" idx="12"/>
          </p:nvPr>
        </p:nvSpPr>
        <p:spPr/>
        <p:txBody>
          <a:bodyPr/>
          <a:lstStyle/>
          <a:p>
            <a:fld id="{A4123DEC-A5C5-46A3-86FB-AE47876F1485}" type="slidenum">
              <a:rPr lang="en-IN" smtClean="0"/>
              <a:pPr/>
              <a:t>2</a:t>
            </a:fld>
            <a:endParaRPr lang="en-IN" dirty="0"/>
          </a:p>
        </p:txBody>
      </p:sp>
      <p:sp>
        <p:nvSpPr>
          <p:cNvPr id="58" name="Rectangle 57"/>
          <p:cNvSpPr/>
          <p:nvPr/>
        </p:nvSpPr>
        <p:spPr>
          <a:xfrm>
            <a:off x="522065" y="2082585"/>
            <a:ext cx="5702753" cy="2932967"/>
          </a:xfrm>
          <a:prstGeom prst="rect">
            <a:avLst/>
          </a:prstGeom>
          <a:solidFill>
            <a:srgbClr val="FBA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Box 59"/>
          <p:cNvSpPr txBox="1"/>
          <p:nvPr/>
        </p:nvSpPr>
        <p:spPr>
          <a:xfrm>
            <a:off x="7189205" y="2295388"/>
            <a:ext cx="4060335" cy="861774"/>
          </a:xfrm>
          <a:prstGeom prst="rect">
            <a:avLst/>
          </a:prstGeom>
          <a:noFill/>
        </p:spPr>
        <p:txBody>
          <a:bodyPr wrap="square" lIns="0" tIns="0" rIns="0" bIns="0" rtlCol="0" anchor="t" anchorCtr="0">
            <a:spAutoFit/>
          </a:bodyPr>
          <a:lstStyle/>
          <a:p>
            <a:r>
              <a:rPr lang="en-IN" sz="2800" b="1" dirty="0">
                <a:solidFill>
                  <a:schemeClr val="bg1">
                    <a:lumMod val="85000"/>
                  </a:schemeClr>
                </a:solidFill>
                <a:latin typeface="+mj-lt"/>
                <a:ea typeface="Adobe Myungjo Std M" panose="02020600000000000000" pitchFamily="18" charset="-128"/>
                <a:cs typeface="Times New Roman" panose="02020603050405020304" pitchFamily="18" charset="0"/>
              </a:rPr>
              <a:t>DATA CONCIERGE</a:t>
            </a:r>
          </a:p>
          <a:p>
            <a:endParaRPr lang="en-IN" sz="2800" dirty="0">
              <a:solidFill>
                <a:schemeClr val="bg1"/>
              </a:solidFill>
              <a:latin typeface="+mj-lt"/>
            </a:endParaRPr>
          </a:p>
        </p:txBody>
      </p:sp>
      <p:sp>
        <p:nvSpPr>
          <p:cNvPr id="61" name="TextBox 60"/>
          <p:cNvSpPr txBox="1"/>
          <p:nvPr/>
        </p:nvSpPr>
        <p:spPr>
          <a:xfrm>
            <a:off x="7189205" y="2833996"/>
            <a:ext cx="4060335" cy="430887"/>
          </a:xfrm>
          <a:prstGeom prst="rect">
            <a:avLst/>
          </a:prstGeom>
          <a:noFill/>
        </p:spPr>
        <p:txBody>
          <a:bodyPr wrap="square" lIns="0" tIns="0" rIns="0" bIns="0" rtlCol="0" anchor="t" anchorCtr="0">
            <a:spAutoFit/>
          </a:bodyPr>
          <a:lstStyle/>
          <a:p>
            <a:r>
              <a:rPr lang="en-IN" sz="1400" dirty="0" smtClean="0">
                <a:solidFill>
                  <a:schemeClr val="accent6"/>
                </a:solidFill>
                <a:latin typeface="+mj-lt"/>
              </a:rPr>
              <a:t>Requirements are that we design an Artificial Intelligence that can:</a:t>
            </a:r>
            <a:endParaRPr lang="en-IN" sz="1400" dirty="0">
              <a:solidFill>
                <a:schemeClr val="bg1">
                  <a:lumMod val="85000"/>
                </a:schemeClr>
              </a:solidFill>
              <a:latin typeface="+mj-lt"/>
            </a:endParaRPr>
          </a:p>
        </p:txBody>
      </p:sp>
      <p:sp>
        <p:nvSpPr>
          <p:cNvPr id="67" name="Freeform 66"/>
          <p:cNvSpPr/>
          <p:nvPr/>
        </p:nvSpPr>
        <p:spPr>
          <a:xfrm rot="16200000">
            <a:off x="7614141" y="947503"/>
            <a:ext cx="2932968" cy="5203124"/>
          </a:xfrm>
          <a:custGeom>
            <a:avLst/>
            <a:gdLst>
              <a:gd name="connsiteX0" fmla="*/ 2932968 w 2932968"/>
              <a:gd name="connsiteY0" fmla="*/ 389817 h 5203124"/>
              <a:gd name="connsiteX1" fmla="*/ 2932968 w 2932968"/>
              <a:gd name="connsiteY1" fmla="*/ 5090791 h 5203124"/>
              <a:gd name="connsiteX2" fmla="*/ 2820635 w 2932968"/>
              <a:gd name="connsiteY2" fmla="*/ 5203124 h 5203124"/>
              <a:gd name="connsiteX3" fmla="*/ 112333 w 2932968"/>
              <a:gd name="connsiteY3" fmla="*/ 5203124 h 5203124"/>
              <a:gd name="connsiteX4" fmla="*/ 0 w 2932968"/>
              <a:gd name="connsiteY4" fmla="*/ 5090791 h 5203124"/>
              <a:gd name="connsiteX5" fmla="*/ 0 w 2932968"/>
              <a:gd name="connsiteY5" fmla="*/ 389817 h 5203124"/>
              <a:gd name="connsiteX6" fmla="*/ 112333 w 2932968"/>
              <a:gd name="connsiteY6" fmla="*/ 277484 h 5203124"/>
              <a:gd name="connsiteX7" fmla="*/ 2073829 w 2932968"/>
              <a:gd name="connsiteY7" fmla="*/ 277484 h 5203124"/>
              <a:gd name="connsiteX8" fmla="*/ 2295706 w 2932968"/>
              <a:gd name="connsiteY8" fmla="*/ 0 h 5203124"/>
              <a:gd name="connsiteX9" fmla="*/ 2517582 w 2932968"/>
              <a:gd name="connsiteY9" fmla="*/ 277484 h 5203124"/>
              <a:gd name="connsiteX10" fmla="*/ 2820635 w 2932968"/>
              <a:gd name="connsiteY10" fmla="*/ 277484 h 5203124"/>
              <a:gd name="connsiteX11" fmla="*/ 2932968 w 2932968"/>
              <a:gd name="connsiteY11" fmla="*/ 389817 h 520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2968" h="5203124">
                <a:moveTo>
                  <a:pt x="2932968" y="389817"/>
                </a:moveTo>
                <a:lnTo>
                  <a:pt x="2932968" y="5090791"/>
                </a:lnTo>
                <a:cubicBezTo>
                  <a:pt x="2932968" y="5152831"/>
                  <a:pt x="2882675" y="5203124"/>
                  <a:pt x="2820635" y="5203124"/>
                </a:cubicBezTo>
                <a:lnTo>
                  <a:pt x="112333" y="5203124"/>
                </a:lnTo>
                <a:cubicBezTo>
                  <a:pt x="50293" y="5203124"/>
                  <a:pt x="0" y="5152831"/>
                  <a:pt x="0" y="5090791"/>
                </a:cubicBezTo>
                <a:lnTo>
                  <a:pt x="0" y="389817"/>
                </a:lnTo>
                <a:cubicBezTo>
                  <a:pt x="0" y="327777"/>
                  <a:pt x="50293" y="277484"/>
                  <a:pt x="112333" y="277484"/>
                </a:cubicBezTo>
                <a:lnTo>
                  <a:pt x="2073829" y="277484"/>
                </a:lnTo>
                <a:lnTo>
                  <a:pt x="2295706" y="0"/>
                </a:lnTo>
                <a:lnTo>
                  <a:pt x="2517582" y="277484"/>
                </a:lnTo>
                <a:lnTo>
                  <a:pt x="2820635" y="277484"/>
                </a:lnTo>
                <a:cubicBezTo>
                  <a:pt x="2882675" y="277484"/>
                  <a:pt x="2932968" y="327777"/>
                  <a:pt x="2932968" y="389817"/>
                </a:cubicBez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1812533" y="5328991"/>
            <a:ext cx="2416975" cy="101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800" dirty="0" smtClean="0">
                <a:latin typeface="+mj-lt"/>
              </a:rPr>
              <a:t>MAP</a:t>
            </a:r>
            <a:endParaRPr lang="en-IN" sz="2800" dirty="0">
              <a:solidFill>
                <a:schemeClr val="bg1"/>
              </a:solidFill>
              <a:latin typeface="+mj-lt"/>
            </a:endParaRPr>
          </a:p>
        </p:txBody>
      </p:sp>
      <p:sp>
        <p:nvSpPr>
          <p:cNvPr id="19" name="Rectangle 18"/>
          <p:cNvSpPr/>
          <p:nvPr/>
        </p:nvSpPr>
        <p:spPr>
          <a:xfrm>
            <a:off x="5538875" y="5328989"/>
            <a:ext cx="2416975" cy="101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800" dirty="0" smtClean="0">
                <a:solidFill>
                  <a:prstClr val="white"/>
                </a:solidFill>
                <a:latin typeface="+mj-lt"/>
              </a:rPr>
              <a:t>LEARN</a:t>
            </a:r>
            <a:endParaRPr lang="en-IN" sz="2800" dirty="0">
              <a:solidFill>
                <a:prstClr val="white"/>
              </a:solidFill>
              <a:latin typeface="+mj-lt"/>
            </a:endParaRPr>
          </a:p>
        </p:txBody>
      </p:sp>
      <p:sp>
        <p:nvSpPr>
          <p:cNvPr id="21" name="Rectangle 20"/>
          <p:cNvSpPr/>
          <p:nvPr/>
        </p:nvSpPr>
        <p:spPr>
          <a:xfrm>
            <a:off x="9265217" y="5328989"/>
            <a:ext cx="2416975" cy="1016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800" dirty="0" smtClean="0">
                <a:solidFill>
                  <a:prstClr val="white"/>
                </a:solidFill>
                <a:latin typeface="+mj-lt"/>
              </a:rPr>
              <a:t>HELP</a:t>
            </a:r>
            <a:endParaRPr lang="en-IN" sz="2800" dirty="0">
              <a:solidFill>
                <a:prstClr val="white"/>
              </a:solidFill>
              <a:latin typeface="+mj-lt"/>
            </a:endParaRPr>
          </a:p>
        </p:txBody>
      </p:sp>
      <p:sp>
        <p:nvSpPr>
          <p:cNvPr id="16" name="Rectangle 15"/>
          <p:cNvSpPr/>
          <p:nvPr/>
        </p:nvSpPr>
        <p:spPr>
          <a:xfrm>
            <a:off x="547747" y="5328195"/>
            <a:ext cx="1289508" cy="101624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18" name="Rectangle 17"/>
          <p:cNvSpPr/>
          <p:nvPr/>
        </p:nvSpPr>
        <p:spPr>
          <a:xfrm>
            <a:off x="4249366" y="5329435"/>
            <a:ext cx="1289508" cy="1016248"/>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20" name="Rectangle 19"/>
          <p:cNvSpPr/>
          <p:nvPr/>
        </p:nvSpPr>
        <p:spPr>
          <a:xfrm>
            <a:off x="7975707" y="5328989"/>
            <a:ext cx="1289508" cy="1016248"/>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endParaRPr lang="en-IN" sz="4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90" y="2082579"/>
            <a:ext cx="5700627" cy="2932969"/>
          </a:xfrm>
          <a:prstGeom prst="rect">
            <a:avLst/>
          </a:prstGeom>
        </p:spPr>
      </p:pic>
      <p:sp>
        <p:nvSpPr>
          <p:cNvPr id="33" name="TextBox 32"/>
          <p:cNvSpPr txBox="1"/>
          <p:nvPr/>
        </p:nvSpPr>
        <p:spPr>
          <a:xfrm>
            <a:off x="7200088" y="3410940"/>
            <a:ext cx="4060335" cy="646331"/>
          </a:xfrm>
          <a:prstGeom prst="rect">
            <a:avLst/>
          </a:prstGeom>
          <a:noFill/>
        </p:spPr>
        <p:txBody>
          <a:bodyPr wrap="square" lIns="0" tIns="0" rIns="0" bIns="0" rtlCol="0" anchor="t" anchorCtr="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bg1">
                    <a:lumMod val="85000"/>
                  </a:schemeClr>
                </a:solidFill>
                <a:latin typeface="+mj-lt"/>
              </a:rPr>
              <a:t>Map the data</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bg1">
                    <a:lumMod val="85000"/>
                  </a:schemeClr>
                </a:solidFill>
                <a:latin typeface="+mj-lt"/>
              </a:rPr>
              <a:t>Learn from it</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bg1">
                    <a:lumMod val="85000"/>
                  </a:schemeClr>
                </a:solidFill>
                <a:latin typeface="+mj-lt"/>
              </a:rPr>
              <a:t>Help consumers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89" y="5474578"/>
            <a:ext cx="729744" cy="72974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4528" y="5374565"/>
            <a:ext cx="924392" cy="92439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3518" y="5418912"/>
            <a:ext cx="862292" cy="862292"/>
          </a:xfrm>
          <a:prstGeom prst="rect">
            <a:avLst/>
          </a:prstGeom>
        </p:spPr>
      </p:pic>
    </p:spTree>
    <p:extLst>
      <p:ext uri="{BB962C8B-B14F-4D97-AF65-F5344CB8AC3E}">
        <p14:creationId xmlns:p14="http://schemas.microsoft.com/office/powerpoint/2010/main" val="24096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IN" dirty="0" smtClean="0"/>
              <a:t>Artificial Intelligence - AI</a:t>
            </a:r>
            <a:endParaRPr lang="en-IN" dirty="0"/>
          </a:p>
        </p:txBody>
      </p:sp>
      <p:sp>
        <p:nvSpPr>
          <p:cNvPr id="6" name="Title 5"/>
          <p:cNvSpPr>
            <a:spLocks noGrp="1"/>
          </p:cNvSpPr>
          <p:nvPr>
            <p:ph type="title"/>
          </p:nvPr>
        </p:nvSpPr>
        <p:spPr/>
        <p:txBody>
          <a:bodyPr/>
          <a:lstStyle/>
          <a:p>
            <a:r>
              <a:rPr lang="en-IN" dirty="0" smtClean="0"/>
              <a:t>WHY ?</a:t>
            </a:r>
            <a:endParaRPr lang="en-IN" dirty="0"/>
          </a:p>
        </p:txBody>
      </p:sp>
      <p:sp>
        <p:nvSpPr>
          <p:cNvPr id="56" name="Slide Number Placeholder 55"/>
          <p:cNvSpPr>
            <a:spLocks noGrp="1"/>
          </p:cNvSpPr>
          <p:nvPr>
            <p:ph type="sldNum" sz="quarter" idx="12"/>
          </p:nvPr>
        </p:nvSpPr>
        <p:spPr/>
        <p:txBody>
          <a:bodyPr/>
          <a:lstStyle/>
          <a:p>
            <a:fld id="{A4123DEC-A5C5-46A3-86FB-AE47876F1485}" type="slidenum">
              <a:rPr lang="en-IN" smtClean="0"/>
              <a:pPr/>
              <a:t>3</a:t>
            </a:fld>
            <a:endParaRPr lang="en-IN" dirty="0"/>
          </a:p>
        </p:txBody>
      </p:sp>
      <p:sp>
        <p:nvSpPr>
          <p:cNvPr id="58" name="Rectangle 57"/>
          <p:cNvSpPr/>
          <p:nvPr/>
        </p:nvSpPr>
        <p:spPr>
          <a:xfrm>
            <a:off x="522065" y="2082585"/>
            <a:ext cx="5702753" cy="2932967"/>
          </a:xfrm>
          <a:prstGeom prst="rect">
            <a:avLst/>
          </a:prstGeom>
          <a:solidFill>
            <a:srgbClr val="FBA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Box 59"/>
          <p:cNvSpPr txBox="1"/>
          <p:nvPr/>
        </p:nvSpPr>
        <p:spPr>
          <a:xfrm>
            <a:off x="7189205" y="2295388"/>
            <a:ext cx="4060335" cy="861774"/>
          </a:xfrm>
          <a:prstGeom prst="rect">
            <a:avLst/>
          </a:prstGeom>
          <a:noFill/>
        </p:spPr>
        <p:txBody>
          <a:bodyPr wrap="square" lIns="0" tIns="0" rIns="0" bIns="0" rtlCol="0" anchor="t" anchorCtr="0">
            <a:spAutoFit/>
          </a:bodyPr>
          <a:lstStyle/>
          <a:p>
            <a:r>
              <a:rPr lang="en-IN" sz="2800" b="1" dirty="0" smtClean="0">
                <a:solidFill>
                  <a:schemeClr val="bg1">
                    <a:lumMod val="85000"/>
                  </a:schemeClr>
                </a:solidFill>
                <a:latin typeface="+mj-lt"/>
                <a:ea typeface="Adobe Myungjo Std M" panose="02020600000000000000" pitchFamily="18" charset="-128"/>
                <a:cs typeface="Times New Roman" panose="02020603050405020304" pitchFamily="18" charset="0"/>
              </a:rPr>
              <a:t>REASONS?</a:t>
            </a:r>
            <a:endParaRPr lang="en-IN" sz="2800" b="1" dirty="0">
              <a:solidFill>
                <a:schemeClr val="bg1">
                  <a:lumMod val="85000"/>
                </a:schemeClr>
              </a:solidFill>
              <a:latin typeface="+mj-lt"/>
              <a:ea typeface="Adobe Myungjo Std M" panose="02020600000000000000" pitchFamily="18" charset="-128"/>
              <a:cs typeface="Times New Roman" panose="02020603050405020304" pitchFamily="18" charset="0"/>
            </a:endParaRPr>
          </a:p>
          <a:p>
            <a:endParaRPr lang="en-IN" sz="2800" dirty="0">
              <a:solidFill>
                <a:schemeClr val="bg1"/>
              </a:solidFill>
              <a:latin typeface="+mj-lt"/>
            </a:endParaRPr>
          </a:p>
        </p:txBody>
      </p:sp>
      <p:sp>
        <p:nvSpPr>
          <p:cNvPr id="61" name="TextBox 60"/>
          <p:cNvSpPr txBox="1"/>
          <p:nvPr/>
        </p:nvSpPr>
        <p:spPr>
          <a:xfrm>
            <a:off x="7189205" y="2830995"/>
            <a:ext cx="4060335" cy="1077218"/>
          </a:xfrm>
          <a:prstGeom prst="rect">
            <a:avLst/>
          </a:prstGeom>
          <a:noFill/>
        </p:spPr>
        <p:txBody>
          <a:bodyPr wrap="square" lIns="0" tIns="0" rIns="0" bIns="0" rtlCol="0" anchor="t" anchorCtr="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accent6"/>
                </a:solidFill>
                <a:latin typeface="+mj-lt"/>
              </a:rPr>
              <a:t>Help tag, classify and sort huge amounts of scientific earth data.</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accent6"/>
                </a:solidFill>
                <a:latin typeface="+mj-lt"/>
              </a:rPr>
              <a:t>Make it easier to find and available ( Open Data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IN" sz="1400" dirty="0" smtClean="0">
                <a:solidFill>
                  <a:schemeClr val="accent6"/>
                </a:solidFill>
                <a:latin typeface="+mj-lt"/>
              </a:rPr>
              <a:t>Instruct</a:t>
            </a:r>
            <a:r>
              <a:rPr lang="en-IN" sz="1400" dirty="0" smtClean="0">
                <a:solidFill>
                  <a:schemeClr val="accent6"/>
                </a:solidFill>
                <a:latin typeface="+mj-lt"/>
              </a:rPr>
              <a:t> how to use it !</a:t>
            </a:r>
            <a:endParaRPr lang="en-IN" sz="1400" dirty="0">
              <a:solidFill>
                <a:schemeClr val="bg1">
                  <a:lumMod val="85000"/>
                </a:schemeClr>
              </a:solidFill>
              <a:latin typeface="+mj-lt"/>
            </a:endParaRPr>
          </a:p>
        </p:txBody>
      </p:sp>
      <p:sp>
        <p:nvSpPr>
          <p:cNvPr id="67" name="Freeform 66"/>
          <p:cNvSpPr/>
          <p:nvPr/>
        </p:nvSpPr>
        <p:spPr>
          <a:xfrm rot="16200000">
            <a:off x="7614141" y="947503"/>
            <a:ext cx="2932968" cy="5203124"/>
          </a:xfrm>
          <a:custGeom>
            <a:avLst/>
            <a:gdLst>
              <a:gd name="connsiteX0" fmla="*/ 2932968 w 2932968"/>
              <a:gd name="connsiteY0" fmla="*/ 389817 h 5203124"/>
              <a:gd name="connsiteX1" fmla="*/ 2932968 w 2932968"/>
              <a:gd name="connsiteY1" fmla="*/ 5090791 h 5203124"/>
              <a:gd name="connsiteX2" fmla="*/ 2820635 w 2932968"/>
              <a:gd name="connsiteY2" fmla="*/ 5203124 h 5203124"/>
              <a:gd name="connsiteX3" fmla="*/ 112333 w 2932968"/>
              <a:gd name="connsiteY3" fmla="*/ 5203124 h 5203124"/>
              <a:gd name="connsiteX4" fmla="*/ 0 w 2932968"/>
              <a:gd name="connsiteY4" fmla="*/ 5090791 h 5203124"/>
              <a:gd name="connsiteX5" fmla="*/ 0 w 2932968"/>
              <a:gd name="connsiteY5" fmla="*/ 389817 h 5203124"/>
              <a:gd name="connsiteX6" fmla="*/ 112333 w 2932968"/>
              <a:gd name="connsiteY6" fmla="*/ 277484 h 5203124"/>
              <a:gd name="connsiteX7" fmla="*/ 2073829 w 2932968"/>
              <a:gd name="connsiteY7" fmla="*/ 277484 h 5203124"/>
              <a:gd name="connsiteX8" fmla="*/ 2295706 w 2932968"/>
              <a:gd name="connsiteY8" fmla="*/ 0 h 5203124"/>
              <a:gd name="connsiteX9" fmla="*/ 2517582 w 2932968"/>
              <a:gd name="connsiteY9" fmla="*/ 277484 h 5203124"/>
              <a:gd name="connsiteX10" fmla="*/ 2820635 w 2932968"/>
              <a:gd name="connsiteY10" fmla="*/ 277484 h 5203124"/>
              <a:gd name="connsiteX11" fmla="*/ 2932968 w 2932968"/>
              <a:gd name="connsiteY11" fmla="*/ 389817 h 520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2968" h="5203124">
                <a:moveTo>
                  <a:pt x="2932968" y="389817"/>
                </a:moveTo>
                <a:lnTo>
                  <a:pt x="2932968" y="5090791"/>
                </a:lnTo>
                <a:cubicBezTo>
                  <a:pt x="2932968" y="5152831"/>
                  <a:pt x="2882675" y="5203124"/>
                  <a:pt x="2820635" y="5203124"/>
                </a:cubicBezTo>
                <a:lnTo>
                  <a:pt x="112333" y="5203124"/>
                </a:lnTo>
                <a:cubicBezTo>
                  <a:pt x="50293" y="5203124"/>
                  <a:pt x="0" y="5152831"/>
                  <a:pt x="0" y="5090791"/>
                </a:cubicBezTo>
                <a:lnTo>
                  <a:pt x="0" y="389817"/>
                </a:lnTo>
                <a:cubicBezTo>
                  <a:pt x="0" y="327777"/>
                  <a:pt x="50293" y="277484"/>
                  <a:pt x="112333" y="277484"/>
                </a:cubicBezTo>
                <a:lnTo>
                  <a:pt x="2073829" y="277484"/>
                </a:lnTo>
                <a:lnTo>
                  <a:pt x="2295706" y="0"/>
                </a:lnTo>
                <a:lnTo>
                  <a:pt x="2517582" y="277484"/>
                </a:lnTo>
                <a:lnTo>
                  <a:pt x="2820635" y="277484"/>
                </a:lnTo>
                <a:cubicBezTo>
                  <a:pt x="2882675" y="277484"/>
                  <a:pt x="2932968" y="327777"/>
                  <a:pt x="2932968" y="389817"/>
                </a:cubicBez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1812533" y="5328991"/>
            <a:ext cx="2416975" cy="101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000" dirty="0" smtClean="0">
                <a:latin typeface="+mj-lt"/>
              </a:rPr>
              <a:t>TAG</a:t>
            </a:r>
            <a:endParaRPr lang="en-IN" sz="2000" dirty="0">
              <a:solidFill>
                <a:schemeClr val="bg1"/>
              </a:solidFill>
              <a:latin typeface="+mj-lt"/>
            </a:endParaRPr>
          </a:p>
        </p:txBody>
      </p:sp>
      <p:sp>
        <p:nvSpPr>
          <p:cNvPr id="19" name="Rectangle 18"/>
          <p:cNvSpPr/>
          <p:nvPr/>
        </p:nvSpPr>
        <p:spPr>
          <a:xfrm>
            <a:off x="5538875" y="5328989"/>
            <a:ext cx="2416975" cy="101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000" dirty="0" smtClean="0">
                <a:solidFill>
                  <a:prstClr val="white"/>
                </a:solidFill>
                <a:latin typeface="+mj-lt"/>
              </a:rPr>
              <a:t>SEARC &amp; FIND</a:t>
            </a:r>
            <a:endParaRPr lang="en-IN" sz="2000" dirty="0">
              <a:solidFill>
                <a:prstClr val="white"/>
              </a:solidFill>
              <a:latin typeface="+mj-lt"/>
            </a:endParaRPr>
          </a:p>
        </p:txBody>
      </p:sp>
      <p:sp>
        <p:nvSpPr>
          <p:cNvPr id="21" name="Rectangle 20"/>
          <p:cNvSpPr/>
          <p:nvPr/>
        </p:nvSpPr>
        <p:spPr>
          <a:xfrm>
            <a:off x="9265217" y="5328989"/>
            <a:ext cx="2416975" cy="1016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2000" dirty="0" smtClean="0">
                <a:solidFill>
                  <a:prstClr val="white"/>
                </a:solidFill>
                <a:latin typeface="+mj-lt"/>
              </a:rPr>
              <a:t>TEACH</a:t>
            </a:r>
            <a:endParaRPr lang="en-IN" sz="2000" dirty="0">
              <a:solidFill>
                <a:prstClr val="white"/>
              </a:solidFill>
              <a:latin typeface="+mj-lt"/>
            </a:endParaRPr>
          </a:p>
        </p:txBody>
      </p:sp>
      <p:sp>
        <p:nvSpPr>
          <p:cNvPr id="16" name="Rectangle 15"/>
          <p:cNvSpPr/>
          <p:nvPr/>
        </p:nvSpPr>
        <p:spPr>
          <a:xfrm>
            <a:off x="523023" y="5328991"/>
            <a:ext cx="1289508" cy="101624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18" name="Rectangle 17"/>
          <p:cNvSpPr/>
          <p:nvPr/>
        </p:nvSpPr>
        <p:spPr>
          <a:xfrm>
            <a:off x="4249367" y="5328989"/>
            <a:ext cx="1289508" cy="1016248"/>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20" name="Rectangle 19"/>
          <p:cNvSpPr/>
          <p:nvPr/>
        </p:nvSpPr>
        <p:spPr>
          <a:xfrm>
            <a:off x="7975707" y="5328989"/>
            <a:ext cx="1289508" cy="1016248"/>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endParaRPr lang="en-IN" sz="4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90" y="2082579"/>
            <a:ext cx="5700627" cy="29329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687" y="5364006"/>
            <a:ext cx="981201" cy="98120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0350" y="5509106"/>
            <a:ext cx="681536" cy="68153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4929" y="5364006"/>
            <a:ext cx="968647" cy="968647"/>
          </a:xfrm>
          <a:prstGeom prst="rect">
            <a:avLst/>
          </a:prstGeom>
        </p:spPr>
      </p:pic>
    </p:spTree>
    <p:extLst>
      <p:ext uri="{BB962C8B-B14F-4D97-AF65-F5344CB8AC3E}">
        <p14:creationId xmlns:p14="http://schemas.microsoft.com/office/powerpoint/2010/main" val="591164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IN" dirty="0" smtClean="0"/>
              <a:t>Artificial Intelligence - AI</a:t>
            </a:r>
            <a:endParaRPr lang="en-IN" dirty="0"/>
          </a:p>
        </p:txBody>
      </p:sp>
      <p:sp>
        <p:nvSpPr>
          <p:cNvPr id="6" name="Title 5"/>
          <p:cNvSpPr>
            <a:spLocks noGrp="1"/>
          </p:cNvSpPr>
          <p:nvPr>
            <p:ph type="title"/>
          </p:nvPr>
        </p:nvSpPr>
        <p:spPr/>
        <p:txBody>
          <a:bodyPr/>
          <a:lstStyle/>
          <a:p>
            <a:r>
              <a:rPr lang="en-IN" dirty="0" smtClean="0"/>
              <a:t>HOW ?</a:t>
            </a:r>
            <a:endParaRPr lang="en-IN" dirty="0"/>
          </a:p>
        </p:txBody>
      </p:sp>
      <p:sp>
        <p:nvSpPr>
          <p:cNvPr id="56" name="Slide Number Placeholder 55"/>
          <p:cNvSpPr>
            <a:spLocks noGrp="1"/>
          </p:cNvSpPr>
          <p:nvPr>
            <p:ph type="sldNum" sz="quarter" idx="12"/>
          </p:nvPr>
        </p:nvSpPr>
        <p:spPr/>
        <p:txBody>
          <a:bodyPr/>
          <a:lstStyle/>
          <a:p>
            <a:fld id="{A4123DEC-A5C5-46A3-86FB-AE47876F1485}" type="slidenum">
              <a:rPr lang="en-IN" smtClean="0"/>
              <a:pPr/>
              <a:t>4</a:t>
            </a:fld>
            <a:endParaRPr lang="en-IN" dirty="0"/>
          </a:p>
        </p:txBody>
      </p:sp>
      <p:sp>
        <p:nvSpPr>
          <p:cNvPr id="58" name="Rectangle 57"/>
          <p:cNvSpPr/>
          <p:nvPr/>
        </p:nvSpPr>
        <p:spPr>
          <a:xfrm>
            <a:off x="522065" y="2082585"/>
            <a:ext cx="5702753" cy="2932967"/>
          </a:xfrm>
          <a:prstGeom prst="rect">
            <a:avLst/>
          </a:prstGeom>
          <a:solidFill>
            <a:srgbClr val="FBA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Box 59"/>
          <p:cNvSpPr txBox="1"/>
          <p:nvPr/>
        </p:nvSpPr>
        <p:spPr>
          <a:xfrm>
            <a:off x="7189205" y="2295388"/>
            <a:ext cx="4060335" cy="861774"/>
          </a:xfrm>
          <a:prstGeom prst="rect">
            <a:avLst/>
          </a:prstGeom>
          <a:noFill/>
        </p:spPr>
        <p:txBody>
          <a:bodyPr wrap="square" lIns="0" tIns="0" rIns="0" bIns="0" rtlCol="0" anchor="t" anchorCtr="0">
            <a:spAutoFit/>
          </a:bodyPr>
          <a:lstStyle/>
          <a:p>
            <a:r>
              <a:rPr lang="en-IN" sz="2800" b="1" dirty="0" smtClean="0">
                <a:solidFill>
                  <a:schemeClr val="bg1">
                    <a:lumMod val="85000"/>
                  </a:schemeClr>
                </a:solidFill>
                <a:latin typeface="+mj-lt"/>
                <a:ea typeface="Adobe Myungjo Std M" panose="02020600000000000000" pitchFamily="18" charset="-128"/>
                <a:cs typeface="Times New Roman" panose="02020603050405020304" pitchFamily="18" charset="0"/>
              </a:rPr>
              <a:t>HOW ?</a:t>
            </a:r>
            <a:endParaRPr lang="en-IN" sz="2800" b="1" dirty="0">
              <a:solidFill>
                <a:schemeClr val="bg1">
                  <a:lumMod val="85000"/>
                </a:schemeClr>
              </a:solidFill>
              <a:latin typeface="+mj-lt"/>
              <a:ea typeface="Adobe Myungjo Std M" panose="02020600000000000000" pitchFamily="18" charset="-128"/>
              <a:cs typeface="Times New Roman" panose="02020603050405020304" pitchFamily="18" charset="0"/>
            </a:endParaRPr>
          </a:p>
          <a:p>
            <a:endParaRPr lang="en-IN" sz="2800" dirty="0">
              <a:solidFill>
                <a:schemeClr val="bg1"/>
              </a:solidFill>
              <a:latin typeface="+mj-lt"/>
            </a:endParaRPr>
          </a:p>
        </p:txBody>
      </p:sp>
      <p:sp>
        <p:nvSpPr>
          <p:cNvPr id="61" name="TextBox 60"/>
          <p:cNvSpPr txBox="1"/>
          <p:nvPr/>
        </p:nvSpPr>
        <p:spPr>
          <a:xfrm>
            <a:off x="7189205" y="2830989"/>
            <a:ext cx="4060335" cy="1292662"/>
          </a:xfrm>
          <a:prstGeom prst="rect">
            <a:avLst/>
          </a:prstGeom>
          <a:noFill/>
        </p:spPr>
        <p:txBody>
          <a:bodyPr wrap="square" lIns="0" tIns="0" rIns="0" bIns="0" rtlCol="0" anchor="t" anchorCtr="0">
            <a:spAutoFit/>
          </a:bodyPr>
          <a:lstStyle/>
          <a:p>
            <a:pPr marL="285750" indent="-285750">
              <a:buFont typeface="Arial" charset="0"/>
              <a:buChar char="•"/>
            </a:pPr>
            <a:r>
              <a:rPr lang="en-IN" sz="1400" dirty="0" smtClean="0">
                <a:solidFill>
                  <a:schemeClr val="bg1">
                    <a:lumMod val="85000"/>
                  </a:schemeClr>
                </a:solidFill>
                <a:latin typeface="+mj-lt"/>
              </a:rPr>
              <a:t>Read the Data</a:t>
            </a:r>
          </a:p>
          <a:p>
            <a:pPr marL="285750" indent="-285750">
              <a:buFont typeface="Arial" charset="0"/>
              <a:buChar char="•"/>
            </a:pPr>
            <a:r>
              <a:rPr lang="en-IN" sz="1400" dirty="0" smtClean="0">
                <a:solidFill>
                  <a:schemeClr val="bg1">
                    <a:lumMod val="85000"/>
                  </a:schemeClr>
                </a:solidFill>
                <a:latin typeface="+mj-lt"/>
              </a:rPr>
              <a:t>Analyse the Data</a:t>
            </a:r>
          </a:p>
          <a:p>
            <a:pPr marL="285750" indent="-285750">
              <a:buFont typeface="Arial" charset="0"/>
              <a:buChar char="•"/>
            </a:pPr>
            <a:r>
              <a:rPr lang="en-IN" sz="1400" dirty="0" smtClean="0">
                <a:solidFill>
                  <a:schemeClr val="bg1">
                    <a:lumMod val="85000"/>
                  </a:schemeClr>
                </a:solidFill>
                <a:latin typeface="+mj-lt"/>
              </a:rPr>
              <a:t>Apply Fancy Math to it!!!</a:t>
            </a:r>
          </a:p>
          <a:p>
            <a:pPr marL="285750" indent="-285750">
              <a:buFont typeface="Arial" charset="0"/>
              <a:buChar char="•"/>
            </a:pPr>
            <a:r>
              <a:rPr lang="en-IN" sz="1400" dirty="0" smtClean="0">
                <a:solidFill>
                  <a:schemeClr val="bg1">
                    <a:lumMod val="85000"/>
                  </a:schemeClr>
                </a:solidFill>
                <a:latin typeface="+mj-lt"/>
              </a:rPr>
              <a:t>Categorize it</a:t>
            </a:r>
          </a:p>
          <a:p>
            <a:pPr marL="285750" indent="-285750">
              <a:buFont typeface="Arial" charset="0"/>
              <a:buChar char="•"/>
            </a:pPr>
            <a:r>
              <a:rPr lang="en-IN" sz="1400" dirty="0" smtClean="0">
                <a:solidFill>
                  <a:schemeClr val="bg1">
                    <a:lumMod val="85000"/>
                  </a:schemeClr>
                </a:solidFill>
                <a:latin typeface="+mj-lt"/>
              </a:rPr>
              <a:t>Index it for better &amp; faster querying</a:t>
            </a:r>
          </a:p>
          <a:p>
            <a:pPr marL="285750" indent="-285750">
              <a:buFont typeface="Arial" charset="0"/>
              <a:buChar char="•"/>
            </a:pPr>
            <a:r>
              <a:rPr lang="en-IN" sz="1400" dirty="0" smtClean="0">
                <a:solidFill>
                  <a:schemeClr val="bg1">
                    <a:lumMod val="85000"/>
                  </a:schemeClr>
                </a:solidFill>
                <a:latin typeface="+mj-lt"/>
              </a:rPr>
              <a:t>Hope the AI learns from it!</a:t>
            </a:r>
            <a:endParaRPr lang="en-IN" sz="1400" dirty="0">
              <a:solidFill>
                <a:schemeClr val="bg1">
                  <a:lumMod val="85000"/>
                </a:schemeClr>
              </a:solidFill>
              <a:latin typeface="+mj-lt"/>
            </a:endParaRPr>
          </a:p>
        </p:txBody>
      </p:sp>
      <p:sp>
        <p:nvSpPr>
          <p:cNvPr id="67" name="Freeform 66"/>
          <p:cNvSpPr/>
          <p:nvPr/>
        </p:nvSpPr>
        <p:spPr>
          <a:xfrm rot="16200000">
            <a:off x="7614141" y="947503"/>
            <a:ext cx="2932968" cy="5203124"/>
          </a:xfrm>
          <a:custGeom>
            <a:avLst/>
            <a:gdLst>
              <a:gd name="connsiteX0" fmla="*/ 2932968 w 2932968"/>
              <a:gd name="connsiteY0" fmla="*/ 389817 h 5203124"/>
              <a:gd name="connsiteX1" fmla="*/ 2932968 w 2932968"/>
              <a:gd name="connsiteY1" fmla="*/ 5090791 h 5203124"/>
              <a:gd name="connsiteX2" fmla="*/ 2820635 w 2932968"/>
              <a:gd name="connsiteY2" fmla="*/ 5203124 h 5203124"/>
              <a:gd name="connsiteX3" fmla="*/ 112333 w 2932968"/>
              <a:gd name="connsiteY3" fmla="*/ 5203124 h 5203124"/>
              <a:gd name="connsiteX4" fmla="*/ 0 w 2932968"/>
              <a:gd name="connsiteY4" fmla="*/ 5090791 h 5203124"/>
              <a:gd name="connsiteX5" fmla="*/ 0 w 2932968"/>
              <a:gd name="connsiteY5" fmla="*/ 389817 h 5203124"/>
              <a:gd name="connsiteX6" fmla="*/ 112333 w 2932968"/>
              <a:gd name="connsiteY6" fmla="*/ 277484 h 5203124"/>
              <a:gd name="connsiteX7" fmla="*/ 2073829 w 2932968"/>
              <a:gd name="connsiteY7" fmla="*/ 277484 h 5203124"/>
              <a:gd name="connsiteX8" fmla="*/ 2295706 w 2932968"/>
              <a:gd name="connsiteY8" fmla="*/ 0 h 5203124"/>
              <a:gd name="connsiteX9" fmla="*/ 2517582 w 2932968"/>
              <a:gd name="connsiteY9" fmla="*/ 277484 h 5203124"/>
              <a:gd name="connsiteX10" fmla="*/ 2820635 w 2932968"/>
              <a:gd name="connsiteY10" fmla="*/ 277484 h 5203124"/>
              <a:gd name="connsiteX11" fmla="*/ 2932968 w 2932968"/>
              <a:gd name="connsiteY11" fmla="*/ 389817 h 520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2968" h="5203124">
                <a:moveTo>
                  <a:pt x="2932968" y="389817"/>
                </a:moveTo>
                <a:lnTo>
                  <a:pt x="2932968" y="5090791"/>
                </a:lnTo>
                <a:cubicBezTo>
                  <a:pt x="2932968" y="5152831"/>
                  <a:pt x="2882675" y="5203124"/>
                  <a:pt x="2820635" y="5203124"/>
                </a:cubicBezTo>
                <a:lnTo>
                  <a:pt x="112333" y="5203124"/>
                </a:lnTo>
                <a:cubicBezTo>
                  <a:pt x="50293" y="5203124"/>
                  <a:pt x="0" y="5152831"/>
                  <a:pt x="0" y="5090791"/>
                </a:cubicBezTo>
                <a:lnTo>
                  <a:pt x="0" y="389817"/>
                </a:lnTo>
                <a:cubicBezTo>
                  <a:pt x="0" y="327777"/>
                  <a:pt x="50293" y="277484"/>
                  <a:pt x="112333" y="277484"/>
                </a:cubicBezTo>
                <a:lnTo>
                  <a:pt x="2073829" y="277484"/>
                </a:lnTo>
                <a:lnTo>
                  <a:pt x="2295706" y="0"/>
                </a:lnTo>
                <a:lnTo>
                  <a:pt x="2517582" y="277484"/>
                </a:lnTo>
                <a:lnTo>
                  <a:pt x="2820635" y="277484"/>
                </a:lnTo>
                <a:cubicBezTo>
                  <a:pt x="2882675" y="277484"/>
                  <a:pt x="2932968" y="327777"/>
                  <a:pt x="2932968" y="389817"/>
                </a:cubicBez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90" y="2082579"/>
            <a:ext cx="5700627" cy="2932969"/>
          </a:xfrm>
          <a:prstGeom prst="rect">
            <a:avLst/>
          </a:prstGeom>
        </p:spPr>
      </p:pic>
      <p:sp>
        <p:nvSpPr>
          <p:cNvPr id="33" name="Rectangle 32"/>
          <p:cNvSpPr/>
          <p:nvPr/>
        </p:nvSpPr>
        <p:spPr>
          <a:xfrm>
            <a:off x="1308658" y="5328991"/>
            <a:ext cx="936702" cy="101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latin typeface="+mj-lt"/>
              </a:rPr>
              <a:t>READ</a:t>
            </a:r>
            <a:endParaRPr lang="en-IN" sz="1000" dirty="0">
              <a:solidFill>
                <a:schemeClr val="bg1"/>
              </a:solidFill>
              <a:latin typeface="+mj-lt"/>
            </a:endParaRPr>
          </a:p>
        </p:txBody>
      </p:sp>
      <p:sp>
        <p:nvSpPr>
          <p:cNvPr id="34" name="Rectangle 33"/>
          <p:cNvSpPr/>
          <p:nvPr/>
        </p:nvSpPr>
        <p:spPr>
          <a:xfrm>
            <a:off x="3060364" y="5328989"/>
            <a:ext cx="1125555" cy="101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solidFill>
                  <a:prstClr val="white"/>
                </a:solidFill>
                <a:latin typeface="+mj-lt"/>
              </a:rPr>
              <a:t>ANALYSE</a:t>
            </a:r>
            <a:endParaRPr lang="en-IN" sz="1000" dirty="0">
              <a:solidFill>
                <a:prstClr val="white"/>
              </a:solidFill>
              <a:latin typeface="+mj-lt"/>
            </a:endParaRPr>
          </a:p>
        </p:txBody>
      </p:sp>
      <p:sp>
        <p:nvSpPr>
          <p:cNvPr id="35" name="Rectangle 34"/>
          <p:cNvSpPr/>
          <p:nvPr/>
        </p:nvSpPr>
        <p:spPr>
          <a:xfrm>
            <a:off x="4980269" y="5328989"/>
            <a:ext cx="1125555" cy="1016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solidFill>
                  <a:prstClr val="white"/>
                </a:solidFill>
                <a:latin typeface="+mj-lt"/>
              </a:rPr>
              <a:t>MATH</a:t>
            </a:r>
            <a:endParaRPr lang="en-IN" sz="1000" dirty="0">
              <a:solidFill>
                <a:prstClr val="white"/>
              </a:solidFill>
              <a:latin typeface="+mj-lt"/>
            </a:endParaRPr>
          </a:p>
        </p:txBody>
      </p:sp>
      <p:sp>
        <p:nvSpPr>
          <p:cNvPr id="36" name="Rectangle 35"/>
          <p:cNvSpPr/>
          <p:nvPr/>
        </p:nvSpPr>
        <p:spPr>
          <a:xfrm>
            <a:off x="523023" y="5328991"/>
            <a:ext cx="777457" cy="101624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37" name="Rectangle 36"/>
          <p:cNvSpPr/>
          <p:nvPr/>
        </p:nvSpPr>
        <p:spPr>
          <a:xfrm>
            <a:off x="2245360" y="5328989"/>
            <a:ext cx="805180" cy="1016248"/>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38" name="Rectangle 37"/>
          <p:cNvSpPr/>
          <p:nvPr/>
        </p:nvSpPr>
        <p:spPr>
          <a:xfrm>
            <a:off x="4185920" y="5328989"/>
            <a:ext cx="784525" cy="1016248"/>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endParaRPr lang="en-IN" sz="4000" dirty="0">
              <a:solidFill>
                <a:schemeClr val="bg1"/>
              </a:solidFill>
            </a:endParaRPr>
          </a:p>
        </p:txBody>
      </p:sp>
      <p:sp>
        <p:nvSpPr>
          <p:cNvPr id="41" name="Rectangle 40"/>
          <p:cNvSpPr/>
          <p:nvPr/>
        </p:nvSpPr>
        <p:spPr>
          <a:xfrm>
            <a:off x="6891460" y="5328991"/>
            <a:ext cx="936702" cy="101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latin typeface="+mj-lt"/>
              </a:rPr>
              <a:t>CATEGORIZE</a:t>
            </a:r>
            <a:endParaRPr lang="en-IN" sz="1000" dirty="0">
              <a:solidFill>
                <a:schemeClr val="bg1"/>
              </a:solidFill>
              <a:latin typeface="+mj-lt"/>
            </a:endParaRPr>
          </a:p>
        </p:txBody>
      </p:sp>
      <p:sp>
        <p:nvSpPr>
          <p:cNvPr id="42" name="Rectangle 41"/>
          <p:cNvSpPr/>
          <p:nvPr/>
        </p:nvSpPr>
        <p:spPr>
          <a:xfrm>
            <a:off x="8643166" y="5328989"/>
            <a:ext cx="1125555" cy="101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solidFill>
                  <a:prstClr val="white"/>
                </a:solidFill>
                <a:latin typeface="+mj-lt"/>
              </a:rPr>
              <a:t>INDEX</a:t>
            </a:r>
            <a:endParaRPr lang="en-IN" sz="1000" dirty="0">
              <a:solidFill>
                <a:prstClr val="white"/>
              </a:solidFill>
              <a:latin typeface="+mj-lt"/>
            </a:endParaRPr>
          </a:p>
        </p:txBody>
      </p:sp>
      <p:sp>
        <p:nvSpPr>
          <p:cNvPr id="43" name="Rectangle 42"/>
          <p:cNvSpPr/>
          <p:nvPr/>
        </p:nvSpPr>
        <p:spPr>
          <a:xfrm>
            <a:off x="10563071" y="5328989"/>
            <a:ext cx="1125555" cy="1016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144000" rIns="216000" bIns="144000" rtlCol="0" anchor="ctr">
            <a:noAutofit/>
          </a:bodyPr>
          <a:lstStyle/>
          <a:p>
            <a:pPr lvl="0" algn="just"/>
            <a:r>
              <a:rPr lang="en-IN" sz="1000" dirty="0" smtClean="0">
                <a:solidFill>
                  <a:prstClr val="white"/>
                </a:solidFill>
                <a:latin typeface="+mj-lt"/>
              </a:rPr>
              <a:t>LEARN AI</a:t>
            </a:r>
            <a:endParaRPr lang="en-IN" sz="1000" dirty="0">
              <a:solidFill>
                <a:prstClr val="white"/>
              </a:solidFill>
              <a:latin typeface="+mj-lt"/>
            </a:endParaRPr>
          </a:p>
        </p:txBody>
      </p:sp>
      <p:sp>
        <p:nvSpPr>
          <p:cNvPr id="44" name="Rectangle 43"/>
          <p:cNvSpPr/>
          <p:nvPr/>
        </p:nvSpPr>
        <p:spPr>
          <a:xfrm>
            <a:off x="6105825" y="5328991"/>
            <a:ext cx="777457" cy="101624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45" name="Rectangle 44"/>
          <p:cNvSpPr/>
          <p:nvPr/>
        </p:nvSpPr>
        <p:spPr>
          <a:xfrm>
            <a:off x="7828162" y="5328989"/>
            <a:ext cx="805180" cy="1016248"/>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IN" sz="4000" dirty="0">
              <a:solidFill>
                <a:schemeClr val="bg1"/>
              </a:solidFill>
              <a:latin typeface="FontAwesome" pitchFamily="2" charset="0"/>
            </a:endParaRPr>
          </a:p>
        </p:txBody>
      </p:sp>
      <p:sp>
        <p:nvSpPr>
          <p:cNvPr id="46" name="Rectangle 45"/>
          <p:cNvSpPr/>
          <p:nvPr/>
        </p:nvSpPr>
        <p:spPr>
          <a:xfrm>
            <a:off x="9768722" y="5328989"/>
            <a:ext cx="784525" cy="1016248"/>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endParaRPr lang="en-IN" sz="4000" dirty="0">
              <a:solidFill>
                <a:schemeClr val="bg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35" y="5626132"/>
            <a:ext cx="494623" cy="49462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7181" y="5562053"/>
            <a:ext cx="622780" cy="6227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1040" y="5637707"/>
            <a:ext cx="537101" cy="53710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5461513"/>
            <a:ext cx="751199" cy="75119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7687" y="5568258"/>
            <a:ext cx="558701" cy="55870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727654" y="5547684"/>
            <a:ext cx="905165" cy="642081"/>
          </a:xfrm>
          <a:prstGeom prst="rect">
            <a:avLst/>
          </a:prstGeom>
        </p:spPr>
      </p:pic>
    </p:spTree>
    <p:extLst>
      <p:ext uri="{BB962C8B-B14F-4D97-AF65-F5344CB8AC3E}">
        <p14:creationId xmlns:p14="http://schemas.microsoft.com/office/powerpoint/2010/main" val="1843616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READING THE DATA</a:t>
            </a:r>
            <a:endParaRPr lang="en-IN" dirty="0"/>
          </a:p>
        </p:txBody>
      </p:sp>
      <p:sp>
        <p:nvSpPr>
          <p:cNvPr id="7" name="Text Placeholder 6"/>
          <p:cNvSpPr>
            <a:spLocks noGrp="1"/>
          </p:cNvSpPr>
          <p:nvPr>
            <p:ph type="body" sz="quarter" idx="13"/>
          </p:nvPr>
        </p:nvSpPr>
        <p:spPr>
          <a:xfrm>
            <a:off x="2750820" y="1002930"/>
            <a:ext cx="6690360" cy="166199"/>
          </a:xfrm>
        </p:spPr>
        <p:txBody>
          <a:bodyPr/>
          <a:lstStyle/>
          <a:p>
            <a:r>
              <a:rPr lang="en-IN" dirty="0" err="1" smtClean="0"/>
              <a:t>ArtificialInteligence</a:t>
            </a:r>
            <a:r>
              <a:rPr lang="en-IN" dirty="0" smtClean="0"/>
              <a:t> - AI</a:t>
            </a:r>
            <a:endParaRPr lang="en-IN" dirty="0"/>
          </a:p>
        </p:txBody>
      </p:sp>
      <p:sp>
        <p:nvSpPr>
          <p:cNvPr id="16" name="Slide Number Placeholder 15"/>
          <p:cNvSpPr>
            <a:spLocks noGrp="1"/>
          </p:cNvSpPr>
          <p:nvPr>
            <p:ph type="sldNum" sz="quarter" idx="12"/>
          </p:nvPr>
        </p:nvSpPr>
        <p:spPr/>
        <p:txBody>
          <a:bodyPr/>
          <a:lstStyle/>
          <a:p>
            <a:fld id="{A4123DEC-A5C5-46A3-86FB-AE47876F1485}" type="slidenum">
              <a:rPr lang="en-IN" smtClean="0"/>
              <a:pPr/>
              <a:t>5</a:t>
            </a:fld>
            <a:endParaRPr lang="en-IN" dirty="0"/>
          </a:p>
        </p:txBody>
      </p:sp>
      <p:cxnSp>
        <p:nvCxnSpPr>
          <p:cNvPr id="214" name="Straight Connector 213"/>
          <p:cNvCxnSpPr/>
          <p:nvPr/>
        </p:nvCxnSpPr>
        <p:spPr>
          <a:xfrm>
            <a:off x="-3875314" y="6657917"/>
            <a:ext cx="12192000" cy="0"/>
          </a:xfrm>
          <a:prstGeom prst="line">
            <a:avLst/>
          </a:prstGeom>
          <a:ln>
            <a:solidFill>
              <a:schemeClr val="tx1">
                <a:lumMod val="85000"/>
                <a:lumOff val="15000"/>
                <a:alpha val="5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0" y="4958196"/>
            <a:ext cx="12192000" cy="0"/>
          </a:xfrm>
          <a:prstGeom prst="line">
            <a:avLst/>
          </a:prstGeom>
          <a:ln>
            <a:solidFill>
              <a:schemeClr val="tx1">
                <a:lumMod val="85000"/>
                <a:lumOff val="15000"/>
                <a:alpha val="5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83771" y="1415139"/>
            <a:ext cx="10907486" cy="1200329"/>
          </a:xfrm>
          <a:prstGeom prst="rect">
            <a:avLst/>
          </a:prstGeom>
          <a:noFill/>
        </p:spPr>
        <p:txBody>
          <a:bodyPr wrap="square" rtlCol="0">
            <a:spAutoFit/>
          </a:bodyPr>
          <a:lstStyle/>
          <a:p>
            <a:r>
              <a:rPr lang="en-US" dirty="0" smtClean="0">
                <a:solidFill>
                  <a:schemeClr val="bg1"/>
                </a:solidFill>
                <a:latin typeface="+mj-lt"/>
              </a:rPr>
              <a:t>We can access the date from publicly available API’s from the following two links:</a:t>
            </a:r>
          </a:p>
          <a:p>
            <a:pPr marL="285750" indent="-285750">
              <a:buFont typeface="Arial" charset="0"/>
              <a:buChar char="•"/>
            </a:pPr>
            <a:r>
              <a:rPr lang="en-US" dirty="0" smtClean="0">
                <a:solidFill>
                  <a:schemeClr val="bg1"/>
                </a:solidFill>
                <a:latin typeface="+mj-lt"/>
                <a:hlinkClick r:id="rId3"/>
              </a:rPr>
              <a:t>https://data.nasa.gov/data.json</a:t>
            </a:r>
            <a:endParaRPr lang="en-US" dirty="0" smtClean="0">
              <a:solidFill>
                <a:schemeClr val="bg1"/>
              </a:solidFill>
              <a:latin typeface="+mj-lt"/>
            </a:endParaRPr>
          </a:p>
          <a:p>
            <a:pPr marL="285750" indent="-285750">
              <a:buFont typeface="Arial" charset="0"/>
              <a:buChar char="•"/>
            </a:pPr>
            <a:r>
              <a:rPr lang="en-US" dirty="0">
                <a:solidFill>
                  <a:schemeClr val="bg1"/>
                </a:solidFill>
                <a:latin typeface="+mj-lt"/>
                <a:hlinkClick r:id="rId4"/>
              </a:rPr>
              <a:t>https://cmr.earthdata.nasa.gov/search</a:t>
            </a:r>
            <a:r>
              <a:rPr lang="en-US" dirty="0" smtClean="0">
                <a:solidFill>
                  <a:schemeClr val="bg1"/>
                </a:solidFill>
                <a:latin typeface="+mj-lt"/>
                <a:hlinkClick r:id="rId4"/>
              </a:rPr>
              <a:t>/</a:t>
            </a:r>
            <a:endParaRPr lang="en-US" dirty="0" smtClean="0">
              <a:solidFill>
                <a:schemeClr val="bg1"/>
              </a:solidFill>
              <a:latin typeface="+mj-lt"/>
            </a:endParaRPr>
          </a:p>
          <a:p>
            <a:pPr algn="ctr"/>
            <a:r>
              <a:rPr lang="en-US" dirty="0" smtClean="0">
                <a:solidFill>
                  <a:schemeClr val="bg1"/>
                </a:solidFill>
                <a:latin typeface="+mj-lt"/>
              </a:rPr>
              <a:t>AND IT LOOKS LIKE THIS</a:t>
            </a:r>
            <a:endParaRPr lang="en-US" dirty="0">
              <a:solidFill>
                <a:schemeClr val="bg1"/>
              </a:solidFill>
              <a:latin typeface="+mj-l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0938" y="2861478"/>
            <a:ext cx="3753151" cy="3750219"/>
          </a:xfrm>
          <a:prstGeom prst="rect">
            <a:avLst/>
          </a:prstGeom>
        </p:spPr>
      </p:pic>
    </p:spTree>
    <p:extLst>
      <p:ext uri="{BB962C8B-B14F-4D97-AF65-F5344CB8AC3E}">
        <p14:creationId xmlns:p14="http://schemas.microsoft.com/office/powerpoint/2010/main" val="28992163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wipe(left)">
                                      <p:cBhvr>
                                        <p:cTn id="7" dur="500"/>
                                        <p:tgtEl>
                                          <p:spTgt spid="215"/>
                                        </p:tgtEl>
                                      </p:cBhvr>
                                    </p:animEffect>
                                  </p:childTnLst>
                                </p:cTn>
                              </p:par>
                              <p:par>
                                <p:cTn id="8" presetID="22" presetClass="entr" presetSubtype="8"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ipe(left)">
                                      <p:cBhvr>
                                        <p:cTn id="10"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IN" dirty="0" smtClean="0"/>
              <a:t>Artificial Intelligence - AI</a:t>
            </a:r>
            <a:endParaRPr lang="en-IN" dirty="0"/>
          </a:p>
        </p:txBody>
      </p:sp>
      <p:sp>
        <p:nvSpPr>
          <p:cNvPr id="6" name="Title 5"/>
          <p:cNvSpPr>
            <a:spLocks noGrp="1"/>
          </p:cNvSpPr>
          <p:nvPr>
            <p:ph type="title"/>
          </p:nvPr>
        </p:nvSpPr>
        <p:spPr/>
        <p:txBody>
          <a:bodyPr/>
          <a:lstStyle/>
          <a:p>
            <a:r>
              <a:rPr lang="en-IN" dirty="0" smtClean="0"/>
              <a:t>ANALISING THE DATA</a:t>
            </a:r>
            <a:endParaRPr lang="en-IN" dirty="0"/>
          </a:p>
        </p:txBody>
      </p:sp>
      <p:sp>
        <p:nvSpPr>
          <p:cNvPr id="16" name="Slide Number Placeholder 15"/>
          <p:cNvSpPr>
            <a:spLocks noGrp="1"/>
          </p:cNvSpPr>
          <p:nvPr>
            <p:ph type="sldNum" sz="quarter" idx="12"/>
          </p:nvPr>
        </p:nvSpPr>
        <p:spPr/>
        <p:txBody>
          <a:bodyPr/>
          <a:lstStyle/>
          <a:p>
            <a:fld id="{A4123DEC-A5C5-46A3-86FB-AE47876F1485}" type="slidenum">
              <a:rPr lang="en-IN" smtClean="0"/>
              <a:pPr/>
              <a:t>6</a:t>
            </a:fld>
            <a:endParaRPr lang="en-IN" dirty="0"/>
          </a:p>
        </p:txBody>
      </p:sp>
      <p:cxnSp>
        <p:nvCxnSpPr>
          <p:cNvPr id="5" name="Elbow Connector 4"/>
          <p:cNvCxnSpPr>
            <a:stCxn id="13" idx="0"/>
            <a:endCxn id="10" idx="1"/>
          </p:cNvCxnSpPr>
          <p:nvPr/>
        </p:nvCxnSpPr>
        <p:spPr>
          <a:xfrm rot="5400000" flipH="1" flipV="1">
            <a:off x="1815911" y="2479610"/>
            <a:ext cx="591339" cy="1193143"/>
          </a:xfrm>
          <a:prstGeom prst="bentConnector2">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3" idx="4"/>
            <a:endCxn id="12" idx="1"/>
          </p:cNvCxnSpPr>
          <p:nvPr/>
        </p:nvCxnSpPr>
        <p:spPr>
          <a:xfrm rot="16200000" flipH="1">
            <a:off x="1817909" y="4212419"/>
            <a:ext cx="587343" cy="1193143"/>
          </a:xfrm>
          <a:prstGeom prst="bentConnector2">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6"/>
            <a:endCxn id="11" idx="1"/>
          </p:cNvCxnSpPr>
          <p:nvPr/>
        </p:nvCxnSpPr>
        <p:spPr>
          <a:xfrm flipV="1">
            <a:off x="2086744" y="3941587"/>
            <a:ext cx="621408" cy="1998"/>
          </a:xfrm>
          <a:prstGeom prst="straightConnector1">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708152" y="2366301"/>
            <a:ext cx="1828800" cy="828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5000" lnSpcReduction="10000"/>
          </a:bodyPr>
          <a:lstStyle/>
          <a:p>
            <a:pPr algn="ctr"/>
            <a:r>
              <a:rPr lang="en-IN" sz="2800" dirty="0" smtClean="0">
                <a:latin typeface="+mj-lt"/>
              </a:rPr>
              <a:t>Analyse each Word</a:t>
            </a:r>
            <a:endParaRPr lang="en-IN" sz="2800" dirty="0">
              <a:latin typeface="+mj-lt"/>
            </a:endParaRPr>
          </a:p>
        </p:txBody>
      </p:sp>
      <p:sp>
        <p:nvSpPr>
          <p:cNvPr id="11" name="Rounded Rectangle 10"/>
          <p:cNvSpPr/>
          <p:nvPr/>
        </p:nvSpPr>
        <p:spPr>
          <a:xfrm>
            <a:off x="2708152" y="3527377"/>
            <a:ext cx="1828800" cy="82842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en-IN" sz="2800" dirty="0" smtClean="0">
                <a:latin typeface="+mj-lt"/>
              </a:rPr>
              <a:t>Analyse each Phrase</a:t>
            </a:r>
            <a:endParaRPr lang="en-IN" sz="2800" dirty="0">
              <a:latin typeface="+mj-lt"/>
            </a:endParaRPr>
          </a:p>
        </p:txBody>
      </p:sp>
      <p:sp>
        <p:nvSpPr>
          <p:cNvPr id="12" name="Rounded Rectangle 11"/>
          <p:cNvSpPr/>
          <p:nvPr/>
        </p:nvSpPr>
        <p:spPr>
          <a:xfrm>
            <a:off x="2708152" y="4688453"/>
            <a:ext cx="1828800" cy="8284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0000" lnSpcReduction="20000"/>
          </a:bodyPr>
          <a:lstStyle/>
          <a:p>
            <a:pPr algn="ctr"/>
            <a:r>
              <a:rPr lang="en-IN" sz="2800" dirty="0" smtClean="0">
                <a:latin typeface="+mj-lt"/>
              </a:rPr>
              <a:t>Analyse each Paragraph</a:t>
            </a:r>
            <a:endParaRPr lang="en-IN" sz="2800" dirty="0">
              <a:latin typeface="+mj-lt"/>
            </a:endParaRPr>
          </a:p>
        </p:txBody>
      </p:sp>
      <p:sp>
        <p:nvSpPr>
          <p:cNvPr id="13" name="Oval 12"/>
          <p:cNvSpPr/>
          <p:nvPr/>
        </p:nvSpPr>
        <p:spPr>
          <a:xfrm>
            <a:off x="943274" y="3371850"/>
            <a:ext cx="1143470" cy="11434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mj-lt"/>
              </a:rPr>
              <a:t>Read Data</a:t>
            </a:r>
            <a:endParaRPr lang="en-IN" dirty="0">
              <a:latin typeface="+mj-lt"/>
            </a:endParaRPr>
          </a:p>
        </p:txBody>
      </p:sp>
      <p:sp>
        <p:nvSpPr>
          <p:cNvPr id="14" name="Pentagon 13"/>
          <p:cNvSpPr/>
          <p:nvPr/>
        </p:nvSpPr>
        <p:spPr>
          <a:xfrm>
            <a:off x="5523011" y="1667695"/>
            <a:ext cx="2444202" cy="6165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IN" sz="2000" dirty="0" smtClean="0">
                <a:latin typeface="+mj-lt"/>
              </a:rPr>
              <a:t>Extract Keywords</a:t>
            </a:r>
            <a:endParaRPr lang="en-IN" sz="2000" dirty="0">
              <a:latin typeface="+mj-lt"/>
            </a:endParaRPr>
          </a:p>
        </p:txBody>
      </p:sp>
      <p:sp>
        <p:nvSpPr>
          <p:cNvPr id="15" name="Pentagon 14"/>
          <p:cNvSpPr/>
          <p:nvPr/>
        </p:nvSpPr>
        <p:spPr>
          <a:xfrm>
            <a:off x="5523011" y="2468503"/>
            <a:ext cx="2444202" cy="616554"/>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IN" sz="2000" dirty="0" smtClean="0">
                <a:latin typeface="+mj-lt"/>
              </a:rPr>
              <a:t>Extract </a:t>
            </a:r>
            <a:r>
              <a:rPr lang="en-IN" sz="2000" dirty="0" err="1" smtClean="0">
                <a:latin typeface="+mj-lt"/>
              </a:rPr>
              <a:t>Keyphrases</a:t>
            </a:r>
            <a:endParaRPr lang="en-IN" sz="2000" dirty="0">
              <a:latin typeface="+mj-lt"/>
            </a:endParaRPr>
          </a:p>
        </p:txBody>
      </p:sp>
      <p:sp>
        <p:nvSpPr>
          <p:cNvPr id="17" name="Pentagon 16"/>
          <p:cNvSpPr/>
          <p:nvPr/>
        </p:nvSpPr>
        <p:spPr>
          <a:xfrm>
            <a:off x="5523011" y="3629722"/>
            <a:ext cx="2444202" cy="616554"/>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IN" sz="2000" dirty="0" smtClean="0">
                <a:latin typeface="+mj-lt"/>
              </a:rPr>
              <a:t>Find similar Keywords</a:t>
            </a:r>
            <a:endParaRPr lang="en-IN" sz="2000" dirty="0">
              <a:latin typeface="+mj-lt"/>
            </a:endParaRPr>
          </a:p>
        </p:txBody>
      </p:sp>
      <p:sp>
        <p:nvSpPr>
          <p:cNvPr id="18" name="Pentagon 17"/>
          <p:cNvSpPr/>
          <p:nvPr/>
        </p:nvSpPr>
        <p:spPr>
          <a:xfrm>
            <a:off x="5523011" y="4433396"/>
            <a:ext cx="2444202" cy="616554"/>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a:bodyPr>
          <a:lstStyle/>
          <a:p>
            <a:pPr algn="ctr"/>
            <a:r>
              <a:rPr lang="en-IN" sz="2000" dirty="0" smtClean="0">
                <a:latin typeface="+mj-lt"/>
              </a:rPr>
              <a:t>Count the keyword </a:t>
            </a:r>
            <a:r>
              <a:rPr lang="en-IN" sz="2000" dirty="0" err="1" smtClean="0">
                <a:latin typeface="+mj-lt"/>
              </a:rPr>
              <a:t>occurance</a:t>
            </a:r>
            <a:r>
              <a:rPr lang="en-IN" sz="2000" dirty="0" smtClean="0">
                <a:latin typeface="+mj-lt"/>
              </a:rPr>
              <a:t> count</a:t>
            </a:r>
            <a:endParaRPr lang="en-IN" sz="2000" dirty="0">
              <a:latin typeface="+mj-lt"/>
            </a:endParaRPr>
          </a:p>
        </p:txBody>
      </p:sp>
      <p:sp>
        <p:nvSpPr>
          <p:cNvPr id="19" name="Pentagon 18"/>
          <p:cNvSpPr/>
          <p:nvPr/>
        </p:nvSpPr>
        <p:spPr>
          <a:xfrm>
            <a:off x="5523011" y="5598926"/>
            <a:ext cx="2444202" cy="6165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5000" lnSpcReduction="10000"/>
          </a:bodyPr>
          <a:lstStyle/>
          <a:p>
            <a:pPr algn="ctr"/>
            <a:r>
              <a:rPr lang="en-IN" sz="2000" dirty="0" smtClean="0">
                <a:latin typeface="+mj-lt"/>
              </a:rPr>
              <a:t>Calculate keywords importance</a:t>
            </a:r>
            <a:endParaRPr lang="en-IN" sz="2000" dirty="0">
              <a:latin typeface="+mj-lt"/>
            </a:endParaRPr>
          </a:p>
        </p:txBody>
      </p:sp>
      <p:grpSp>
        <p:nvGrpSpPr>
          <p:cNvPr id="20" name="Group 19"/>
          <p:cNvGrpSpPr/>
          <p:nvPr/>
        </p:nvGrpSpPr>
        <p:grpSpPr>
          <a:xfrm>
            <a:off x="4536952" y="1975972"/>
            <a:ext cx="986059" cy="804539"/>
            <a:chOff x="4536952" y="1975972"/>
            <a:chExt cx="986059" cy="804539"/>
          </a:xfrm>
        </p:grpSpPr>
        <p:cxnSp>
          <p:nvCxnSpPr>
            <p:cNvPr id="21" name="Elbow Connector 20"/>
            <p:cNvCxnSpPr>
              <a:stCxn id="10" idx="3"/>
              <a:endCxn id="14" idx="1"/>
            </p:cNvCxnSpPr>
            <p:nvPr/>
          </p:nvCxnSpPr>
          <p:spPr>
            <a:xfrm flipV="1">
              <a:off x="4536952" y="1975972"/>
              <a:ext cx="986059" cy="804539"/>
            </a:xfrm>
            <a:prstGeom prst="bentConnector3">
              <a:avLst>
                <a:gd name="adj1" fmla="val 50000"/>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5" idx="1"/>
            </p:cNvCxnSpPr>
            <p:nvPr/>
          </p:nvCxnSpPr>
          <p:spPr>
            <a:xfrm flipV="1">
              <a:off x="4536952" y="2776780"/>
              <a:ext cx="986059" cy="3731"/>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536952" y="3937999"/>
            <a:ext cx="986059" cy="803674"/>
            <a:chOff x="4536952" y="3937999"/>
            <a:chExt cx="986059" cy="803674"/>
          </a:xfrm>
        </p:grpSpPr>
        <p:cxnSp>
          <p:nvCxnSpPr>
            <p:cNvPr id="24" name="Elbow Connector 23"/>
            <p:cNvCxnSpPr>
              <a:stCxn id="11" idx="3"/>
              <a:endCxn id="18" idx="1"/>
            </p:cNvCxnSpPr>
            <p:nvPr/>
          </p:nvCxnSpPr>
          <p:spPr>
            <a:xfrm>
              <a:off x="4536952" y="3941587"/>
              <a:ext cx="986059" cy="800086"/>
            </a:xfrm>
            <a:prstGeom prst="bentConnector3">
              <a:avLst>
                <a:gd name="adj1" fmla="val 50000"/>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17" idx="1"/>
            </p:cNvCxnSpPr>
            <p:nvPr/>
          </p:nvCxnSpPr>
          <p:spPr>
            <a:xfrm flipV="1">
              <a:off x="4536952" y="3937999"/>
              <a:ext cx="986059" cy="3588"/>
            </a:xfrm>
            <a:prstGeom prst="straightConnector1">
              <a:avLst/>
            </a:prstGeom>
            <a:ln>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26" name="Elbow Connector 25"/>
          <p:cNvCxnSpPr>
            <a:stCxn id="12" idx="3"/>
            <a:endCxn id="19" idx="1"/>
          </p:cNvCxnSpPr>
          <p:nvPr/>
        </p:nvCxnSpPr>
        <p:spPr>
          <a:xfrm>
            <a:off x="4536952" y="5102663"/>
            <a:ext cx="986059" cy="804540"/>
          </a:xfrm>
          <a:prstGeom prst="bentConnector3">
            <a:avLst>
              <a:gd name="adj1" fmla="val 50000"/>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547844" y="2489378"/>
            <a:ext cx="2633972" cy="648602"/>
            <a:chOff x="8556835" y="1662511"/>
            <a:chExt cx="2633972" cy="648602"/>
          </a:xfrm>
        </p:grpSpPr>
        <p:sp>
          <p:nvSpPr>
            <p:cNvPr id="28" name="Text Placeholder 14"/>
            <p:cNvSpPr txBox="1">
              <a:spLocks/>
            </p:cNvSpPr>
            <p:nvPr/>
          </p:nvSpPr>
          <p:spPr>
            <a:xfrm>
              <a:off x="9361463" y="1662511"/>
              <a:ext cx="1829344" cy="3877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dirty="0" smtClean="0">
                  <a:solidFill>
                    <a:schemeClr val="bg1">
                      <a:lumMod val="65000"/>
                    </a:schemeClr>
                  </a:solidFill>
                  <a:latin typeface="+mj-lt"/>
                </a:rPr>
                <a:t>Do smart calculations.</a:t>
              </a:r>
              <a:endParaRPr lang="en-IN" sz="1400" dirty="0">
                <a:solidFill>
                  <a:schemeClr val="bg1">
                    <a:lumMod val="65000"/>
                  </a:schemeClr>
                </a:solidFill>
                <a:latin typeface="+mj-lt"/>
              </a:endParaRPr>
            </a:p>
          </p:txBody>
        </p:sp>
        <p:grpSp>
          <p:nvGrpSpPr>
            <p:cNvPr id="30" name="Group 29"/>
            <p:cNvGrpSpPr/>
            <p:nvPr/>
          </p:nvGrpSpPr>
          <p:grpSpPr>
            <a:xfrm>
              <a:off x="8556835" y="1681239"/>
              <a:ext cx="629874" cy="629874"/>
              <a:chOff x="7510046" y="1509334"/>
              <a:chExt cx="629874" cy="629874"/>
            </a:xfrm>
          </p:grpSpPr>
          <p:sp>
            <p:nvSpPr>
              <p:cNvPr id="31" name="Freeform 83"/>
              <p:cNvSpPr>
                <a:spLocks noEditPoints="1"/>
              </p:cNvSpPr>
              <p:nvPr/>
            </p:nvSpPr>
            <p:spPr bwMode="auto">
              <a:xfrm>
                <a:off x="7666984" y="1713021"/>
                <a:ext cx="293279" cy="222499"/>
              </a:xfrm>
              <a:custGeom>
                <a:avLst/>
                <a:gdLst>
                  <a:gd name="T0" fmla="*/ 2561 w 3464"/>
                  <a:gd name="T1" fmla="*/ 2327 h 2632"/>
                  <a:gd name="T2" fmla="*/ 2669 w 3464"/>
                  <a:gd name="T3" fmla="*/ 2491 h 2632"/>
                  <a:gd name="T4" fmla="*/ 2833 w 3464"/>
                  <a:gd name="T5" fmla="*/ 2383 h 2632"/>
                  <a:gd name="T6" fmla="*/ 2725 w 3464"/>
                  <a:gd name="T7" fmla="*/ 2219 h 2632"/>
                  <a:gd name="T8" fmla="*/ 1119 w 3464"/>
                  <a:gd name="T9" fmla="*/ 2301 h 2632"/>
                  <a:gd name="T10" fmla="*/ 1192 w 3464"/>
                  <a:gd name="T11" fmla="*/ 2482 h 2632"/>
                  <a:gd name="T12" fmla="*/ 1374 w 3464"/>
                  <a:gd name="T13" fmla="*/ 2409 h 2632"/>
                  <a:gd name="T14" fmla="*/ 1301 w 3464"/>
                  <a:gd name="T15" fmla="*/ 2227 h 2632"/>
                  <a:gd name="T16" fmla="*/ 2878 w 3464"/>
                  <a:gd name="T17" fmla="*/ 2145 h 2632"/>
                  <a:gd name="T18" fmla="*/ 2962 w 3464"/>
                  <a:gd name="T19" fmla="*/ 2435 h 2632"/>
                  <a:gd name="T20" fmla="*/ 2738 w 3464"/>
                  <a:gd name="T21" fmla="*/ 2630 h 2632"/>
                  <a:gd name="T22" fmla="*/ 2465 w 3464"/>
                  <a:gd name="T23" fmla="*/ 2506 h 2632"/>
                  <a:gd name="T24" fmla="*/ 2465 w 3464"/>
                  <a:gd name="T25" fmla="*/ 2204 h 2632"/>
                  <a:gd name="T26" fmla="*/ 1247 w 3464"/>
                  <a:gd name="T27" fmla="*/ 2077 h 2632"/>
                  <a:gd name="T28" fmla="*/ 1498 w 3464"/>
                  <a:gd name="T29" fmla="*/ 2237 h 2632"/>
                  <a:gd name="T30" fmla="*/ 1456 w 3464"/>
                  <a:gd name="T31" fmla="*/ 2537 h 2632"/>
                  <a:gd name="T32" fmla="*/ 1167 w 3464"/>
                  <a:gd name="T33" fmla="*/ 2620 h 2632"/>
                  <a:gd name="T34" fmla="*/ 973 w 3464"/>
                  <a:gd name="T35" fmla="*/ 2395 h 2632"/>
                  <a:gd name="T36" fmla="*/ 1096 w 3464"/>
                  <a:gd name="T37" fmla="*/ 2122 h 2632"/>
                  <a:gd name="T38" fmla="*/ 950 w 3464"/>
                  <a:gd name="T39" fmla="*/ 2141 h 2632"/>
                  <a:gd name="T40" fmla="*/ 352 w 3464"/>
                  <a:gd name="T41" fmla="*/ 2284 h 2632"/>
                  <a:gd name="T42" fmla="*/ 387 w 3464"/>
                  <a:gd name="T43" fmla="*/ 2077 h 2632"/>
                  <a:gd name="T44" fmla="*/ 2379 w 3464"/>
                  <a:gd name="T45" fmla="*/ 1321 h 2632"/>
                  <a:gd name="T46" fmla="*/ 3012 w 3464"/>
                  <a:gd name="T47" fmla="*/ 1333 h 2632"/>
                  <a:gd name="T48" fmla="*/ 2759 w 3464"/>
                  <a:gd name="T49" fmla="*/ 954 h 2632"/>
                  <a:gd name="T50" fmla="*/ 2888 w 3464"/>
                  <a:gd name="T51" fmla="*/ 776 h 2632"/>
                  <a:gd name="T52" fmla="*/ 3309 w 3464"/>
                  <a:gd name="T53" fmla="*/ 1428 h 2632"/>
                  <a:gd name="T54" fmla="*/ 3464 w 3464"/>
                  <a:gd name="T55" fmla="*/ 2122 h 2632"/>
                  <a:gd name="T56" fmla="*/ 3048 w 3464"/>
                  <a:gd name="T57" fmla="*/ 2254 h 2632"/>
                  <a:gd name="T58" fmla="*/ 2793 w 3464"/>
                  <a:gd name="T59" fmla="*/ 2001 h 2632"/>
                  <a:gd name="T60" fmla="*/ 2439 w 3464"/>
                  <a:gd name="T61" fmla="*/ 2094 h 2632"/>
                  <a:gd name="T62" fmla="*/ 1586 w 3464"/>
                  <a:gd name="T63" fmla="*/ 2216 h 2632"/>
                  <a:gd name="T64" fmla="*/ 2187 w 3464"/>
                  <a:gd name="T65" fmla="*/ 756 h 2632"/>
                  <a:gd name="T66" fmla="*/ 1965 w 3464"/>
                  <a:gd name="T67" fmla="*/ 446 h 2632"/>
                  <a:gd name="T68" fmla="*/ 2045 w 3464"/>
                  <a:gd name="T69" fmla="*/ 1913 h 2632"/>
                  <a:gd name="T70" fmla="*/ 461 w 3464"/>
                  <a:gd name="T71" fmla="*/ 1925 h 2632"/>
                  <a:gd name="T72" fmla="*/ 742 w 3464"/>
                  <a:gd name="T73" fmla="*/ 1435 h 2632"/>
                  <a:gd name="T74" fmla="*/ 1212 w 3464"/>
                  <a:gd name="T75" fmla="*/ 1214 h 2632"/>
                  <a:gd name="T76" fmla="*/ 1433 w 3464"/>
                  <a:gd name="T77" fmla="*/ 744 h 2632"/>
                  <a:gd name="T78" fmla="*/ 689 w 3464"/>
                  <a:gd name="T79" fmla="*/ 267 h 2632"/>
                  <a:gd name="T80" fmla="*/ 920 w 3464"/>
                  <a:gd name="T81" fmla="*/ 671 h 2632"/>
                  <a:gd name="T82" fmla="*/ 889 w 3464"/>
                  <a:gd name="T83" fmla="*/ 782 h 2632"/>
                  <a:gd name="T84" fmla="*/ 588 w 3464"/>
                  <a:gd name="T85" fmla="*/ 659 h 2632"/>
                  <a:gd name="T86" fmla="*/ 673 w 3464"/>
                  <a:gd name="T87" fmla="*/ 154 h 2632"/>
                  <a:gd name="T88" fmla="*/ 288 w 3464"/>
                  <a:gd name="T89" fmla="*/ 325 h 2632"/>
                  <a:gd name="T90" fmla="*/ 156 w 3464"/>
                  <a:gd name="T91" fmla="*/ 731 h 2632"/>
                  <a:gd name="T92" fmla="*/ 366 w 3464"/>
                  <a:gd name="T93" fmla="*/ 1095 h 2632"/>
                  <a:gd name="T94" fmla="*/ 785 w 3464"/>
                  <a:gd name="T95" fmla="*/ 1184 h 2632"/>
                  <a:gd name="T96" fmla="*/ 1122 w 3464"/>
                  <a:gd name="T97" fmla="*/ 938 h 2632"/>
                  <a:gd name="T98" fmla="*/ 1167 w 3464"/>
                  <a:gd name="T99" fmla="*/ 510 h 2632"/>
                  <a:gd name="T100" fmla="*/ 888 w 3464"/>
                  <a:gd name="T101" fmla="*/ 200 h 2632"/>
                  <a:gd name="T102" fmla="*/ 863 w 3464"/>
                  <a:gd name="T103" fmla="*/ 27 h 2632"/>
                  <a:gd name="T104" fmla="*/ 1244 w 3464"/>
                  <a:gd name="T105" fmla="*/ 317 h 2632"/>
                  <a:gd name="T106" fmla="*/ 1334 w 3464"/>
                  <a:gd name="T107" fmla="*/ 802 h 2632"/>
                  <a:gd name="T108" fmla="*/ 1081 w 3464"/>
                  <a:gd name="T109" fmla="*/ 1211 h 2632"/>
                  <a:gd name="T110" fmla="*/ 609 w 3464"/>
                  <a:gd name="T111" fmla="*/ 1346 h 2632"/>
                  <a:gd name="T112" fmla="*/ 176 w 3464"/>
                  <a:gd name="T113" fmla="*/ 1129 h 2632"/>
                  <a:gd name="T114" fmla="*/ 0 w 3464"/>
                  <a:gd name="T115" fmla="*/ 674 h 2632"/>
                  <a:gd name="T116" fmla="*/ 176 w 3464"/>
                  <a:gd name="T117" fmla="*/ 220 h 2632"/>
                  <a:gd name="T118" fmla="*/ 609 w 3464"/>
                  <a:gd name="T119" fmla="*/ 3 h 2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4" h="2632">
                    <a:moveTo>
                      <a:pt x="2697" y="2216"/>
                    </a:moveTo>
                    <a:lnTo>
                      <a:pt x="2669" y="2219"/>
                    </a:lnTo>
                    <a:lnTo>
                      <a:pt x="2643" y="2227"/>
                    </a:lnTo>
                    <a:lnTo>
                      <a:pt x="2620" y="2240"/>
                    </a:lnTo>
                    <a:lnTo>
                      <a:pt x="2599" y="2256"/>
                    </a:lnTo>
                    <a:lnTo>
                      <a:pt x="2582" y="2277"/>
                    </a:lnTo>
                    <a:lnTo>
                      <a:pt x="2570" y="2301"/>
                    </a:lnTo>
                    <a:lnTo>
                      <a:pt x="2561" y="2327"/>
                    </a:lnTo>
                    <a:lnTo>
                      <a:pt x="2558" y="2354"/>
                    </a:lnTo>
                    <a:lnTo>
                      <a:pt x="2561" y="2383"/>
                    </a:lnTo>
                    <a:lnTo>
                      <a:pt x="2570" y="2409"/>
                    </a:lnTo>
                    <a:lnTo>
                      <a:pt x="2582" y="2432"/>
                    </a:lnTo>
                    <a:lnTo>
                      <a:pt x="2599" y="2453"/>
                    </a:lnTo>
                    <a:lnTo>
                      <a:pt x="2620" y="2470"/>
                    </a:lnTo>
                    <a:lnTo>
                      <a:pt x="2643" y="2482"/>
                    </a:lnTo>
                    <a:lnTo>
                      <a:pt x="2669" y="2491"/>
                    </a:lnTo>
                    <a:lnTo>
                      <a:pt x="2697" y="2493"/>
                    </a:lnTo>
                    <a:lnTo>
                      <a:pt x="2725" y="2491"/>
                    </a:lnTo>
                    <a:lnTo>
                      <a:pt x="2751" y="2482"/>
                    </a:lnTo>
                    <a:lnTo>
                      <a:pt x="2774" y="2470"/>
                    </a:lnTo>
                    <a:lnTo>
                      <a:pt x="2795" y="2453"/>
                    </a:lnTo>
                    <a:lnTo>
                      <a:pt x="2812" y="2432"/>
                    </a:lnTo>
                    <a:lnTo>
                      <a:pt x="2825" y="2409"/>
                    </a:lnTo>
                    <a:lnTo>
                      <a:pt x="2833" y="2383"/>
                    </a:lnTo>
                    <a:lnTo>
                      <a:pt x="2835" y="2354"/>
                    </a:lnTo>
                    <a:lnTo>
                      <a:pt x="2833" y="2327"/>
                    </a:lnTo>
                    <a:lnTo>
                      <a:pt x="2825" y="2301"/>
                    </a:lnTo>
                    <a:lnTo>
                      <a:pt x="2812" y="2277"/>
                    </a:lnTo>
                    <a:lnTo>
                      <a:pt x="2795" y="2256"/>
                    </a:lnTo>
                    <a:lnTo>
                      <a:pt x="2774" y="2240"/>
                    </a:lnTo>
                    <a:lnTo>
                      <a:pt x="2751" y="2227"/>
                    </a:lnTo>
                    <a:lnTo>
                      <a:pt x="2725" y="2219"/>
                    </a:lnTo>
                    <a:lnTo>
                      <a:pt x="2697" y="2216"/>
                    </a:lnTo>
                    <a:close/>
                    <a:moveTo>
                      <a:pt x="1247" y="2216"/>
                    </a:moveTo>
                    <a:lnTo>
                      <a:pt x="1219" y="2219"/>
                    </a:lnTo>
                    <a:lnTo>
                      <a:pt x="1192" y="2227"/>
                    </a:lnTo>
                    <a:lnTo>
                      <a:pt x="1169" y="2240"/>
                    </a:lnTo>
                    <a:lnTo>
                      <a:pt x="1149" y="2256"/>
                    </a:lnTo>
                    <a:lnTo>
                      <a:pt x="1132" y="2277"/>
                    </a:lnTo>
                    <a:lnTo>
                      <a:pt x="1119" y="2301"/>
                    </a:lnTo>
                    <a:lnTo>
                      <a:pt x="1112" y="2327"/>
                    </a:lnTo>
                    <a:lnTo>
                      <a:pt x="1108" y="2354"/>
                    </a:lnTo>
                    <a:lnTo>
                      <a:pt x="1112" y="2383"/>
                    </a:lnTo>
                    <a:lnTo>
                      <a:pt x="1119" y="2409"/>
                    </a:lnTo>
                    <a:lnTo>
                      <a:pt x="1132" y="2432"/>
                    </a:lnTo>
                    <a:lnTo>
                      <a:pt x="1149" y="2453"/>
                    </a:lnTo>
                    <a:lnTo>
                      <a:pt x="1169" y="2470"/>
                    </a:lnTo>
                    <a:lnTo>
                      <a:pt x="1192" y="2482"/>
                    </a:lnTo>
                    <a:lnTo>
                      <a:pt x="1219" y="2491"/>
                    </a:lnTo>
                    <a:lnTo>
                      <a:pt x="1247" y="2493"/>
                    </a:lnTo>
                    <a:lnTo>
                      <a:pt x="1275" y="2491"/>
                    </a:lnTo>
                    <a:lnTo>
                      <a:pt x="1301" y="2482"/>
                    </a:lnTo>
                    <a:lnTo>
                      <a:pt x="1325" y="2470"/>
                    </a:lnTo>
                    <a:lnTo>
                      <a:pt x="1345" y="2453"/>
                    </a:lnTo>
                    <a:lnTo>
                      <a:pt x="1361" y="2432"/>
                    </a:lnTo>
                    <a:lnTo>
                      <a:pt x="1374" y="2409"/>
                    </a:lnTo>
                    <a:lnTo>
                      <a:pt x="1382" y="2383"/>
                    </a:lnTo>
                    <a:lnTo>
                      <a:pt x="1386" y="2354"/>
                    </a:lnTo>
                    <a:lnTo>
                      <a:pt x="1382" y="2327"/>
                    </a:lnTo>
                    <a:lnTo>
                      <a:pt x="1374" y="2301"/>
                    </a:lnTo>
                    <a:lnTo>
                      <a:pt x="1361" y="2277"/>
                    </a:lnTo>
                    <a:lnTo>
                      <a:pt x="1345" y="2256"/>
                    </a:lnTo>
                    <a:lnTo>
                      <a:pt x="1325" y="2240"/>
                    </a:lnTo>
                    <a:lnTo>
                      <a:pt x="1301" y="2227"/>
                    </a:lnTo>
                    <a:lnTo>
                      <a:pt x="1275" y="2219"/>
                    </a:lnTo>
                    <a:lnTo>
                      <a:pt x="1247" y="2216"/>
                    </a:lnTo>
                    <a:close/>
                    <a:moveTo>
                      <a:pt x="2697" y="2077"/>
                    </a:moveTo>
                    <a:lnTo>
                      <a:pt x="2738" y="2080"/>
                    </a:lnTo>
                    <a:lnTo>
                      <a:pt x="2777" y="2088"/>
                    </a:lnTo>
                    <a:lnTo>
                      <a:pt x="2814" y="2103"/>
                    </a:lnTo>
                    <a:lnTo>
                      <a:pt x="2848" y="2122"/>
                    </a:lnTo>
                    <a:lnTo>
                      <a:pt x="2878" y="2145"/>
                    </a:lnTo>
                    <a:lnTo>
                      <a:pt x="2906" y="2172"/>
                    </a:lnTo>
                    <a:lnTo>
                      <a:pt x="2930" y="2204"/>
                    </a:lnTo>
                    <a:lnTo>
                      <a:pt x="2949" y="2237"/>
                    </a:lnTo>
                    <a:lnTo>
                      <a:pt x="2962" y="2274"/>
                    </a:lnTo>
                    <a:lnTo>
                      <a:pt x="2971" y="2313"/>
                    </a:lnTo>
                    <a:lnTo>
                      <a:pt x="2974" y="2354"/>
                    </a:lnTo>
                    <a:lnTo>
                      <a:pt x="2971" y="2395"/>
                    </a:lnTo>
                    <a:lnTo>
                      <a:pt x="2962" y="2435"/>
                    </a:lnTo>
                    <a:lnTo>
                      <a:pt x="2949" y="2472"/>
                    </a:lnTo>
                    <a:lnTo>
                      <a:pt x="2930" y="2506"/>
                    </a:lnTo>
                    <a:lnTo>
                      <a:pt x="2906" y="2537"/>
                    </a:lnTo>
                    <a:lnTo>
                      <a:pt x="2878" y="2564"/>
                    </a:lnTo>
                    <a:lnTo>
                      <a:pt x="2848" y="2588"/>
                    </a:lnTo>
                    <a:lnTo>
                      <a:pt x="2814" y="2606"/>
                    </a:lnTo>
                    <a:lnTo>
                      <a:pt x="2777" y="2620"/>
                    </a:lnTo>
                    <a:lnTo>
                      <a:pt x="2738" y="2630"/>
                    </a:lnTo>
                    <a:lnTo>
                      <a:pt x="2697" y="2632"/>
                    </a:lnTo>
                    <a:lnTo>
                      <a:pt x="2656" y="2630"/>
                    </a:lnTo>
                    <a:lnTo>
                      <a:pt x="2617" y="2620"/>
                    </a:lnTo>
                    <a:lnTo>
                      <a:pt x="2580" y="2606"/>
                    </a:lnTo>
                    <a:lnTo>
                      <a:pt x="2547" y="2588"/>
                    </a:lnTo>
                    <a:lnTo>
                      <a:pt x="2515" y="2564"/>
                    </a:lnTo>
                    <a:lnTo>
                      <a:pt x="2488" y="2537"/>
                    </a:lnTo>
                    <a:lnTo>
                      <a:pt x="2465" y="2506"/>
                    </a:lnTo>
                    <a:lnTo>
                      <a:pt x="2446" y="2472"/>
                    </a:lnTo>
                    <a:lnTo>
                      <a:pt x="2432" y="2435"/>
                    </a:lnTo>
                    <a:lnTo>
                      <a:pt x="2423" y="2395"/>
                    </a:lnTo>
                    <a:lnTo>
                      <a:pt x="2420" y="2354"/>
                    </a:lnTo>
                    <a:lnTo>
                      <a:pt x="2423" y="2313"/>
                    </a:lnTo>
                    <a:lnTo>
                      <a:pt x="2432" y="2274"/>
                    </a:lnTo>
                    <a:lnTo>
                      <a:pt x="2446" y="2237"/>
                    </a:lnTo>
                    <a:lnTo>
                      <a:pt x="2465" y="2204"/>
                    </a:lnTo>
                    <a:lnTo>
                      <a:pt x="2488" y="2172"/>
                    </a:lnTo>
                    <a:lnTo>
                      <a:pt x="2515" y="2145"/>
                    </a:lnTo>
                    <a:lnTo>
                      <a:pt x="2547" y="2122"/>
                    </a:lnTo>
                    <a:lnTo>
                      <a:pt x="2580" y="2103"/>
                    </a:lnTo>
                    <a:lnTo>
                      <a:pt x="2617" y="2088"/>
                    </a:lnTo>
                    <a:lnTo>
                      <a:pt x="2656" y="2080"/>
                    </a:lnTo>
                    <a:lnTo>
                      <a:pt x="2697" y="2077"/>
                    </a:lnTo>
                    <a:close/>
                    <a:moveTo>
                      <a:pt x="1247" y="2077"/>
                    </a:moveTo>
                    <a:lnTo>
                      <a:pt x="1288" y="2080"/>
                    </a:lnTo>
                    <a:lnTo>
                      <a:pt x="1327" y="2088"/>
                    </a:lnTo>
                    <a:lnTo>
                      <a:pt x="1364" y="2103"/>
                    </a:lnTo>
                    <a:lnTo>
                      <a:pt x="1398" y="2122"/>
                    </a:lnTo>
                    <a:lnTo>
                      <a:pt x="1429" y="2145"/>
                    </a:lnTo>
                    <a:lnTo>
                      <a:pt x="1456" y="2172"/>
                    </a:lnTo>
                    <a:lnTo>
                      <a:pt x="1479" y="2204"/>
                    </a:lnTo>
                    <a:lnTo>
                      <a:pt x="1498" y="2237"/>
                    </a:lnTo>
                    <a:lnTo>
                      <a:pt x="1513" y="2274"/>
                    </a:lnTo>
                    <a:lnTo>
                      <a:pt x="1521" y="2313"/>
                    </a:lnTo>
                    <a:lnTo>
                      <a:pt x="1524" y="2354"/>
                    </a:lnTo>
                    <a:lnTo>
                      <a:pt x="1521" y="2395"/>
                    </a:lnTo>
                    <a:lnTo>
                      <a:pt x="1513" y="2435"/>
                    </a:lnTo>
                    <a:lnTo>
                      <a:pt x="1498" y="2472"/>
                    </a:lnTo>
                    <a:lnTo>
                      <a:pt x="1479" y="2506"/>
                    </a:lnTo>
                    <a:lnTo>
                      <a:pt x="1456" y="2537"/>
                    </a:lnTo>
                    <a:lnTo>
                      <a:pt x="1429" y="2564"/>
                    </a:lnTo>
                    <a:lnTo>
                      <a:pt x="1398" y="2588"/>
                    </a:lnTo>
                    <a:lnTo>
                      <a:pt x="1364" y="2606"/>
                    </a:lnTo>
                    <a:lnTo>
                      <a:pt x="1327" y="2620"/>
                    </a:lnTo>
                    <a:lnTo>
                      <a:pt x="1288" y="2630"/>
                    </a:lnTo>
                    <a:lnTo>
                      <a:pt x="1247" y="2632"/>
                    </a:lnTo>
                    <a:lnTo>
                      <a:pt x="1206" y="2630"/>
                    </a:lnTo>
                    <a:lnTo>
                      <a:pt x="1167" y="2620"/>
                    </a:lnTo>
                    <a:lnTo>
                      <a:pt x="1131" y="2606"/>
                    </a:lnTo>
                    <a:lnTo>
                      <a:pt x="1096" y="2588"/>
                    </a:lnTo>
                    <a:lnTo>
                      <a:pt x="1065" y="2564"/>
                    </a:lnTo>
                    <a:lnTo>
                      <a:pt x="1038" y="2537"/>
                    </a:lnTo>
                    <a:lnTo>
                      <a:pt x="1015" y="2506"/>
                    </a:lnTo>
                    <a:lnTo>
                      <a:pt x="996" y="2472"/>
                    </a:lnTo>
                    <a:lnTo>
                      <a:pt x="981" y="2435"/>
                    </a:lnTo>
                    <a:lnTo>
                      <a:pt x="973" y="2395"/>
                    </a:lnTo>
                    <a:lnTo>
                      <a:pt x="970" y="2354"/>
                    </a:lnTo>
                    <a:lnTo>
                      <a:pt x="973" y="2313"/>
                    </a:lnTo>
                    <a:lnTo>
                      <a:pt x="981" y="2274"/>
                    </a:lnTo>
                    <a:lnTo>
                      <a:pt x="996" y="2237"/>
                    </a:lnTo>
                    <a:lnTo>
                      <a:pt x="1015" y="2204"/>
                    </a:lnTo>
                    <a:lnTo>
                      <a:pt x="1038" y="2172"/>
                    </a:lnTo>
                    <a:lnTo>
                      <a:pt x="1065" y="2145"/>
                    </a:lnTo>
                    <a:lnTo>
                      <a:pt x="1096" y="2122"/>
                    </a:lnTo>
                    <a:lnTo>
                      <a:pt x="1131" y="2103"/>
                    </a:lnTo>
                    <a:lnTo>
                      <a:pt x="1167" y="2088"/>
                    </a:lnTo>
                    <a:lnTo>
                      <a:pt x="1206" y="2080"/>
                    </a:lnTo>
                    <a:lnTo>
                      <a:pt x="1247" y="2077"/>
                    </a:lnTo>
                    <a:close/>
                    <a:moveTo>
                      <a:pt x="387" y="2077"/>
                    </a:moveTo>
                    <a:lnTo>
                      <a:pt x="1008" y="2077"/>
                    </a:lnTo>
                    <a:lnTo>
                      <a:pt x="977" y="2107"/>
                    </a:lnTo>
                    <a:lnTo>
                      <a:pt x="950" y="2141"/>
                    </a:lnTo>
                    <a:lnTo>
                      <a:pt x="927" y="2176"/>
                    </a:lnTo>
                    <a:lnTo>
                      <a:pt x="908" y="2216"/>
                    </a:lnTo>
                    <a:lnTo>
                      <a:pt x="894" y="2257"/>
                    </a:lnTo>
                    <a:lnTo>
                      <a:pt x="885" y="2302"/>
                    </a:lnTo>
                    <a:lnTo>
                      <a:pt x="387" y="2302"/>
                    </a:lnTo>
                    <a:lnTo>
                      <a:pt x="374" y="2299"/>
                    </a:lnTo>
                    <a:lnTo>
                      <a:pt x="361" y="2293"/>
                    </a:lnTo>
                    <a:lnTo>
                      <a:pt x="352" y="2284"/>
                    </a:lnTo>
                    <a:lnTo>
                      <a:pt x="345" y="2271"/>
                    </a:lnTo>
                    <a:lnTo>
                      <a:pt x="343" y="2257"/>
                    </a:lnTo>
                    <a:lnTo>
                      <a:pt x="343" y="2122"/>
                    </a:lnTo>
                    <a:lnTo>
                      <a:pt x="345" y="2107"/>
                    </a:lnTo>
                    <a:lnTo>
                      <a:pt x="352" y="2095"/>
                    </a:lnTo>
                    <a:lnTo>
                      <a:pt x="361" y="2085"/>
                    </a:lnTo>
                    <a:lnTo>
                      <a:pt x="374" y="2079"/>
                    </a:lnTo>
                    <a:lnTo>
                      <a:pt x="387" y="2077"/>
                    </a:lnTo>
                    <a:close/>
                    <a:moveTo>
                      <a:pt x="2421" y="954"/>
                    </a:moveTo>
                    <a:lnTo>
                      <a:pt x="2407" y="956"/>
                    </a:lnTo>
                    <a:lnTo>
                      <a:pt x="2394" y="962"/>
                    </a:lnTo>
                    <a:lnTo>
                      <a:pt x="2385" y="973"/>
                    </a:lnTo>
                    <a:lnTo>
                      <a:pt x="2379" y="984"/>
                    </a:lnTo>
                    <a:lnTo>
                      <a:pt x="2377" y="999"/>
                    </a:lnTo>
                    <a:lnTo>
                      <a:pt x="2377" y="1307"/>
                    </a:lnTo>
                    <a:lnTo>
                      <a:pt x="2379" y="1321"/>
                    </a:lnTo>
                    <a:lnTo>
                      <a:pt x="2385" y="1333"/>
                    </a:lnTo>
                    <a:lnTo>
                      <a:pt x="2394" y="1343"/>
                    </a:lnTo>
                    <a:lnTo>
                      <a:pt x="2407" y="1349"/>
                    </a:lnTo>
                    <a:lnTo>
                      <a:pt x="2421" y="1351"/>
                    </a:lnTo>
                    <a:lnTo>
                      <a:pt x="2976" y="1351"/>
                    </a:lnTo>
                    <a:lnTo>
                      <a:pt x="2991" y="1349"/>
                    </a:lnTo>
                    <a:lnTo>
                      <a:pt x="3002" y="1343"/>
                    </a:lnTo>
                    <a:lnTo>
                      <a:pt x="3012" y="1333"/>
                    </a:lnTo>
                    <a:lnTo>
                      <a:pt x="3018" y="1322"/>
                    </a:lnTo>
                    <a:lnTo>
                      <a:pt x="3020" y="1308"/>
                    </a:lnTo>
                    <a:lnTo>
                      <a:pt x="3019" y="1294"/>
                    </a:lnTo>
                    <a:lnTo>
                      <a:pt x="3013" y="1282"/>
                    </a:lnTo>
                    <a:lnTo>
                      <a:pt x="2795" y="973"/>
                    </a:lnTo>
                    <a:lnTo>
                      <a:pt x="2786" y="963"/>
                    </a:lnTo>
                    <a:lnTo>
                      <a:pt x="2773" y="956"/>
                    </a:lnTo>
                    <a:lnTo>
                      <a:pt x="2759" y="954"/>
                    </a:lnTo>
                    <a:lnTo>
                      <a:pt x="2421" y="954"/>
                    </a:lnTo>
                    <a:close/>
                    <a:moveTo>
                      <a:pt x="2263" y="712"/>
                    </a:moveTo>
                    <a:lnTo>
                      <a:pt x="2684" y="712"/>
                    </a:lnTo>
                    <a:lnTo>
                      <a:pt x="2728" y="714"/>
                    </a:lnTo>
                    <a:lnTo>
                      <a:pt x="2770" y="722"/>
                    </a:lnTo>
                    <a:lnTo>
                      <a:pt x="2812" y="735"/>
                    </a:lnTo>
                    <a:lnTo>
                      <a:pt x="2851" y="753"/>
                    </a:lnTo>
                    <a:lnTo>
                      <a:pt x="2888" y="776"/>
                    </a:lnTo>
                    <a:lnTo>
                      <a:pt x="2921" y="802"/>
                    </a:lnTo>
                    <a:lnTo>
                      <a:pt x="2952" y="834"/>
                    </a:lnTo>
                    <a:lnTo>
                      <a:pt x="2979" y="869"/>
                    </a:lnTo>
                    <a:lnTo>
                      <a:pt x="3250" y="1271"/>
                    </a:lnTo>
                    <a:lnTo>
                      <a:pt x="3272" y="1308"/>
                    </a:lnTo>
                    <a:lnTo>
                      <a:pt x="3289" y="1346"/>
                    </a:lnTo>
                    <a:lnTo>
                      <a:pt x="3301" y="1387"/>
                    </a:lnTo>
                    <a:lnTo>
                      <a:pt x="3309" y="1428"/>
                    </a:lnTo>
                    <a:lnTo>
                      <a:pt x="3311" y="1471"/>
                    </a:lnTo>
                    <a:lnTo>
                      <a:pt x="3311" y="2077"/>
                    </a:lnTo>
                    <a:lnTo>
                      <a:pt x="3420" y="2077"/>
                    </a:lnTo>
                    <a:lnTo>
                      <a:pt x="3434" y="2079"/>
                    </a:lnTo>
                    <a:lnTo>
                      <a:pt x="3446" y="2085"/>
                    </a:lnTo>
                    <a:lnTo>
                      <a:pt x="3456" y="2095"/>
                    </a:lnTo>
                    <a:lnTo>
                      <a:pt x="3462" y="2107"/>
                    </a:lnTo>
                    <a:lnTo>
                      <a:pt x="3464" y="2122"/>
                    </a:lnTo>
                    <a:lnTo>
                      <a:pt x="3464" y="2257"/>
                    </a:lnTo>
                    <a:lnTo>
                      <a:pt x="3462" y="2271"/>
                    </a:lnTo>
                    <a:lnTo>
                      <a:pt x="3456" y="2284"/>
                    </a:lnTo>
                    <a:lnTo>
                      <a:pt x="3446" y="2293"/>
                    </a:lnTo>
                    <a:lnTo>
                      <a:pt x="3434" y="2299"/>
                    </a:lnTo>
                    <a:lnTo>
                      <a:pt x="3420" y="2302"/>
                    </a:lnTo>
                    <a:lnTo>
                      <a:pt x="3059" y="2302"/>
                    </a:lnTo>
                    <a:lnTo>
                      <a:pt x="3048" y="2254"/>
                    </a:lnTo>
                    <a:lnTo>
                      <a:pt x="3033" y="2209"/>
                    </a:lnTo>
                    <a:lnTo>
                      <a:pt x="3012" y="2168"/>
                    </a:lnTo>
                    <a:lnTo>
                      <a:pt x="2985" y="2129"/>
                    </a:lnTo>
                    <a:lnTo>
                      <a:pt x="2954" y="2094"/>
                    </a:lnTo>
                    <a:lnTo>
                      <a:pt x="2919" y="2063"/>
                    </a:lnTo>
                    <a:lnTo>
                      <a:pt x="2880" y="2038"/>
                    </a:lnTo>
                    <a:lnTo>
                      <a:pt x="2838" y="2017"/>
                    </a:lnTo>
                    <a:lnTo>
                      <a:pt x="2793" y="2001"/>
                    </a:lnTo>
                    <a:lnTo>
                      <a:pt x="2746" y="1990"/>
                    </a:lnTo>
                    <a:lnTo>
                      <a:pt x="2697" y="1987"/>
                    </a:lnTo>
                    <a:lnTo>
                      <a:pt x="2647" y="1990"/>
                    </a:lnTo>
                    <a:lnTo>
                      <a:pt x="2600" y="2001"/>
                    </a:lnTo>
                    <a:lnTo>
                      <a:pt x="2556" y="2017"/>
                    </a:lnTo>
                    <a:lnTo>
                      <a:pt x="2514" y="2038"/>
                    </a:lnTo>
                    <a:lnTo>
                      <a:pt x="2475" y="2063"/>
                    </a:lnTo>
                    <a:lnTo>
                      <a:pt x="2439" y="2094"/>
                    </a:lnTo>
                    <a:lnTo>
                      <a:pt x="2409" y="2129"/>
                    </a:lnTo>
                    <a:lnTo>
                      <a:pt x="2383" y="2168"/>
                    </a:lnTo>
                    <a:lnTo>
                      <a:pt x="2361" y="2209"/>
                    </a:lnTo>
                    <a:lnTo>
                      <a:pt x="2345" y="2254"/>
                    </a:lnTo>
                    <a:lnTo>
                      <a:pt x="2335" y="2302"/>
                    </a:lnTo>
                    <a:lnTo>
                      <a:pt x="1609" y="2302"/>
                    </a:lnTo>
                    <a:lnTo>
                      <a:pt x="1600" y="2257"/>
                    </a:lnTo>
                    <a:lnTo>
                      <a:pt x="1586" y="2216"/>
                    </a:lnTo>
                    <a:lnTo>
                      <a:pt x="1567" y="2176"/>
                    </a:lnTo>
                    <a:lnTo>
                      <a:pt x="1544" y="2141"/>
                    </a:lnTo>
                    <a:lnTo>
                      <a:pt x="1517" y="2107"/>
                    </a:lnTo>
                    <a:lnTo>
                      <a:pt x="1485" y="2077"/>
                    </a:lnTo>
                    <a:lnTo>
                      <a:pt x="2174" y="2077"/>
                    </a:lnTo>
                    <a:lnTo>
                      <a:pt x="2174" y="801"/>
                    </a:lnTo>
                    <a:lnTo>
                      <a:pt x="2177" y="777"/>
                    </a:lnTo>
                    <a:lnTo>
                      <a:pt x="2187" y="756"/>
                    </a:lnTo>
                    <a:lnTo>
                      <a:pt x="2200" y="738"/>
                    </a:lnTo>
                    <a:lnTo>
                      <a:pt x="2218" y="723"/>
                    </a:lnTo>
                    <a:lnTo>
                      <a:pt x="2239" y="715"/>
                    </a:lnTo>
                    <a:lnTo>
                      <a:pt x="2263" y="712"/>
                    </a:lnTo>
                    <a:close/>
                    <a:moveTo>
                      <a:pt x="1397" y="435"/>
                    </a:moveTo>
                    <a:lnTo>
                      <a:pt x="1914" y="435"/>
                    </a:lnTo>
                    <a:lnTo>
                      <a:pt x="1940" y="437"/>
                    </a:lnTo>
                    <a:lnTo>
                      <a:pt x="1965" y="446"/>
                    </a:lnTo>
                    <a:lnTo>
                      <a:pt x="1988" y="457"/>
                    </a:lnTo>
                    <a:lnTo>
                      <a:pt x="2008" y="474"/>
                    </a:lnTo>
                    <a:lnTo>
                      <a:pt x="2024" y="494"/>
                    </a:lnTo>
                    <a:lnTo>
                      <a:pt x="2036" y="516"/>
                    </a:lnTo>
                    <a:lnTo>
                      <a:pt x="2044" y="542"/>
                    </a:lnTo>
                    <a:lnTo>
                      <a:pt x="2047" y="569"/>
                    </a:lnTo>
                    <a:lnTo>
                      <a:pt x="2047" y="1899"/>
                    </a:lnTo>
                    <a:lnTo>
                      <a:pt x="2045" y="1913"/>
                    </a:lnTo>
                    <a:lnTo>
                      <a:pt x="2039" y="1925"/>
                    </a:lnTo>
                    <a:lnTo>
                      <a:pt x="2028" y="1935"/>
                    </a:lnTo>
                    <a:lnTo>
                      <a:pt x="2016" y="1941"/>
                    </a:lnTo>
                    <a:lnTo>
                      <a:pt x="2002" y="1943"/>
                    </a:lnTo>
                    <a:lnTo>
                      <a:pt x="497" y="1943"/>
                    </a:lnTo>
                    <a:lnTo>
                      <a:pt x="483" y="1941"/>
                    </a:lnTo>
                    <a:lnTo>
                      <a:pt x="470" y="1935"/>
                    </a:lnTo>
                    <a:lnTo>
                      <a:pt x="461" y="1925"/>
                    </a:lnTo>
                    <a:lnTo>
                      <a:pt x="455" y="1913"/>
                    </a:lnTo>
                    <a:lnTo>
                      <a:pt x="452" y="1899"/>
                    </a:lnTo>
                    <a:lnTo>
                      <a:pt x="452" y="1406"/>
                    </a:lnTo>
                    <a:lnTo>
                      <a:pt x="506" y="1419"/>
                    </a:lnTo>
                    <a:lnTo>
                      <a:pt x="561" y="1430"/>
                    </a:lnTo>
                    <a:lnTo>
                      <a:pt x="616" y="1436"/>
                    </a:lnTo>
                    <a:lnTo>
                      <a:pt x="673" y="1438"/>
                    </a:lnTo>
                    <a:lnTo>
                      <a:pt x="742" y="1435"/>
                    </a:lnTo>
                    <a:lnTo>
                      <a:pt x="810" y="1426"/>
                    </a:lnTo>
                    <a:lnTo>
                      <a:pt x="875" y="1411"/>
                    </a:lnTo>
                    <a:lnTo>
                      <a:pt x="939" y="1390"/>
                    </a:lnTo>
                    <a:lnTo>
                      <a:pt x="1000" y="1365"/>
                    </a:lnTo>
                    <a:lnTo>
                      <a:pt x="1058" y="1334"/>
                    </a:lnTo>
                    <a:lnTo>
                      <a:pt x="1113" y="1299"/>
                    </a:lnTo>
                    <a:lnTo>
                      <a:pt x="1164" y="1259"/>
                    </a:lnTo>
                    <a:lnTo>
                      <a:pt x="1212" y="1214"/>
                    </a:lnTo>
                    <a:lnTo>
                      <a:pt x="1256" y="1166"/>
                    </a:lnTo>
                    <a:lnTo>
                      <a:pt x="1296" y="1115"/>
                    </a:lnTo>
                    <a:lnTo>
                      <a:pt x="1331" y="1060"/>
                    </a:lnTo>
                    <a:lnTo>
                      <a:pt x="1363" y="1002"/>
                    </a:lnTo>
                    <a:lnTo>
                      <a:pt x="1388" y="941"/>
                    </a:lnTo>
                    <a:lnTo>
                      <a:pt x="1409" y="877"/>
                    </a:lnTo>
                    <a:lnTo>
                      <a:pt x="1423" y="812"/>
                    </a:lnTo>
                    <a:lnTo>
                      <a:pt x="1433" y="744"/>
                    </a:lnTo>
                    <a:lnTo>
                      <a:pt x="1436" y="675"/>
                    </a:lnTo>
                    <a:lnTo>
                      <a:pt x="1433" y="613"/>
                    </a:lnTo>
                    <a:lnTo>
                      <a:pt x="1425" y="552"/>
                    </a:lnTo>
                    <a:lnTo>
                      <a:pt x="1414" y="492"/>
                    </a:lnTo>
                    <a:lnTo>
                      <a:pt x="1397" y="435"/>
                    </a:lnTo>
                    <a:close/>
                    <a:moveTo>
                      <a:pt x="655" y="258"/>
                    </a:moveTo>
                    <a:lnTo>
                      <a:pt x="673" y="260"/>
                    </a:lnTo>
                    <a:lnTo>
                      <a:pt x="689" y="267"/>
                    </a:lnTo>
                    <a:lnTo>
                      <a:pt x="702" y="278"/>
                    </a:lnTo>
                    <a:lnTo>
                      <a:pt x="713" y="290"/>
                    </a:lnTo>
                    <a:lnTo>
                      <a:pt x="719" y="307"/>
                    </a:lnTo>
                    <a:lnTo>
                      <a:pt x="722" y="325"/>
                    </a:lnTo>
                    <a:lnTo>
                      <a:pt x="722" y="608"/>
                    </a:lnTo>
                    <a:lnTo>
                      <a:pt x="889" y="653"/>
                    </a:lnTo>
                    <a:lnTo>
                      <a:pt x="906" y="660"/>
                    </a:lnTo>
                    <a:lnTo>
                      <a:pt x="920" y="671"/>
                    </a:lnTo>
                    <a:lnTo>
                      <a:pt x="930" y="685"/>
                    </a:lnTo>
                    <a:lnTo>
                      <a:pt x="936" y="700"/>
                    </a:lnTo>
                    <a:lnTo>
                      <a:pt x="938" y="717"/>
                    </a:lnTo>
                    <a:lnTo>
                      <a:pt x="936" y="735"/>
                    </a:lnTo>
                    <a:lnTo>
                      <a:pt x="930" y="752"/>
                    </a:lnTo>
                    <a:lnTo>
                      <a:pt x="918" y="766"/>
                    </a:lnTo>
                    <a:lnTo>
                      <a:pt x="905" y="776"/>
                    </a:lnTo>
                    <a:lnTo>
                      <a:pt x="889" y="782"/>
                    </a:lnTo>
                    <a:lnTo>
                      <a:pt x="872" y="784"/>
                    </a:lnTo>
                    <a:lnTo>
                      <a:pt x="854" y="782"/>
                    </a:lnTo>
                    <a:lnTo>
                      <a:pt x="637" y="723"/>
                    </a:lnTo>
                    <a:lnTo>
                      <a:pt x="621" y="717"/>
                    </a:lnTo>
                    <a:lnTo>
                      <a:pt x="608" y="707"/>
                    </a:lnTo>
                    <a:lnTo>
                      <a:pt x="597" y="693"/>
                    </a:lnTo>
                    <a:lnTo>
                      <a:pt x="591" y="676"/>
                    </a:lnTo>
                    <a:lnTo>
                      <a:pt x="588" y="659"/>
                    </a:lnTo>
                    <a:lnTo>
                      <a:pt x="588" y="325"/>
                    </a:lnTo>
                    <a:lnTo>
                      <a:pt x="591" y="307"/>
                    </a:lnTo>
                    <a:lnTo>
                      <a:pt x="597" y="290"/>
                    </a:lnTo>
                    <a:lnTo>
                      <a:pt x="608" y="278"/>
                    </a:lnTo>
                    <a:lnTo>
                      <a:pt x="621" y="267"/>
                    </a:lnTo>
                    <a:lnTo>
                      <a:pt x="637" y="260"/>
                    </a:lnTo>
                    <a:lnTo>
                      <a:pt x="655" y="258"/>
                    </a:lnTo>
                    <a:close/>
                    <a:moveTo>
                      <a:pt x="673" y="154"/>
                    </a:moveTo>
                    <a:lnTo>
                      <a:pt x="616" y="157"/>
                    </a:lnTo>
                    <a:lnTo>
                      <a:pt x="562" y="165"/>
                    </a:lnTo>
                    <a:lnTo>
                      <a:pt x="509" y="180"/>
                    </a:lnTo>
                    <a:lnTo>
                      <a:pt x="459" y="200"/>
                    </a:lnTo>
                    <a:lnTo>
                      <a:pt x="410" y="225"/>
                    </a:lnTo>
                    <a:lnTo>
                      <a:pt x="366" y="255"/>
                    </a:lnTo>
                    <a:lnTo>
                      <a:pt x="324" y="288"/>
                    </a:lnTo>
                    <a:lnTo>
                      <a:pt x="288" y="325"/>
                    </a:lnTo>
                    <a:lnTo>
                      <a:pt x="254" y="367"/>
                    </a:lnTo>
                    <a:lnTo>
                      <a:pt x="225" y="411"/>
                    </a:lnTo>
                    <a:lnTo>
                      <a:pt x="199" y="460"/>
                    </a:lnTo>
                    <a:lnTo>
                      <a:pt x="179" y="510"/>
                    </a:lnTo>
                    <a:lnTo>
                      <a:pt x="165" y="563"/>
                    </a:lnTo>
                    <a:lnTo>
                      <a:pt x="156" y="617"/>
                    </a:lnTo>
                    <a:lnTo>
                      <a:pt x="153" y="674"/>
                    </a:lnTo>
                    <a:lnTo>
                      <a:pt x="156" y="731"/>
                    </a:lnTo>
                    <a:lnTo>
                      <a:pt x="165" y="787"/>
                    </a:lnTo>
                    <a:lnTo>
                      <a:pt x="179" y="839"/>
                    </a:lnTo>
                    <a:lnTo>
                      <a:pt x="199" y="890"/>
                    </a:lnTo>
                    <a:lnTo>
                      <a:pt x="225" y="938"/>
                    </a:lnTo>
                    <a:lnTo>
                      <a:pt x="254" y="982"/>
                    </a:lnTo>
                    <a:lnTo>
                      <a:pt x="288" y="1023"/>
                    </a:lnTo>
                    <a:lnTo>
                      <a:pt x="324" y="1061"/>
                    </a:lnTo>
                    <a:lnTo>
                      <a:pt x="366" y="1095"/>
                    </a:lnTo>
                    <a:lnTo>
                      <a:pt x="410" y="1124"/>
                    </a:lnTo>
                    <a:lnTo>
                      <a:pt x="459" y="1149"/>
                    </a:lnTo>
                    <a:lnTo>
                      <a:pt x="509" y="1169"/>
                    </a:lnTo>
                    <a:lnTo>
                      <a:pt x="562" y="1184"/>
                    </a:lnTo>
                    <a:lnTo>
                      <a:pt x="616" y="1192"/>
                    </a:lnTo>
                    <a:lnTo>
                      <a:pt x="673" y="1196"/>
                    </a:lnTo>
                    <a:lnTo>
                      <a:pt x="730" y="1192"/>
                    </a:lnTo>
                    <a:lnTo>
                      <a:pt x="785" y="1184"/>
                    </a:lnTo>
                    <a:lnTo>
                      <a:pt x="838" y="1169"/>
                    </a:lnTo>
                    <a:lnTo>
                      <a:pt x="888" y="1149"/>
                    </a:lnTo>
                    <a:lnTo>
                      <a:pt x="936" y="1124"/>
                    </a:lnTo>
                    <a:lnTo>
                      <a:pt x="980" y="1095"/>
                    </a:lnTo>
                    <a:lnTo>
                      <a:pt x="1021" y="1061"/>
                    </a:lnTo>
                    <a:lnTo>
                      <a:pt x="1059" y="1023"/>
                    </a:lnTo>
                    <a:lnTo>
                      <a:pt x="1093" y="982"/>
                    </a:lnTo>
                    <a:lnTo>
                      <a:pt x="1122" y="938"/>
                    </a:lnTo>
                    <a:lnTo>
                      <a:pt x="1147" y="890"/>
                    </a:lnTo>
                    <a:lnTo>
                      <a:pt x="1167" y="839"/>
                    </a:lnTo>
                    <a:lnTo>
                      <a:pt x="1182" y="787"/>
                    </a:lnTo>
                    <a:lnTo>
                      <a:pt x="1190" y="731"/>
                    </a:lnTo>
                    <a:lnTo>
                      <a:pt x="1194" y="674"/>
                    </a:lnTo>
                    <a:lnTo>
                      <a:pt x="1190" y="617"/>
                    </a:lnTo>
                    <a:lnTo>
                      <a:pt x="1182" y="563"/>
                    </a:lnTo>
                    <a:lnTo>
                      <a:pt x="1167" y="510"/>
                    </a:lnTo>
                    <a:lnTo>
                      <a:pt x="1147" y="460"/>
                    </a:lnTo>
                    <a:lnTo>
                      <a:pt x="1122" y="411"/>
                    </a:lnTo>
                    <a:lnTo>
                      <a:pt x="1093" y="367"/>
                    </a:lnTo>
                    <a:lnTo>
                      <a:pt x="1059" y="325"/>
                    </a:lnTo>
                    <a:lnTo>
                      <a:pt x="1021" y="288"/>
                    </a:lnTo>
                    <a:lnTo>
                      <a:pt x="980" y="255"/>
                    </a:lnTo>
                    <a:lnTo>
                      <a:pt x="936" y="225"/>
                    </a:lnTo>
                    <a:lnTo>
                      <a:pt x="888" y="200"/>
                    </a:lnTo>
                    <a:lnTo>
                      <a:pt x="838" y="180"/>
                    </a:lnTo>
                    <a:lnTo>
                      <a:pt x="785" y="165"/>
                    </a:lnTo>
                    <a:lnTo>
                      <a:pt x="730" y="157"/>
                    </a:lnTo>
                    <a:lnTo>
                      <a:pt x="673" y="154"/>
                    </a:lnTo>
                    <a:close/>
                    <a:moveTo>
                      <a:pt x="673" y="0"/>
                    </a:moveTo>
                    <a:lnTo>
                      <a:pt x="738" y="3"/>
                    </a:lnTo>
                    <a:lnTo>
                      <a:pt x="801" y="13"/>
                    </a:lnTo>
                    <a:lnTo>
                      <a:pt x="863" y="27"/>
                    </a:lnTo>
                    <a:lnTo>
                      <a:pt x="922" y="47"/>
                    </a:lnTo>
                    <a:lnTo>
                      <a:pt x="977" y="73"/>
                    </a:lnTo>
                    <a:lnTo>
                      <a:pt x="1031" y="103"/>
                    </a:lnTo>
                    <a:lnTo>
                      <a:pt x="1081" y="138"/>
                    </a:lnTo>
                    <a:lnTo>
                      <a:pt x="1127" y="177"/>
                    </a:lnTo>
                    <a:lnTo>
                      <a:pt x="1170" y="220"/>
                    </a:lnTo>
                    <a:lnTo>
                      <a:pt x="1209" y="266"/>
                    </a:lnTo>
                    <a:lnTo>
                      <a:pt x="1244" y="317"/>
                    </a:lnTo>
                    <a:lnTo>
                      <a:pt x="1274" y="370"/>
                    </a:lnTo>
                    <a:lnTo>
                      <a:pt x="1300" y="426"/>
                    </a:lnTo>
                    <a:lnTo>
                      <a:pt x="1319" y="485"/>
                    </a:lnTo>
                    <a:lnTo>
                      <a:pt x="1334" y="547"/>
                    </a:lnTo>
                    <a:lnTo>
                      <a:pt x="1344" y="610"/>
                    </a:lnTo>
                    <a:lnTo>
                      <a:pt x="1347" y="674"/>
                    </a:lnTo>
                    <a:lnTo>
                      <a:pt x="1344" y="739"/>
                    </a:lnTo>
                    <a:lnTo>
                      <a:pt x="1334" y="802"/>
                    </a:lnTo>
                    <a:lnTo>
                      <a:pt x="1319" y="864"/>
                    </a:lnTo>
                    <a:lnTo>
                      <a:pt x="1300" y="923"/>
                    </a:lnTo>
                    <a:lnTo>
                      <a:pt x="1274" y="979"/>
                    </a:lnTo>
                    <a:lnTo>
                      <a:pt x="1244" y="1033"/>
                    </a:lnTo>
                    <a:lnTo>
                      <a:pt x="1209" y="1083"/>
                    </a:lnTo>
                    <a:lnTo>
                      <a:pt x="1170" y="1129"/>
                    </a:lnTo>
                    <a:lnTo>
                      <a:pt x="1127" y="1172"/>
                    </a:lnTo>
                    <a:lnTo>
                      <a:pt x="1081" y="1211"/>
                    </a:lnTo>
                    <a:lnTo>
                      <a:pt x="1031" y="1246"/>
                    </a:lnTo>
                    <a:lnTo>
                      <a:pt x="977" y="1276"/>
                    </a:lnTo>
                    <a:lnTo>
                      <a:pt x="922" y="1302"/>
                    </a:lnTo>
                    <a:lnTo>
                      <a:pt x="863" y="1322"/>
                    </a:lnTo>
                    <a:lnTo>
                      <a:pt x="801" y="1336"/>
                    </a:lnTo>
                    <a:lnTo>
                      <a:pt x="738" y="1346"/>
                    </a:lnTo>
                    <a:lnTo>
                      <a:pt x="673" y="1349"/>
                    </a:lnTo>
                    <a:lnTo>
                      <a:pt x="609" y="1346"/>
                    </a:lnTo>
                    <a:lnTo>
                      <a:pt x="546" y="1336"/>
                    </a:lnTo>
                    <a:lnTo>
                      <a:pt x="484" y="1322"/>
                    </a:lnTo>
                    <a:lnTo>
                      <a:pt x="425" y="1302"/>
                    </a:lnTo>
                    <a:lnTo>
                      <a:pt x="369" y="1276"/>
                    </a:lnTo>
                    <a:lnTo>
                      <a:pt x="316" y="1246"/>
                    </a:lnTo>
                    <a:lnTo>
                      <a:pt x="266" y="1211"/>
                    </a:lnTo>
                    <a:lnTo>
                      <a:pt x="219" y="1172"/>
                    </a:lnTo>
                    <a:lnTo>
                      <a:pt x="176" y="1129"/>
                    </a:lnTo>
                    <a:lnTo>
                      <a:pt x="138" y="1083"/>
                    </a:lnTo>
                    <a:lnTo>
                      <a:pt x="103" y="1033"/>
                    </a:lnTo>
                    <a:lnTo>
                      <a:pt x="72" y="979"/>
                    </a:lnTo>
                    <a:lnTo>
                      <a:pt x="47" y="923"/>
                    </a:lnTo>
                    <a:lnTo>
                      <a:pt x="27" y="864"/>
                    </a:lnTo>
                    <a:lnTo>
                      <a:pt x="13" y="802"/>
                    </a:lnTo>
                    <a:lnTo>
                      <a:pt x="3" y="739"/>
                    </a:lnTo>
                    <a:lnTo>
                      <a:pt x="0" y="674"/>
                    </a:lnTo>
                    <a:lnTo>
                      <a:pt x="3" y="610"/>
                    </a:lnTo>
                    <a:lnTo>
                      <a:pt x="13" y="547"/>
                    </a:lnTo>
                    <a:lnTo>
                      <a:pt x="27" y="485"/>
                    </a:lnTo>
                    <a:lnTo>
                      <a:pt x="47" y="426"/>
                    </a:lnTo>
                    <a:lnTo>
                      <a:pt x="72" y="370"/>
                    </a:lnTo>
                    <a:lnTo>
                      <a:pt x="103" y="317"/>
                    </a:lnTo>
                    <a:lnTo>
                      <a:pt x="138" y="266"/>
                    </a:lnTo>
                    <a:lnTo>
                      <a:pt x="176" y="220"/>
                    </a:lnTo>
                    <a:lnTo>
                      <a:pt x="219" y="177"/>
                    </a:lnTo>
                    <a:lnTo>
                      <a:pt x="266" y="138"/>
                    </a:lnTo>
                    <a:lnTo>
                      <a:pt x="316" y="103"/>
                    </a:lnTo>
                    <a:lnTo>
                      <a:pt x="369" y="73"/>
                    </a:lnTo>
                    <a:lnTo>
                      <a:pt x="425" y="47"/>
                    </a:lnTo>
                    <a:lnTo>
                      <a:pt x="484" y="27"/>
                    </a:lnTo>
                    <a:lnTo>
                      <a:pt x="546" y="13"/>
                    </a:lnTo>
                    <a:lnTo>
                      <a:pt x="609" y="3"/>
                    </a:lnTo>
                    <a:lnTo>
                      <a:pt x="673"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32" name="Oval 31"/>
              <p:cNvSpPr/>
              <p:nvPr/>
            </p:nvSpPr>
            <p:spPr>
              <a:xfrm rot="1596651">
                <a:off x="7510046" y="1509334"/>
                <a:ext cx="629874" cy="62987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grpSp>
        <p:nvGrpSpPr>
          <p:cNvPr id="33" name="Group 32"/>
          <p:cNvGrpSpPr/>
          <p:nvPr/>
        </p:nvGrpSpPr>
        <p:grpSpPr>
          <a:xfrm>
            <a:off x="8547844" y="3603735"/>
            <a:ext cx="2814948" cy="648602"/>
            <a:chOff x="9261811" y="2567272"/>
            <a:chExt cx="2814948" cy="648602"/>
          </a:xfrm>
        </p:grpSpPr>
        <p:sp>
          <p:nvSpPr>
            <p:cNvPr id="34" name="Text Placeholder 14"/>
            <p:cNvSpPr txBox="1">
              <a:spLocks/>
            </p:cNvSpPr>
            <p:nvPr/>
          </p:nvSpPr>
          <p:spPr>
            <a:xfrm>
              <a:off x="10066439" y="2567272"/>
              <a:ext cx="1829344" cy="3877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dirty="0" smtClean="0">
                  <a:solidFill>
                    <a:schemeClr val="bg1">
                      <a:lumMod val="65000"/>
                    </a:schemeClr>
                  </a:solidFill>
                  <a:latin typeface="+mj-lt"/>
                </a:rPr>
                <a:t>Optimize found data</a:t>
              </a:r>
              <a:endParaRPr lang="en-IN" sz="1400" dirty="0">
                <a:solidFill>
                  <a:schemeClr val="bg1">
                    <a:lumMod val="65000"/>
                  </a:schemeClr>
                </a:solidFill>
                <a:latin typeface="+mj-lt"/>
              </a:endParaRPr>
            </a:p>
          </p:txBody>
        </p:sp>
        <p:sp>
          <p:nvSpPr>
            <p:cNvPr id="35" name="Text Placeholder 14"/>
            <p:cNvSpPr txBox="1">
              <a:spLocks/>
            </p:cNvSpPr>
            <p:nvPr/>
          </p:nvSpPr>
          <p:spPr>
            <a:xfrm>
              <a:off x="10066440" y="2809129"/>
              <a:ext cx="2010319" cy="203133"/>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endParaRPr lang="en-IN" sz="1100" dirty="0">
                <a:solidFill>
                  <a:schemeClr val="bg1">
                    <a:lumMod val="65000"/>
                  </a:schemeClr>
                </a:solidFill>
              </a:endParaRPr>
            </a:p>
          </p:txBody>
        </p:sp>
        <p:grpSp>
          <p:nvGrpSpPr>
            <p:cNvPr id="36" name="Group 35"/>
            <p:cNvGrpSpPr/>
            <p:nvPr/>
          </p:nvGrpSpPr>
          <p:grpSpPr>
            <a:xfrm>
              <a:off x="9261811" y="2586000"/>
              <a:ext cx="629874" cy="629874"/>
              <a:chOff x="8215022" y="2414095"/>
              <a:chExt cx="629874" cy="629874"/>
            </a:xfrm>
          </p:grpSpPr>
          <p:sp>
            <p:nvSpPr>
              <p:cNvPr id="37" name="Oval 36"/>
              <p:cNvSpPr/>
              <p:nvPr/>
            </p:nvSpPr>
            <p:spPr>
              <a:xfrm rot="1596651">
                <a:off x="8215022" y="2414095"/>
                <a:ext cx="629874" cy="62987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8" name="Group 37"/>
              <p:cNvGrpSpPr/>
              <p:nvPr/>
            </p:nvGrpSpPr>
            <p:grpSpPr>
              <a:xfrm>
                <a:off x="8370696" y="2573337"/>
                <a:ext cx="318525" cy="318525"/>
                <a:chOff x="3595688" y="4638675"/>
                <a:chExt cx="571500" cy="571500"/>
              </a:xfrm>
              <a:solidFill>
                <a:schemeClr val="accent4"/>
              </a:solidFill>
            </p:grpSpPr>
            <p:sp>
              <p:nvSpPr>
                <p:cNvPr id="39" name="Freeform 54"/>
                <p:cNvSpPr>
                  <a:spLocks noEditPoints="1"/>
                </p:cNvSpPr>
                <p:nvPr/>
              </p:nvSpPr>
              <p:spPr bwMode="auto">
                <a:xfrm>
                  <a:off x="3746500" y="4787900"/>
                  <a:ext cx="269875" cy="2714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0" y="8"/>
                        <a:pt x="8" y="20"/>
                        <a:pt x="8" y="36"/>
                      </a:cubicBezTo>
                      <a:cubicBezTo>
                        <a:pt x="8" y="52"/>
                        <a:pt x="20" y="64"/>
                        <a:pt x="36" y="64"/>
                      </a:cubicBezTo>
                      <a:cubicBezTo>
                        <a:pt x="52" y="64"/>
                        <a:pt x="64" y="52"/>
                        <a:pt x="64" y="36"/>
                      </a:cubicBezTo>
                      <a:cubicBezTo>
                        <a:pt x="64" y="20"/>
                        <a:pt x="52"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55"/>
                <p:cNvSpPr>
                  <a:spLocks noEditPoints="1"/>
                </p:cNvSpPr>
                <p:nvPr/>
              </p:nvSpPr>
              <p:spPr bwMode="auto">
                <a:xfrm>
                  <a:off x="3595688" y="4638675"/>
                  <a:ext cx="571500" cy="571500"/>
                </a:xfrm>
                <a:custGeom>
                  <a:avLst/>
                  <a:gdLst>
                    <a:gd name="T0" fmla="*/ 65 w 152"/>
                    <a:gd name="T1" fmla="*/ 152 h 152"/>
                    <a:gd name="T2" fmla="*/ 47 w 152"/>
                    <a:gd name="T3" fmla="*/ 128 h 152"/>
                    <a:gd name="T4" fmla="*/ 15 w 152"/>
                    <a:gd name="T5" fmla="*/ 122 h 152"/>
                    <a:gd name="T6" fmla="*/ 19 w 152"/>
                    <a:gd name="T7" fmla="*/ 93 h 152"/>
                    <a:gd name="T8" fmla="*/ 0 w 152"/>
                    <a:gd name="T9" fmla="*/ 65 h 152"/>
                    <a:gd name="T10" fmla="*/ 24 w 152"/>
                    <a:gd name="T11" fmla="*/ 47 h 152"/>
                    <a:gd name="T12" fmla="*/ 30 w 152"/>
                    <a:gd name="T13" fmla="*/ 15 h 152"/>
                    <a:gd name="T14" fmla="*/ 59 w 152"/>
                    <a:gd name="T15" fmla="*/ 19 h 152"/>
                    <a:gd name="T16" fmla="*/ 87 w 152"/>
                    <a:gd name="T17" fmla="*/ 0 h 152"/>
                    <a:gd name="T18" fmla="*/ 105 w 152"/>
                    <a:gd name="T19" fmla="*/ 24 h 152"/>
                    <a:gd name="T20" fmla="*/ 137 w 152"/>
                    <a:gd name="T21" fmla="*/ 30 h 152"/>
                    <a:gd name="T22" fmla="*/ 133 w 152"/>
                    <a:gd name="T23" fmla="*/ 59 h 152"/>
                    <a:gd name="T24" fmla="*/ 152 w 152"/>
                    <a:gd name="T25" fmla="*/ 87 h 152"/>
                    <a:gd name="T26" fmla="*/ 128 w 152"/>
                    <a:gd name="T27" fmla="*/ 105 h 152"/>
                    <a:gd name="T28" fmla="*/ 122 w 152"/>
                    <a:gd name="T29" fmla="*/ 137 h 152"/>
                    <a:gd name="T30" fmla="*/ 93 w 152"/>
                    <a:gd name="T31" fmla="*/ 133 h 152"/>
                    <a:gd name="T32" fmla="*/ 71 w 152"/>
                    <a:gd name="T33" fmla="*/ 144 h 152"/>
                    <a:gd name="T34" fmla="*/ 87 w 152"/>
                    <a:gd name="T35" fmla="*/ 127 h 152"/>
                    <a:gd name="T36" fmla="*/ 103 w 152"/>
                    <a:gd name="T37" fmla="*/ 121 h 152"/>
                    <a:gd name="T38" fmla="*/ 121 w 152"/>
                    <a:gd name="T39" fmla="*/ 128 h 152"/>
                    <a:gd name="T40" fmla="*/ 120 w 152"/>
                    <a:gd name="T41" fmla="*/ 104 h 152"/>
                    <a:gd name="T42" fmla="*/ 127 w 152"/>
                    <a:gd name="T43" fmla="*/ 89 h 152"/>
                    <a:gd name="T44" fmla="*/ 144 w 152"/>
                    <a:gd name="T45" fmla="*/ 81 h 152"/>
                    <a:gd name="T46" fmla="*/ 127 w 152"/>
                    <a:gd name="T47" fmla="*/ 65 h 152"/>
                    <a:gd name="T48" fmla="*/ 121 w 152"/>
                    <a:gd name="T49" fmla="*/ 49 h 152"/>
                    <a:gd name="T50" fmla="*/ 128 w 152"/>
                    <a:gd name="T51" fmla="*/ 31 h 152"/>
                    <a:gd name="T52" fmla="*/ 104 w 152"/>
                    <a:gd name="T53" fmla="*/ 32 h 152"/>
                    <a:gd name="T54" fmla="*/ 89 w 152"/>
                    <a:gd name="T55" fmla="*/ 25 h 152"/>
                    <a:gd name="T56" fmla="*/ 81 w 152"/>
                    <a:gd name="T57" fmla="*/ 8 h 152"/>
                    <a:gd name="T58" fmla="*/ 65 w 152"/>
                    <a:gd name="T59" fmla="*/ 25 h 152"/>
                    <a:gd name="T60" fmla="*/ 49 w 152"/>
                    <a:gd name="T61" fmla="*/ 31 h 152"/>
                    <a:gd name="T62" fmla="*/ 31 w 152"/>
                    <a:gd name="T63" fmla="*/ 24 h 152"/>
                    <a:gd name="T64" fmla="*/ 32 w 152"/>
                    <a:gd name="T65" fmla="*/ 48 h 152"/>
                    <a:gd name="T66" fmla="*/ 25 w 152"/>
                    <a:gd name="T67" fmla="*/ 63 h 152"/>
                    <a:gd name="T68" fmla="*/ 8 w 152"/>
                    <a:gd name="T69" fmla="*/ 71 h 152"/>
                    <a:gd name="T70" fmla="*/ 25 w 152"/>
                    <a:gd name="T71" fmla="*/ 87 h 152"/>
                    <a:gd name="T72" fmla="*/ 31 w 152"/>
                    <a:gd name="T73" fmla="*/ 103 h 152"/>
                    <a:gd name="T74" fmla="*/ 24 w 152"/>
                    <a:gd name="T75" fmla="*/ 121 h 152"/>
                    <a:gd name="T76" fmla="*/ 48 w 152"/>
                    <a:gd name="T77" fmla="*/ 120 h 152"/>
                    <a:gd name="T78" fmla="*/ 63 w 152"/>
                    <a:gd name="T79" fmla="*/ 127 h 152"/>
                    <a:gd name="T80" fmla="*/ 71 w 152"/>
                    <a:gd name="T8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152">
                      <a:moveTo>
                        <a:pt x="87" y="152"/>
                      </a:moveTo>
                      <a:cubicBezTo>
                        <a:pt x="65" y="152"/>
                        <a:pt x="65" y="152"/>
                        <a:pt x="65" y="152"/>
                      </a:cubicBezTo>
                      <a:cubicBezTo>
                        <a:pt x="59" y="133"/>
                        <a:pt x="59" y="133"/>
                        <a:pt x="59" y="133"/>
                      </a:cubicBezTo>
                      <a:cubicBezTo>
                        <a:pt x="55" y="132"/>
                        <a:pt x="51" y="130"/>
                        <a:pt x="47" y="128"/>
                      </a:cubicBezTo>
                      <a:cubicBezTo>
                        <a:pt x="30" y="137"/>
                        <a:pt x="30" y="137"/>
                        <a:pt x="30" y="137"/>
                      </a:cubicBezTo>
                      <a:cubicBezTo>
                        <a:pt x="15" y="122"/>
                        <a:pt x="15" y="122"/>
                        <a:pt x="15" y="122"/>
                      </a:cubicBezTo>
                      <a:cubicBezTo>
                        <a:pt x="24" y="105"/>
                        <a:pt x="24" y="105"/>
                        <a:pt x="24" y="105"/>
                      </a:cubicBezTo>
                      <a:cubicBezTo>
                        <a:pt x="22" y="101"/>
                        <a:pt x="20" y="97"/>
                        <a:pt x="19" y="93"/>
                      </a:cubicBezTo>
                      <a:cubicBezTo>
                        <a:pt x="0" y="87"/>
                        <a:pt x="0" y="87"/>
                        <a:pt x="0" y="87"/>
                      </a:cubicBezTo>
                      <a:cubicBezTo>
                        <a:pt x="0" y="65"/>
                        <a:pt x="0" y="65"/>
                        <a:pt x="0" y="65"/>
                      </a:cubicBezTo>
                      <a:cubicBezTo>
                        <a:pt x="19" y="59"/>
                        <a:pt x="19" y="59"/>
                        <a:pt x="19" y="59"/>
                      </a:cubicBezTo>
                      <a:cubicBezTo>
                        <a:pt x="20" y="55"/>
                        <a:pt x="22" y="51"/>
                        <a:pt x="24" y="47"/>
                      </a:cubicBezTo>
                      <a:cubicBezTo>
                        <a:pt x="15" y="30"/>
                        <a:pt x="15" y="30"/>
                        <a:pt x="15" y="30"/>
                      </a:cubicBezTo>
                      <a:cubicBezTo>
                        <a:pt x="30" y="15"/>
                        <a:pt x="30" y="15"/>
                        <a:pt x="30" y="15"/>
                      </a:cubicBezTo>
                      <a:cubicBezTo>
                        <a:pt x="47" y="24"/>
                        <a:pt x="47" y="24"/>
                        <a:pt x="47" y="24"/>
                      </a:cubicBezTo>
                      <a:cubicBezTo>
                        <a:pt x="51" y="22"/>
                        <a:pt x="55" y="20"/>
                        <a:pt x="59" y="19"/>
                      </a:cubicBezTo>
                      <a:cubicBezTo>
                        <a:pt x="65" y="0"/>
                        <a:pt x="65" y="0"/>
                        <a:pt x="65" y="0"/>
                      </a:cubicBezTo>
                      <a:cubicBezTo>
                        <a:pt x="87" y="0"/>
                        <a:pt x="87" y="0"/>
                        <a:pt x="87" y="0"/>
                      </a:cubicBezTo>
                      <a:cubicBezTo>
                        <a:pt x="93" y="19"/>
                        <a:pt x="93" y="19"/>
                        <a:pt x="93" y="19"/>
                      </a:cubicBezTo>
                      <a:cubicBezTo>
                        <a:pt x="97" y="20"/>
                        <a:pt x="101" y="22"/>
                        <a:pt x="105" y="24"/>
                      </a:cubicBezTo>
                      <a:cubicBezTo>
                        <a:pt x="122" y="15"/>
                        <a:pt x="122" y="15"/>
                        <a:pt x="122" y="15"/>
                      </a:cubicBezTo>
                      <a:cubicBezTo>
                        <a:pt x="137" y="30"/>
                        <a:pt x="137" y="30"/>
                        <a:pt x="137" y="30"/>
                      </a:cubicBezTo>
                      <a:cubicBezTo>
                        <a:pt x="128" y="47"/>
                        <a:pt x="128" y="47"/>
                        <a:pt x="128" y="47"/>
                      </a:cubicBezTo>
                      <a:cubicBezTo>
                        <a:pt x="130" y="51"/>
                        <a:pt x="132" y="55"/>
                        <a:pt x="133" y="59"/>
                      </a:cubicBezTo>
                      <a:cubicBezTo>
                        <a:pt x="152" y="65"/>
                        <a:pt x="152" y="65"/>
                        <a:pt x="152" y="65"/>
                      </a:cubicBezTo>
                      <a:cubicBezTo>
                        <a:pt x="152" y="87"/>
                        <a:pt x="152" y="87"/>
                        <a:pt x="152" y="87"/>
                      </a:cubicBezTo>
                      <a:cubicBezTo>
                        <a:pt x="133" y="93"/>
                        <a:pt x="133" y="93"/>
                        <a:pt x="133" y="93"/>
                      </a:cubicBezTo>
                      <a:cubicBezTo>
                        <a:pt x="132" y="97"/>
                        <a:pt x="130" y="101"/>
                        <a:pt x="128" y="105"/>
                      </a:cubicBezTo>
                      <a:cubicBezTo>
                        <a:pt x="137" y="122"/>
                        <a:pt x="137" y="122"/>
                        <a:pt x="137" y="122"/>
                      </a:cubicBezTo>
                      <a:cubicBezTo>
                        <a:pt x="122" y="137"/>
                        <a:pt x="122" y="137"/>
                        <a:pt x="122" y="137"/>
                      </a:cubicBezTo>
                      <a:cubicBezTo>
                        <a:pt x="105" y="128"/>
                        <a:pt x="105" y="128"/>
                        <a:pt x="105" y="128"/>
                      </a:cubicBezTo>
                      <a:cubicBezTo>
                        <a:pt x="101" y="130"/>
                        <a:pt x="97" y="132"/>
                        <a:pt x="93" y="133"/>
                      </a:cubicBezTo>
                      <a:lnTo>
                        <a:pt x="87" y="152"/>
                      </a:lnTo>
                      <a:close/>
                      <a:moveTo>
                        <a:pt x="71" y="144"/>
                      </a:moveTo>
                      <a:cubicBezTo>
                        <a:pt x="81" y="144"/>
                        <a:pt x="81" y="144"/>
                        <a:pt x="81" y="144"/>
                      </a:cubicBezTo>
                      <a:cubicBezTo>
                        <a:pt x="87" y="127"/>
                        <a:pt x="87" y="127"/>
                        <a:pt x="87" y="127"/>
                      </a:cubicBezTo>
                      <a:cubicBezTo>
                        <a:pt x="89" y="127"/>
                        <a:pt x="89" y="127"/>
                        <a:pt x="89" y="127"/>
                      </a:cubicBezTo>
                      <a:cubicBezTo>
                        <a:pt x="94" y="125"/>
                        <a:pt x="98" y="123"/>
                        <a:pt x="103" y="121"/>
                      </a:cubicBezTo>
                      <a:cubicBezTo>
                        <a:pt x="104" y="120"/>
                        <a:pt x="104" y="120"/>
                        <a:pt x="104" y="120"/>
                      </a:cubicBezTo>
                      <a:cubicBezTo>
                        <a:pt x="121" y="128"/>
                        <a:pt x="121" y="128"/>
                        <a:pt x="121" y="128"/>
                      </a:cubicBezTo>
                      <a:cubicBezTo>
                        <a:pt x="128" y="121"/>
                        <a:pt x="128" y="121"/>
                        <a:pt x="128" y="121"/>
                      </a:cubicBezTo>
                      <a:cubicBezTo>
                        <a:pt x="120" y="104"/>
                        <a:pt x="120" y="104"/>
                        <a:pt x="120" y="104"/>
                      </a:cubicBezTo>
                      <a:cubicBezTo>
                        <a:pt x="121" y="103"/>
                        <a:pt x="121" y="103"/>
                        <a:pt x="121" y="103"/>
                      </a:cubicBezTo>
                      <a:cubicBezTo>
                        <a:pt x="123" y="98"/>
                        <a:pt x="125" y="94"/>
                        <a:pt x="127" y="89"/>
                      </a:cubicBezTo>
                      <a:cubicBezTo>
                        <a:pt x="127" y="87"/>
                        <a:pt x="127" y="87"/>
                        <a:pt x="127" y="87"/>
                      </a:cubicBezTo>
                      <a:cubicBezTo>
                        <a:pt x="144" y="81"/>
                        <a:pt x="144" y="81"/>
                        <a:pt x="144" y="81"/>
                      </a:cubicBezTo>
                      <a:cubicBezTo>
                        <a:pt x="144" y="71"/>
                        <a:pt x="144" y="71"/>
                        <a:pt x="144" y="71"/>
                      </a:cubicBezTo>
                      <a:cubicBezTo>
                        <a:pt x="127" y="65"/>
                        <a:pt x="127" y="65"/>
                        <a:pt x="127" y="65"/>
                      </a:cubicBezTo>
                      <a:cubicBezTo>
                        <a:pt x="127" y="63"/>
                        <a:pt x="127" y="63"/>
                        <a:pt x="127" y="63"/>
                      </a:cubicBezTo>
                      <a:cubicBezTo>
                        <a:pt x="125" y="58"/>
                        <a:pt x="123" y="54"/>
                        <a:pt x="121" y="49"/>
                      </a:cubicBezTo>
                      <a:cubicBezTo>
                        <a:pt x="120" y="48"/>
                        <a:pt x="120" y="48"/>
                        <a:pt x="120" y="48"/>
                      </a:cubicBezTo>
                      <a:cubicBezTo>
                        <a:pt x="128" y="31"/>
                        <a:pt x="128" y="31"/>
                        <a:pt x="128" y="31"/>
                      </a:cubicBezTo>
                      <a:cubicBezTo>
                        <a:pt x="121" y="24"/>
                        <a:pt x="121" y="24"/>
                        <a:pt x="121" y="24"/>
                      </a:cubicBezTo>
                      <a:cubicBezTo>
                        <a:pt x="104" y="32"/>
                        <a:pt x="104" y="32"/>
                        <a:pt x="104" y="32"/>
                      </a:cubicBezTo>
                      <a:cubicBezTo>
                        <a:pt x="103" y="31"/>
                        <a:pt x="103" y="31"/>
                        <a:pt x="103" y="31"/>
                      </a:cubicBezTo>
                      <a:cubicBezTo>
                        <a:pt x="98" y="29"/>
                        <a:pt x="94" y="27"/>
                        <a:pt x="89" y="25"/>
                      </a:cubicBezTo>
                      <a:cubicBezTo>
                        <a:pt x="87" y="25"/>
                        <a:pt x="87" y="25"/>
                        <a:pt x="87" y="25"/>
                      </a:cubicBezTo>
                      <a:cubicBezTo>
                        <a:pt x="81" y="8"/>
                        <a:pt x="81" y="8"/>
                        <a:pt x="81" y="8"/>
                      </a:cubicBezTo>
                      <a:cubicBezTo>
                        <a:pt x="71" y="8"/>
                        <a:pt x="71" y="8"/>
                        <a:pt x="71" y="8"/>
                      </a:cubicBezTo>
                      <a:cubicBezTo>
                        <a:pt x="65" y="25"/>
                        <a:pt x="65" y="25"/>
                        <a:pt x="65" y="25"/>
                      </a:cubicBezTo>
                      <a:cubicBezTo>
                        <a:pt x="63" y="25"/>
                        <a:pt x="63" y="25"/>
                        <a:pt x="63" y="25"/>
                      </a:cubicBezTo>
                      <a:cubicBezTo>
                        <a:pt x="58" y="27"/>
                        <a:pt x="54" y="29"/>
                        <a:pt x="49" y="31"/>
                      </a:cubicBezTo>
                      <a:cubicBezTo>
                        <a:pt x="48" y="32"/>
                        <a:pt x="48" y="32"/>
                        <a:pt x="48" y="32"/>
                      </a:cubicBezTo>
                      <a:cubicBezTo>
                        <a:pt x="31" y="24"/>
                        <a:pt x="31" y="24"/>
                        <a:pt x="31" y="24"/>
                      </a:cubicBezTo>
                      <a:cubicBezTo>
                        <a:pt x="24" y="31"/>
                        <a:pt x="24" y="31"/>
                        <a:pt x="24" y="31"/>
                      </a:cubicBezTo>
                      <a:cubicBezTo>
                        <a:pt x="32" y="48"/>
                        <a:pt x="32" y="48"/>
                        <a:pt x="32" y="48"/>
                      </a:cubicBezTo>
                      <a:cubicBezTo>
                        <a:pt x="31" y="49"/>
                        <a:pt x="31" y="49"/>
                        <a:pt x="31" y="49"/>
                      </a:cubicBezTo>
                      <a:cubicBezTo>
                        <a:pt x="29" y="54"/>
                        <a:pt x="27" y="58"/>
                        <a:pt x="25" y="63"/>
                      </a:cubicBezTo>
                      <a:cubicBezTo>
                        <a:pt x="25" y="65"/>
                        <a:pt x="25" y="65"/>
                        <a:pt x="25" y="65"/>
                      </a:cubicBezTo>
                      <a:cubicBezTo>
                        <a:pt x="8" y="71"/>
                        <a:pt x="8" y="71"/>
                        <a:pt x="8" y="71"/>
                      </a:cubicBezTo>
                      <a:cubicBezTo>
                        <a:pt x="8" y="81"/>
                        <a:pt x="8" y="81"/>
                        <a:pt x="8" y="81"/>
                      </a:cubicBezTo>
                      <a:cubicBezTo>
                        <a:pt x="25" y="87"/>
                        <a:pt x="25" y="87"/>
                        <a:pt x="25" y="87"/>
                      </a:cubicBezTo>
                      <a:cubicBezTo>
                        <a:pt x="25" y="89"/>
                        <a:pt x="25" y="89"/>
                        <a:pt x="25" y="89"/>
                      </a:cubicBezTo>
                      <a:cubicBezTo>
                        <a:pt x="27" y="94"/>
                        <a:pt x="29" y="98"/>
                        <a:pt x="31" y="103"/>
                      </a:cubicBezTo>
                      <a:cubicBezTo>
                        <a:pt x="32" y="104"/>
                        <a:pt x="32" y="104"/>
                        <a:pt x="32" y="104"/>
                      </a:cubicBezTo>
                      <a:cubicBezTo>
                        <a:pt x="24" y="121"/>
                        <a:pt x="24" y="121"/>
                        <a:pt x="24" y="121"/>
                      </a:cubicBezTo>
                      <a:cubicBezTo>
                        <a:pt x="31" y="128"/>
                        <a:pt x="31" y="128"/>
                        <a:pt x="31" y="128"/>
                      </a:cubicBezTo>
                      <a:cubicBezTo>
                        <a:pt x="48" y="120"/>
                        <a:pt x="48" y="120"/>
                        <a:pt x="48" y="120"/>
                      </a:cubicBezTo>
                      <a:cubicBezTo>
                        <a:pt x="49" y="121"/>
                        <a:pt x="49" y="121"/>
                        <a:pt x="49" y="121"/>
                      </a:cubicBezTo>
                      <a:cubicBezTo>
                        <a:pt x="54" y="123"/>
                        <a:pt x="58" y="125"/>
                        <a:pt x="63" y="127"/>
                      </a:cubicBezTo>
                      <a:cubicBezTo>
                        <a:pt x="65" y="127"/>
                        <a:pt x="65" y="127"/>
                        <a:pt x="65" y="127"/>
                      </a:cubicBezTo>
                      <a:lnTo>
                        <a:pt x="7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grpSp>
        <p:nvGrpSpPr>
          <p:cNvPr id="41" name="Group 40"/>
          <p:cNvGrpSpPr/>
          <p:nvPr/>
        </p:nvGrpSpPr>
        <p:grpSpPr>
          <a:xfrm>
            <a:off x="8547844" y="4718092"/>
            <a:ext cx="2814948" cy="648602"/>
            <a:chOff x="9377052" y="3503889"/>
            <a:chExt cx="2814948" cy="648602"/>
          </a:xfrm>
        </p:grpSpPr>
        <p:sp>
          <p:nvSpPr>
            <p:cNvPr id="42" name="Text Placeholder 14"/>
            <p:cNvSpPr txBox="1">
              <a:spLocks/>
            </p:cNvSpPr>
            <p:nvPr/>
          </p:nvSpPr>
          <p:spPr>
            <a:xfrm>
              <a:off x="10181680" y="3503889"/>
              <a:ext cx="1829344" cy="3877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dirty="0" smtClean="0">
                  <a:solidFill>
                    <a:schemeClr val="bg1">
                      <a:lumMod val="65000"/>
                    </a:schemeClr>
                  </a:solidFill>
                  <a:latin typeface="+mj-lt"/>
                </a:rPr>
                <a:t>Save in database ( Index ) </a:t>
              </a:r>
            </a:p>
          </p:txBody>
        </p:sp>
        <p:sp>
          <p:nvSpPr>
            <p:cNvPr id="43" name="Text Placeholder 14"/>
            <p:cNvSpPr txBox="1">
              <a:spLocks/>
            </p:cNvSpPr>
            <p:nvPr/>
          </p:nvSpPr>
          <p:spPr>
            <a:xfrm>
              <a:off x="10181681" y="3745746"/>
              <a:ext cx="2010319" cy="203133"/>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endParaRPr lang="en-IN" sz="1100" dirty="0">
                <a:solidFill>
                  <a:schemeClr val="bg1">
                    <a:lumMod val="65000"/>
                  </a:schemeClr>
                </a:solidFill>
              </a:endParaRPr>
            </a:p>
          </p:txBody>
        </p:sp>
        <p:grpSp>
          <p:nvGrpSpPr>
            <p:cNvPr id="44" name="Group 43"/>
            <p:cNvGrpSpPr/>
            <p:nvPr/>
          </p:nvGrpSpPr>
          <p:grpSpPr>
            <a:xfrm>
              <a:off x="9377052" y="3522617"/>
              <a:ext cx="629874" cy="629874"/>
              <a:chOff x="8330263" y="3350712"/>
              <a:chExt cx="629874" cy="629874"/>
            </a:xfrm>
          </p:grpSpPr>
          <p:sp>
            <p:nvSpPr>
              <p:cNvPr id="45" name="Oval 44"/>
              <p:cNvSpPr/>
              <p:nvPr/>
            </p:nvSpPr>
            <p:spPr>
              <a:xfrm rot="1596651">
                <a:off x="8330263" y="3350712"/>
                <a:ext cx="629874" cy="6298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6" name="Group 45"/>
              <p:cNvGrpSpPr/>
              <p:nvPr/>
            </p:nvGrpSpPr>
            <p:grpSpPr>
              <a:xfrm>
                <a:off x="8535507" y="3491906"/>
                <a:ext cx="215548" cy="291247"/>
                <a:chOff x="5248275" y="4699000"/>
                <a:chExt cx="266700" cy="360363"/>
              </a:xfrm>
              <a:solidFill>
                <a:schemeClr val="accent1"/>
              </a:solidFill>
            </p:grpSpPr>
            <p:sp>
              <p:nvSpPr>
                <p:cNvPr id="47" name="Freeform 79"/>
                <p:cNvSpPr>
                  <a:spLocks/>
                </p:cNvSpPr>
                <p:nvPr/>
              </p:nvSpPr>
              <p:spPr bwMode="auto">
                <a:xfrm>
                  <a:off x="5248275" y="4699000"/>
                  <a:ext cx="266700" cy="195263"/>
                </a:xfrm>
                <a:custGeom>
                  <a:avLst/>
                  <a:gdLst>
                    <a:gd name="T0" fmla="*/ 8 w 71"/>
                    <a:gd name="T1" fmla="*/ 52 h 52"/>
                    <a:gd name="T2" fmla="*/ 0 w 71"/>
                    <a:gd name="T3" fmla="*/ 52 h 52"/>
                    <a:gd name="T4" fmla="*/ 0 w 71"/>
                    <a:gd name="T5" fmla="*/ 36 h 52"/>
                    <a:gd name="T6" fmla="*/ 36 w 71"/>
                    <a:gd name="T7" fmla="*/ 0 h 52"/>
                    <a:gd name="T8" fmla="*/ 71 w 71"/>
                    <a:gd name="T9" fmla="*/ 32 h 52"/>
                    <a:gd name="T10" fmla="*/ 64 w 71"/>
                    <a:gd name="T11" fmla="*/ 32 h 52"/>
                    <a:gd name="T12" fmla="*/ 36 w 71"/>
                    <a:gd name="T13" fmla="*/ 8 h 52"/>
                    <a:gd name="T14" fmla="*/ 8 w 71"/>
                    <a:gd name="T15" fmla="*/ 36 h 52"/>
                    <a:gd name="T16" fmla="*/ 8 w 7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2">
                      <a:moveTo>
                        <a:pt x="8" y="52"/>
                      </a:moveTo>
                      <a:cubicBezTo>
                        <a:pt x="0" y="52"/>
                        <a:pt x="0" y="52"/>
                        <a:pt x="0" y="52"/>
                      </a:cubicBezTo>
                      <a:cubicBezTo>
                        <a:pt x="0" y="36"/>
                        <a:pt x="0" y="36"/>
                        <a:pt x="0" y="36"/>
                      </a:cubicBezTo>
                      <a:cubicBezTo>
                        <a:pt x="0" y="16"/>
                        <a:pt x="16" y="0"/>
                        <a:pt x="36" y="0"/>
                      </a:cubicBezTo>
                      <a:cubicBezTo>
                        <a:pt x="54" y="0"/>
                        <a:pt x="69" y="14"/>
                        <a:pt x="71" y="32"/>
                      </a:cubicBezTo>
                      <a:cubicBezTo>
                        <a:pt x="64" y="32"/>
                        <a:pt x="64" y="32"/>
                        <a:pt x="64" y="32"/>
                      </a:cubicBezTo>
                      <a:cubicBezTo>
                        <a:pt x="62" y="18"/>
                        <a:pt x="50" y="8"/>
                        <a:pt x="36" y="8"/>
                      </a:cubicBezTo>
                      <a:cubicBezTo>
                        <a:pt x="20" y="8"/>
                        <a:pt x="8" y="20"/>
                        <a:pt x="8" y="36"/>
                      </a:cubicBezTo>
                      <a:lnTo>
                        <a:pt x="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Oval 81"/>
                <p:cNvSpPr>
                  <a:spLocks noChangeArrowheads="1"/>
                </p:cNvSpPr>
                <p:nvPr/>
              </p:nvSpPr>
              <p:spPr bwMode="auto">
                <a:xfrm>
                  <a:off x="5353050" y="4938713"/>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82"/>
                <p:cNvSpPr>
                  <a:spLocks/>
                </p:cNvSpPr>
                <p:nvPr/>
              </p:nvSpPr>
              <p:spPr bwMode="auto">
                <a:xfrm>
                  <a:off x="5360988" y="4968875"/>
                  <a:ext cx="46037" cy="90488"/>
                </a:xfrm>
                <a:custGeom>
                  <a:avLst/>
                  <a:gdLst>
                    <a:gd name="T0" fmla="*/ 19 w 29"/>
                    <a:gd name="T1" fmla="*/ 0 h 57"/>
                    <a:gd name="T2" fmla="*/ 10 w 29"/>
                    <a:gd name="T3" fmla="*/ 0 h 57"/>
                    <a:gd name="T4" fmla="*/ 0 w 29"/>
                    <a:gd name="T5" fmla="*/ 57 h 57"/>
                    <a:gd name="T6" fmla="*/ 29 w 29"/>
                    <a:gd name="T7" fmla="*/ 57 h 57"/>
                    <a:gd name="T8" fmla="*/ 19 w 29"/>
                    <a:gd name="T9" fmla="*/ 0 h 57"/>
                  </a:gdLst>
                  <a:ahLst/>
                  <a:cxnLst>
                    <a:cxn ang="0">
                      <a:pos x="T0" y="T1"/>
                    </a:cxn>
                    <a:cxn ang="0">
                      <a:pos x="T2" y="T3"/>
                    </a:cxn>
                    <a:cxn ang="0">
                      <a:pos x="T4" y="T5"/>
                    </a:cxn>
                    <a:cxn ang="0">
                      <a:pos x="T6" y="T7"/>
                    </a:cxn>
                    <a:cxn ang="0">
                      <a:pos x="T8" y="T9"/>
                    </a:cxn>
                  </a:cxnLst>
                  <a:rect l="0" t="0" r="r" b="b"/>
                  <a:pathLst>
                    <a:path w="29" h="57">
                      <a:moveTo>
                        <a:pt x="19" y="0"/>
                      </a:moveTo>
                      <a:lnTo>
                        <a:pt x="10" y="0"/>
                      </a:lnTo>
                      <a:lnTo>
                        <a:pt x="0" y="57"/>
                      </a:lnTo>
                      <a:lnTo>
                        <a:pt x="29" y="57"/>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spTree>
    <p:extLst>
      <p:ext uri="{BB962C8B-B14F-4D97-AF65-F5344CB8AC3E}">
        <p14:creationId xmlns:p14="http://schemas.microsoft.com/office/powerpoint/2010/main" val="945396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5000"/>
                                </p:stCondLst>
                                <p:childTnLst>
                                  <p:par>
                                    <p:cTn id="60" presetID="2" presetClass="entr" presetSubtype="4" accel="46000" fill="hold" nodeType="afterEffect" p14:presetBounceEnd="78000">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14:bounceEnd="78000">
                                          <p:cBhvr additive="base">
                                            <p:cTn id="62" dur="1000" fill="hold"/>
                                            <p:tgtEl>
                                              <p:spTgt spid="27"/>
                                            </p:tgtEl>
                                            <p:attrNameLst>
                                              <p:attrName>ppt_x</p:attrName>
                                            </p:attrNameLst>
                                          </p:cBhvr>
                                          <p:tavLst>
                                            <p:tav tm="0">
                                              <p:val>
                                                <p:strVal val="#ppt_x"/>
                                              </p:val>
                                            </p:tav>
                                            <p:tav tm="100000">
                                              <p:val>
                                                <p:strVal val="#ppt_x"/>
                                              </p:val>
                                            </p:tav>
                                          </p:tavLst>
                                        </p:anim>
                                        <p:anim calcmode="lin" valueType="num" p14:bounceEnd="78000">
                                          <p:cBhvr additive="base">
                                            <p:cTn id="63" dur="1000" fill="hold"/>
                                            <p:tgtEl>
                                              <p:spTgt spid="27"/>
                                            </p:tgtEl>
                                            <p:attrNameLst>
                                              <p:attrName>ppt_y</p:attrName>
                                            </p:attrNameLst>
                                          </p:cBhvr>
                                          <p:tavLst>
                                            <p:tav tm="0">
                                              <p:val>
                                                <p:strVal val="1+#ppt_h/2"/>
                                              </p:val>
                                            </p:tav>
                                            <p:tav tm="100000">
                                              <p:val>
                                                <p:strVal val="#ppt_y"/>
                                              </p:val>
                                            </p:tav>
                                          </p:tavLst>
                                        </p:anim>
                                      </p:childTnLst>
                                    </p:cTn>
                                  </p:par>
                                  <p:par>
                                    <p:cTn id="64" presetID="2" presetClass="entr" presetSubtype="4" accel="46000" fill="hold" nodeType="withEffect" p14:presetBounceEnd="78000">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14:bounceEnd="78000">
                                          <p:cBhvr additive="base">
                                            <p:cTn id="66" dur="1000" fill="hold"/>
                                            <p:tgtEl>
                                              <p:spTgt spid="33"/>
                                            </p:tgtEl>
                                            <p:attrNameLst>
                                              <p:attrName>ppt_x</p:attrName>
                                            </p:attrNameLst>
                                          </p:cBhvr>
                                          <p:tavLst>
                                            <p:tav tm="0">
                                              <p:val>
                                                <p:strVal val="#ppt_x"/>
                                              </p:val>
                                            </p:tav>
                                            <p:tav tm="100000">
                                              <p:val>
                                                <p:strVal val="#ppt_x"/>
                                              </p:val>
                                            </p:tav>
                                          </p:tavLst>
                                        </p:anim>
                                        <p:anim calcmode="lin" valueType="num" p14:bounceEnd="78000">
                                          <p:cBhvr additive="base">
                                            <p:cTn id="67" dur="10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accel="46000" fill="hold" nodeType="withEffect" p14:presetBounceEnd="78000">
                                      <p:stCondLst>
                                        <p:cond delay="0"/>
                                      </p:stCondLst>
                                      <p:childTnLst>
                                        <p:set>
                                          <p:cBhvr>
                                            <p:cTn id="69" dur="1" fill="hold">
                                              <p:stCondLst>
                                                <p:cond delay="0"/>
                                              </p:stCondLst>
                                            </p:cTn>
                                            <p:tgtEl>
                                              <p:spTgt spid="41"/>
                                            </p:tgtEl>
                                            <p:attrNameLst>
                                              <p:attrName>style.visibility</p:attrName>
                                            </p:attrNameLst>
                                          </p:cBhvr>
                                          <p:to>
                                            <p:strVal val="visible"/>
                                          </p:to>
                                        </p:set>
                                        <p:anim calcmode="lin" valueType="num" p14:bounceEnd="78000">
                                          <p:cBhvr additive="base">
                                            <p:cTn id="70" dur="1000" fill="hold"/>
                                            <p:tgtEl>
                                              <p:spTgt spid="41"/>
                                            </p:tgtEl>
                                            <p:attrNameLst>
                                              <p:attrName>ppt_x</p:attrName>
                                            </p:attrNameLst>
                                          </p:cBhvr>
                                          <p:tavLst>
                                            <p:tav tm="0">
                                              <p:val>
                                                <p:strVal val="#ppt_x"/>
                                              </p:val>
                                            </p:tav>
                                            <p:tav tm="100000">
                                              <p:val>
                                                <p:strVal val="#ppt_x"/>
                                              </p:val>
                                            </p:tav>
                                          </p:tavLst>
                                        </p:anim>
                                        <p:anim calcmode="lin" valueType="num" p14:bounceEnd="78000">
                                          <p:cBhvr additive="base">
                                            <p:cTn id="7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5000"/>
                                </p:stCondLst>
                                <p:childTnLst>
                                  <p:par>
                                    <p:cTn id="60" presetID="2" presetClass="entr" presetSubtype="4" accel="46000"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1000" fill="hold"/>
                                            <p:tgtEl>
                                              <p:spTgt spid="27"/>
                                            </p:tgtEl>
                                            <p:attrNameLst>
                                              <p:attrName>ppt_x</p:attrName>
                                            </p:attrNameLst>
                                          </p:cBhvr>
                                          <p:tavLst>
                                            <p:tav tm="0">
                                              <p:val>
                                                <p:strVal val="#ppt_x"/>
                                              </p:val>
                                            </p:tav>
                                            <p:tav tm="100000">
                                              <p:val>
                                                <p:strVal val="#ppt_x"/>
                                              </p:val>
                                            </p:tav>
                                          </p:tavLst>
                                        </p:anim>
                                        <p:anim calcmode="lin" valueType="num">
                                          <p:cBhvr additive="base">
                                            <p:cTn id="63" dur="1000" fill="hold"/>
                                            <p:tgtEl>
                                              <p:spTgt spid="27"/>
                                            </p:tgtEl>
                                            <p:attrNameLst>
                                              <p:attrName>ppt_y</p:attrName>
                                            </p:attrNameLst>
                                          </p:cBhvr>
                                          <p:tavLst>
                                            <p:tav tm="0">
                                              <p:val>
                                                <p:strVal val="1+#ppt_h/2"/>
                                              </p:val>
                                            </p:tav>
                                            <p:tav tm="100000">
                                              <p:val>
                                                <p:strVal val="#ppt_y"/>
                                              </p:val>
                                            </p:tav>
                                          </p:tavLst>
                                        </p:anim>
                                      </p:childTnLst>
                                    </p:cTn>
                                  </p:par>
                                  <p:par>
                                    <p:cTn id="64" presetID="2" presetClass="entr" presetSubtype="4" accel="46000"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1000" fill="hold"/>
                                            <p:tgtEl>
                                              <p:spTgt spid="33"/>
                                            </p:tgtEl>
                                            <p:attrNameLst>
                                              <p:attrName>ppt_x</p:attrName>
                                            </p:attrNameLst>
                                          </p:cBhvr>
                                          <p:tavLst>
                                            <p:tav tm="0">
                                              <p:val>
                                                <p:strVal val="#ppt_x"/>
                                              </p:val>
                                            </p:tav>
                                            <p:tav tm="100000">
                                              <p:val>
                                                <p:strVal val="#ppt_x"/>
                                              </p:val>
                                            </p:tav>
                                          </p:tavLst>
                                        </p:anim>
                                        <p:anim calcmode="lin" valueType="num">
                                          <p:cBhvr additive="base">
                                            <p:cTn id="67" dur="10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accel="4600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 calcmode="lin" valueType="num">
                                          <p:cBhvr additive="base">
                                            <p:cTn id="70" dur="1000" fill="hold"/>
                                            <p:tgtEl>
                                              <p:spTgt spid="41"/>
                                            </p:tgtEl>
                                            <p:attrNameLst>
                                              <p:attrName>ppt_x</p:attrName>
                                            </p:attrNameLst>
                                          </p:cBhvr>
                                          <p:tavLst>
                                            <p:tav tm="0">
                                              <p:val>
                                                <p:strVal val="#ppt_x"/>
                                              </p:val>
                                            </p:tav>
                                            <p:tav tm="100000">
                                              <p:val>
                                                <p:strVal val="#ppt_x"/>
                                              </p:val>
                                            </p:tav>
                                          </p:tavLst>
                                        </p:anim>
                                        <p:anim calcmode="lin" valueType="num">
                                          <p:cBhvr additive="base">
                                            <p:cTn id="7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7" grpId="0" animBg="1"/>
          <p:bldP spid="18" grpId="0" animBg="1"/>
          <p:bldP spid="19"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p:cNvSpPr txBox="1"/>
          <p:nvPr/>
        </p:nvSpPr>
        <p:spPr>
          <a:xfrm>
            <a:off x="1136760" y="1392295"/>
            <a:ext cx="10078928" cy="1384995"/>
          </a:xfrm>
          <a:prstGeom prst="rect">
            <a:avLst/>
          </a:prstGeom>
          <a:noFill/>
        </p:spPr>
        <p:txBody>
          <a:bodyPr wrap="square" lIns="0" tIns="0" rIns="0" bIns="0" rtlCol="0" anchor="t" anchorCtr="0">
            <a:spAutoFit/>
          </a:bodyPr>
          <a:lstStyle/>
          <a:p>
            <a:r>
              <a:rPr lang="en-IN" dirty="0" smtClean="0">
                <a:solidFill>
                  <a:schemeClr val="bg1">
                    <a:lumMod val="85000"/>
                  </a:schemeClr>
                </a:solidFill>
                <a:latin typeface="+mj-lt"/>
              </a:rPr>
              <a:t>Once we have the </a:t>
            </a:r>
            <a:r>
              <a:rPr lang="en-IN" dirty="0" err="1" smtClean="0">
                <a:solidFill>
                  <a:schemeClr val="bg1">
                    <a:lumMod val="85000"/>
                  </a:schemeClr>
                </a:solidFill>
                <a:latin typeface="+mj-lt"/>
              </a:rPr>
              <a:t>worrds</a:t>
            </a:r>
            <a:r>
              <a:rPr lang="en-IN" dirty="0" smtClean="0">
                <a:solidFill>
                  <a:schemeClr val="bg1">
                    <a:lumMod val="85000"/>
                  </a:schemeClr>
                </a:solidFill>
                <a:latin typeface="+mj-lt"/>
              </a:rPr>
              <a:t> or ”keywords” that are most used. We’re ready to apply some math to calculate their importance to the Data and the probabilities that they might be helpful on our goal.</a:t>
            </a:r>
          </a:p>
          <a:p>
            <a:endParaRPr lang="en-IN" dirty="0">
              <a:solidFill>
                <a:schemeClr val="bg1">
                  <a:lumMod val="85000"/>
                </a:schemeClr>
              </a:solidFill>
              <a:latin typeface="+mj-lt"/>
            </a:endParaRPr>
          </a:p>
          <a:p>
            <a:r>
              <a:rPr lang="en-IN" dirty="0" smtClean="0">
                <a:solidFill>
                  <a:schemeClr val="bg1">
                    <a:lumMod val="85000"/>
                  </a:schemeClr>
                </a:solidFill>
                <a:latin typeface="+mj-lt"/>
              </a:rPr>
              <a:t>The math looks something like this</a:t>
            </a:r>
            <a:r>
              <a:rPr lang="is-IS" dirty="0" smtClean="0">
                <a:solidFill>
                  <a:schemeClr val="bg1">
                    <a:lumMod val="85000"/>
                  </a:schemeClr>
                </a:solidFill>
                <a:latin typeface="+mj-lt"/>
              </a:rPr>
              <a:t>…. </a:t>
            </a:r>
            <a:r>
              <a:rPr lang="en-US" dirty="0" smtClean="0">
                <a:solidFill>
                  <a:schemeClr val="bg1">
                    <a:lumMod val="85000"/>
                  </a:schemeClr>
                </a:solidFill>
                <a:latin typeface="+mj-lt"/>
              </a:rPr>
              <a:t>A</a:t>
            </a:r>
            <a:r>
              <a:rPr lang="is-IS" dirty="0" smtClean="0">
                <a:solidFill>
                  <a:schemeClr val="bg1">
                    <a:lumMod val="85000"/>
                  </a:schemeClr>
                </a:solidFill>
                <a:latin typeface="+mj-lt"/>
              </a:rPr>
              <a:t>nd it’s very confusing.</a:t>
            </a:r>
            <a:endParaRPr lang="en-IN" dirty="0">
              <a:solidFill>
                <a:schemeClr val="bg1">
                  <a:lumMod val="85000"/>
                </a:schemeClr>
              </a:solidFill>
              <a:latin typeface="+mj-lt"/>
            </a:endParaRPr>
          </a:p>
        </p:txBody>
      </p:sp>
      <p:sp>
        <p:nvSpPr>
          <p:cNvPr id="6" name="Title 5"/>
          <p:cNvSpPr>
            <a:spLocks noGrp="1"/>
          </p:cNvSpPr>
          <p:nvPr>
            <p:ph type="title"/>
          </p:nvPr>
        </p:nvSpPr>
        <p:spPr/>
        <p:txBody>
          <a:bodyPr/>
          <a:lstStyle/>
          <a:p>
            <a:r>
              <a:rPr lang="en-IN" dirty="0" smtClean="0"/>
              <a:t>APPLY MATHEMATICAL CALCULATIONS</a:t>
            </a:r>
            <a:endParaRPr lang="en-IN" dirty="0"/>
          </a:p>
        </p:txBody>
      </p:sp>
      <p:sp>
        <p:nvSpPr>
          <p:cNvPr id="7" name="Text Placeholder 6"/>
          <p:cNvSpPr>
            <a:spLocks noGrp="1"/>
          </p:cNvSpPr>
          <p:nvPr>
            <p:ph type="body" sz="quarter" idx="13"/>
          </p:nvPr>
        </p:nvSpPr>
        <p:spPr>
          <a:xfrm>
            <a:off x="2750820" y="1002930"/>
            <a:ext cx="6690360" cy="166199"/>
          </a:xfrm>
        </p:spPr>
        <p:txBody>
          <a:bodyPr/>
          <a:lstStyle/>
          <a:p>
            <a:r>
              <a:rPr lang="en-IN" dirty="0" smtClean="0"/>
              <a:t>Artificial Intelligence - AI</a:t>
            </a:r>
            <a:endParaRPr lang="en-IN" dirty="0"/>
          </a:p>
        </p:txBody>
      </p:sp>
      <p:sp>
        <p:nvSpPr>
          <p:cNvPr id="16" name="Slide Number Placeholder 15"/>
          <p:cNvSpPr>
            <a:spLocks noGrp="1"/>
          </p:cNvSpPr>
          <p:nvPr>
            <p:ph type="sldNum" sz="quarter" idx="12"/>
          </p:nvPr>
        </p:nvSpPr>
        <p:spPr/>
        <p:txBody>
          <a:bodyPr/>
          <a:lstStyle/>
          <a:p>
            <a:fld id="{A4123DEC-A5C5-46A3-86FB-AE47876F1485}" type="slidenum">
              <a:rPr lang="en-IN" smtClean="0"/>
              <a:pPr/>
              <a:t>7</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024" y="3000456"/>
            <a:ext cx="8280400" cy="121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200" y="4594225"/>
            <a:ext cx="4165600" cy="1028700"/>
          </a:xfrm>
          <a:prstGeom prst="rect">
            <a:avLst/>
          </a:prstGeom>
        </p:spPr>
      </p:pic>
      <p:sp>
        <p:nvSpPr>
          <p:cNvPr id="9" name="Rectangle 8"/>
          <p:cNvSpPr/>
          <p:nvPr/>
        </p:nvSpPr>
        <p:spPr>
          <a:xfrm>
            <a:off x="149528" y="5854619"/>
            <a:ext cx="11892999" cy="646331"/>
          </a:xfrm>
          <a:prstGeom prst="rect">
            <a:avLst/>
          </a:prstGeom>
        </p:spPr>
        <p:txBody>
          <a:bodyPr wrap="none">
            <a:spAutoFit/>
          </a:bodyPr>
          <a:lstStyle/>
          <a:p>
            <a:pPr algn="ctr"/>
            <a:r>
              <a:rPr lang="en-US" dirty="0" smtClean="0">
                <a:solidFill>
                  <a:schemeClr val="bg1"/>
                </a:solidFill>
                <a:latin typeface="+mj-lt"/>
              </a:rPr>
              <a:t>You apply this to about a billion Keywords and Phrases and a couple of Hours later </a:t>
            </a:r>
          </a:p>
          <a:p>
            <a:pPr algn="ctr"/>
            <a:r>
              <a:rPr lang="en-US" dirty="0" smtClean="0">
                <a:solidFill>
                  <a:schemeClr val="bg1"/>
                </a:solidFill>
                <a:latin typeface="+mj-lt"/>
              </a:rPr>
              <a:t>you end up with numbers that signify the relevance of every keyword to every sentence and paragraph.</a:t>
            </a:r>
            <a:endParaRPr lang="en-US" dirty="0">
              <a:solidFill>
                <a:schemeClr val="bg1"/>
              </a:solidFill>
              <a:latin typeface="+mj-lt"/>
            </a:endParaRPr>
          </a:p>
        </p:txBody>
      </p:sp>
    </p:spTree>
    <p:extLst>
      <p:ext uri="{BB962C8B-B14F-4D97-AF65-F5344CB8AC3E}">
        <p14:creationId xmlns:p14="http://schemas.microsoft.com/office/powerpoint/2010/main" val="39657054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Implement</a:t>
            </a:r>
            <a:endParaRPr lang="en-IN" dirty="0"/>
          </a:p>
        </p:txBody>
      </p:sp>
      <p:sp>
        <p:nvSpPr>
          <p:cNvPr id="7" name="Text Placeholder 6"/>
          <p:cNvSpPr>
            <a:spLocks noGrp="1"/>
          </p:cNvSpPr>
          <p:nvPr>
            <p:ph type="body" sz="quarter" idx="13"/>
          </p:nvPr>
        </p:nvSpPr>
        <p:spPr>
          <a:xfrm>
            <a:off x="2750820" y="1002930"/>
            <a:ext cx="6690360" cy="166199"/>
          </a:xfrm>
        </p:spPr>
        <p:txBody>
          <a:bodyPr/>
          <a:lstStyle/>
          <a:p>
            <a:r>
              <a:rPr lang="en-IN" dirty="0"/>
              <a:t>Biz Counsel Power Point </a:t>
            </a:r>
            <a:r>
              <a:rPr lang="en-IN" dirty="0" smtClean="0"/>
              <a:t>Template</a:t>
            </a:r>
            <a:endParaRPr lang="en-IN" dirty="0"/>
          </a:p>
        </p:txBody>
      </p:sp>
      <p:sp>
        <p:nvSpPr>
          <p:cNvPr id="16" name="Slide Number Placeholder 15"/>
          <p:cNvSpPr>
            <a:spLocks noGrp="1"/>
          </p:cNvSpPr>
          <p:nvPr>
            <p:ph type="sldNum" sz="quarter" idx="12"/>
          </p:nvPr>
        </p:nvSpPr>
        <p:spPr/>
        <p:txBody>
          <a:bodyPr/>
          <a:lstStyle/>
          <a:p>
            <a:fld id="{A4123DEC-A5C5-46A3-86FB-AE47876F1485}" type="slidenum">
              <a:rPr lang="en-IN" smtClean="0"/>
              <a:pPr/>
              <a:t>8</a:t>
            </a:fld>
            <a:endParaRPr lang="en-IN" dirty="0"/>
          </a:p>
        </p:txBody>
      </p:sp>
      <p:sp>
        <p:nvSpPr>
          <p:cNvPr id="29" name="Title 1"/>
          <p:cNvSpPr txBox="1">
            <a:spLocks/>
          </p:cNvSpPr>
          <p:nvPr/>
        </p:nvSpPr>
        <p:spPr>
          <a:xfrm>
            <a:off x="2201441" y="1660175"/>
            <a:ext cx="2959035" cy="276999"/>
          </a:xfrm>
          <a:prstGeom prst="rect">
            <a:avLst/>
          </a:prstGeom>
        </p:spPr>
        <p:txBody>
          <a:bodyPr lIns="0" tIns="0" rIns="0" bIns="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000" dirty="0" smtClean="0">
                <a:solidFill>
                  <a:schemeClr val="bg1">
                    <a:lumMod val="85000"/>
                  </a:schemeClr>
                </a:solidFill>
                <a:ea typeface="Lato Light" panose="020F0502020204030203" pitchFamily="34" charset="0"/>
                <a:cs typeface="Lato Light" panose="020F0502020204030203" pitchFamily="34" charset="0"/>
              </a:rPr>
              <a:t>Import to Database</a:t>
            </a:r>
            <a:endParaRPr lang="en-IN" sz="2000" dirty="0">
              <a:solidFill>
                <a:schemeClr val="bg1">
                  <a:lumMod val="85000"/>
                </a:schemeClr>
              </a:solidFill>
              <a:ea typeface="Lato Light" panose="020F0502020204030203" pitchFamily="34" charset="0"/>
              <a:cs typeface="Lato Light" panose="020F0502020204030203" pitchFamily="34" charset="0"/>
            </a:endParaRPr>
          </a:p>
        </p:txBody>
      </p:sp>
      <p:sp>
        <p:nvSpPr>
          <p:cNvPr id="42" name="Title 1"/>
          <p:cNvSpPr txBox="1">
            <a:spLocks/>
          </p:cNvSpPr>
          <p:nvPr/>
        </p:nvSpPr>
        <p:spPr>
          <a:xfrm>
            <a:off x="2201441" y="2635047"/>
            <a:ext cx="2959035" cy="276999"/>
          </a:xfrm>
          <a:prstGeom prst="rect">
            <a:avLst/>
          </a:prstGeom>
        </p:spPr>
        <p:txBody>
          <a:bodyPr lIns="0" tIns="0" rIns="0" bIns="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000" dirty="0" smtClean="0">
                <a:solidFill>
                  <a:schemeClr val="bg1">
                    <a:lumMod val="85000"/>
                  </a:schemeClr>
                </a:solidFill>
                <a:ea typeface="Lato Light" panose="020F0502020204030203" pitchFamily="34" charset="0"/>
                <a:cs typeface="Lato Light" panose="020F0502020204030203" pitchFamily="34" charset="0"/>
              </a:rPr>
              <a:t>Cross-Reference</a:t>
            </a:r>
            <a:endParaRPr lang="en-IN" sz="2000" dirty="0">
              <a:solidFill>
                <a:schemeClr val="bg1">
                  <a:lumMod val="85000"/>
                </a:schemeClr>
              </a:solidFill>
              <a:ea typeface="Lato Light" panose="020F0502020204030203" pitchFamily="34" charset="0"/>
              <a:cs typeface="Lato Light" panose="020F0502020204030203" pitchFamily="34" charset="0"/>
            </a:endParaRPr>
          </a:p>
        </p:txBody>
      </p:sp>
      <p:sp>
        <p:nvSpPr>
          <p:cNvPr id="55" name="Title 1"/>
          <p:cNvSpPr txBox="1">
            <a:spLocks/>
          </p:cNvSpPr>
          <p:nvPr/>
        </p:nvSpPr>
        <p:spPr>
          <a:xfrm>
            <a:off x="7004326" y="3738437"/>
            <a:ext cx="3811311" cy="276999"/>
          </a:xfrm>
          <a:prstGeom prst="rect">
            <a:avLst/>
          </a:prstGeom>
        </p:spPr>
        <p:txBody>
          <a:bodyPr wrap="square" lIns="0" tIns="0" rIns="0" bIns="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smtClean="0">
                <a:solidFill>
                  <a:schemeClr val="bg1">
                    <a:lumMod val="85000"/>
                  </a:schemeClr>
                </a:solidFill>
                <a:ea typeface="Lato Light" panose="020F0502020204030203" pitchFamily="34" charset="0"/>
                <a:cs typeface="Lato Light" panose="020F0502020204030203" pitchFamily="34" charset="0"/>
              </a:rPr>
              <a:t>Code AI Learning Model</a:t>
            </a:r>
            <a:endParaRPr lang="en-IN" sz="2000" dirty="0">
              <a:solidFill>
                <a:schemeClr val="bg1">
                  <a:lumMod val="85000"/>
                </a:schemeClr>
              </a:solidFill>
              <a:ea typeface="Lato Light" panose="020F0502020204030203" pitchFamily="34" charset="0"/>
              <a:cs typeface="Lato Light" panose="020F0502020204030203" pitchFamily="34" charset="0"/>
            </a:endParaRPr>
          </a:p>
        </p:txBody>
      </p:sp>
      <p:sp>
        <p:nvSpPr>
          <p:cNvPr id="62" name="Title 1"/>
          <p:cNvSpPr txBox="1">
            <a:spLocks/>
          </p:cNvSpPr>
          <p:nvPr/>
        </p:nvSpPr>
        <p:spPr>
          <a:xfrm>
            <a:off x="7012574" y="4832061"/>
            <a:ext cx="2959035" cy="276999"/>
          </a:xfrm>
          <a:prstGeom prst="rect">
            <a:avLst/>
          </a:prstGeom>
        </p:spPr>
        <p:txBody>
          <a:bodyPr lIns="0" tIns="0" rIns="0" bIns="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smtClean="0">
                <a:solidFill>
                  <a:schemeClr val="bg1">
                    <a:lumMod val="85000"/>
                  </a:schemeClr>
                </a:solidFill>
                <a:ea typeface="Lato Light" panose="020F0502020204030203" pitchFamily="34" charset="0"/>
                <a:cs typeface="Lato Light" panose="020F0502020204030203" pitchFamily="34" charset="0"/>
              </a:rPr>
              <a:t>Feed the model</a:t>
            </a:r>
            <a:endParaRPr lang="en-IN" sz="2000" dirty="0">
              <a:solidFill>
                <a:schemeClr val="bg1">
                  <a:lumMod val="85000"/>
                </a:schemeClr>
              </a:solidFill>
              <a:ea typeface="Lato Light" panose="020F0502020204030203" pitchFamily="34" charset="0"/>
              <a:cs typeface="Lato Light" panose="020F0502020204030203" pitchFamily="34" charset="0"/>
            </a:endParaRPr>
          </a:p>
        </p:txBody>
      </p:sp>
      <p:sp>
        <p:nvSpPr>
          <p:cNvPr id="73" name="Title 1"/>
          <p:cNvSpPr txBox="1">
            <a:spLocks/>
          </p:cNvSpPr>
          <p:nvPr/>
        </p:nvSpPr>
        <p:spPr>
          <a:xfrm>
            <a:off x="3746471" y="5850775"/>
            <a:ext cx="4700587" cy="553998"/>
          </a:xfrm>
          <a:prstGeom prst="rect">
            <a:avLst/>
          </a:prstGeom>
        </p:spPr>
        <p:txBody>
          <a:bodyPr wrap="square" lIns="0" tIns="0" rIns="0" bIns="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dirty="0" smtClean="0">
                <a:solidFill>
                  <a:schemeClr val="bg1">
                    <a:lumMod val="85000"/>
                  </a:schemeClr>
                </a:solidFill>
                <a:ea typeface="Lato Light" panose="020F0502020204030203" pitchFamily="34" charset="0"/>
                <a:cs typeface="Lato Light" panose="020F0502020204030203" pitchFamily="34" charset="0"/>
              </a:rPr>
              <a:t>Pray that the AI </a:t>
            </a:r>
            <a:r>
              <a:rPr lang="en-IN" sz="2000" smtClean="0">
                <a:solidFill>
                  <a:schemeClr val="bg1">
                    <a:lumMod val="85000"/>
                  </a:schemeClr>
                </a:solidFill>
                <a:ea typeface="Lato Light" panose="020F0502020204030203" pitchFamily="34" charset="0"/>
                <a:cs typeface="Lato Light" panose="020F0502020204030203" pitchFamily="34" charset="0"/>
              </a:rPr>
              <a:t>learns something from the model</a:t>
            </a:r>
            <a:endParaRPr lang="en-IN" sz="2000" dirty="0">
              <a:solidFill>
                <a:schemeClr val="bg1">
                  <a:lumMod val="85000"/>
                </a:schemeClr>
              </a:solidFill>
              <a:ea typeface="Lato Light" panose="020F0502020204030203" pitchFamily="34" charset="0"/>
              <a:cs typeface="Lato Light" panose="020F0502020204030203" pitchFamily="34" charset="0"/>
            </a:endParaRPr>
          </a:p>
        </p:txBody>
      </p:sp>
      <p:sp>
        <p:nvSpPr>
          <p:cNvPr id="31" name="Rounded Rectangle 30"/>
          <p:cNvSpPr/>
          <p:nvPr/>
        </p:nvSpPr>
        <p:spPr>
          <a:xfrm>
            <a:off x="5650301" y="1490779"/>
            <a:ext cx="892928" cy="6883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Rounded Rectangle 83"/>
          <p:cNvSpPr/>
          <p:nvPr/>
        </p:nvSpPr>
        <p:spPr>
          <a:xfrm>
            <a:off x="5650301" y="2544838"/>
            <a:ext cx="892928" cy="688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6" name="Rounded Rectangle 85"/>
          <p:cNvSpPr/>
          <p:nvPr/>
        </p:nvSpPr>
        <p:spPr>
          <a:xfrm>
            <a:off x="5633610" y="4691768"/>
            <a:ext cx="892928" cy="68835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Rounded Rectangle 84"/>
          <p:cNvSpPr/>
          <p:nvPr/>
        </p:nvSpPr>
        <p:spPr>
          <a:xfrm>
            <a:off x="5633610" y="3532762"/>
            <a:ext cx="892928" cy="68835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Title 4"/>
          <p:cNvSpPr txBox="1">
            <a:spLocks/>
          </p:cNvSpPr>
          <p:nvPr/>
        </p:nvSpPr>
        <p:spPr>
          <a:xfrm>
            <a:off x="1352759" y="3539793"/>
            <a:ext cx="3803063" cy="648032"/>
          </a:xfrm>
          <a:prstGeom prst="rect">
            <a:avLst/>
          </a:prstGeom>
          <a:ln>
            <a:solidFill>
              <a:schemeClr val="tx1">
                <a:lumMod val="75000"/>
                <a:lumOff val="25000"/>
              </a:schemeClr>
            </a:solidFill>
          </a:ln>
        </p:spPr>
        <p:txBody>
          <a:bodyPr wrap="square" lIns="0" tIns="108000" rIns="0" bIns="0" anchor="ctr" anchorCtr="0">
            <a:no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lnSpc>
                <a:spcPct val="80000"/>
              </a:lnSpc>
            </a:pPr>
            <a:r>
              <a:rPr lang="en-IN" sz="1400" dirty="0" smtClean="0">
                <a:solidFill>
                  <a:schemeClr val="bg1">
                    <a:lumMod val="85000"/>
                  </a:schemeClr>
                </a:solidFill>
              </a:rPr>
              <a:t>Implement a </a:t>
            </a:r>
            <a:r>
              <a:rPr lang="en-IN" sz="1400" dirty="0" err="1" smtClean="0">
                <a:solidFill>
                  <a:schemeClr val="bg1">
                    <a:lumMod val="85000"/>
                  </a:schemeClr>
                </a:solidFill>
              </a:rPr>
              <a:t>syntasical</a:t>
            </a:r>
            <a:r>
              <a:rPr lang="en-IN" sz="1400" dirty="0" smtClean="0">
                <a:solidFill>
                  <a:schemeClr val="bg1">
                    <a:lumMod val="85000"/>
                  </a:schemeClr>
                </a:solidFill>
              </a:rPr>
              <a:t> natural </a:t>
            </a:r>
            <a:r>
              <a:rPr lang="en-IN" sz="1400" dirty="0" err="1" smtClean="0">
                <a:solidFill>
                  <a:schemeClr val="bg1">
                    <a:lumMod val="85000"/>
                  </a:schemeClr>
                </a:solidFill>
              </a:rPr>
              <a:t>lerning</a:t>
            </a:r>
            <a:r>
              <a:rPr lang="en-IN" sz="1400" dirty="0" smtClean="0">
                <a:solidFill>
                  <a:schemeClr val="bg1">
                    <a:lumMod val="85000"/>
                  </a:schemeClr>
                </a:solidFill>
              </a:rPr>
              <a:t> tool kit model based on the data that we need to process</a:t>
            </a:r>
            <a:endParaRPr lang="en-IN" sz="1200" dirty="0">
              <a:solidFill>
                <a:schemeClr val="bg1">
                  <a:lumMod val="85000"/>
                </a:schemeClr>
              </a:solidFill>
            </a:endParaRPr>
          </a:p>
        </p:txBody>
      </p:sp>
      <p:sp>
        <p:nvSpPr>
          <p:cNvPr id="140" name="Title 4"/>
          <p:cNvSpPr txBox="1">
            <a:spLocks/>
          </p:cNvSpPr>
          <p:nvPr/>
        </p:nvSpPr>
        <p:spPr>
          <a:xfrm>
            <a:off x="7012574" y="2539668"/>
            <a:ext cx="3803063" cy="648032"/>
          </a:xfrm>
          <a:prstGeom prst="rect">
            <a:avLst/>
          </a:prstGeom>
          <a:ln>
            <a:solidFill>
              <a:schemeClr val="tx1">
                <a:lumMod val="75000"/>
                <a:lumOff val="25000"/>
              </a:schemeClr>
            </a:solidFill>
          </a:ln>
        </p:spPr>
        <p:txBody>
          <a:bodyPr wrap="square" lIns="0" tIns="108000" rIns="0" bIns="0" anchor="ctr" anchorCtr="0">
            <a:norm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lnSpc>
                <a:spcPct val="80000"/>
              </a:lnSpc>
            </a:pPr>
            <a:r>
              <a:rPr lang="en-IN" sz="1400" dirty="0" smtClean="0">
                <a:solidFill>
                  <a:schemeClr val="bg1">
                    <a:lumMod val="85000"/>
                  </a:schemeClr>
                </a:solidFill>
              </a:rPr>
              <a:t>Based on the weights and the word similarities, link the calculated data with every dataset from NASA</a:t>
            </a:r>
            <a:endParaRPr lang="en-IN" sz="1400" dirty="0">
              <a:solidFill>
                <a:schemeClr val="bg1">
                  <a:lumMod val="85000"/>
                </a:schemeClr>
              </a:solidFill>
            </a:endParaRPr>
          </a:p>
        </p:txBody>
      </p:sp>
      <p:sp>
        <p:nvSpPr>
          <p:cNvPr id="67" name="Title 4"/>
          <p:cNvSpPr txBox="1">
            <a:spLocks/>
          </p:cNvSpPr>
          <p:nvPr/>
        </p:nvSpPr>
        <p:spPr>
          <a:xfrm>
            <a:off x="1352759" y="4646544"/>
            <a:ext cx="3803063" cy="648032"/>
          </a:xfrm>
          <a:prstGeom prst="rect">
            <a:avLst/>
          </a:prstGeom>
          <a:ln>
            <a:solidFill>
              <a:schemeClr val="tx1">
                <a:lumMod val="75000"/>
                <a:lumOff val="25000"/>
              </a:schemeClr>
            </a:solidFill>
          </a:ln>
        </p:spPr>
        <p:txBody>
          <a:bodyPr wrap="square" lIns="0" tIns="108000" rIns="0" bIns="0" anchor="ctr" anchorCtr="0">
            <a:no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lnSpc>
                <a:spcPct val="80000"/>
              </a:lnSpc>
            </a:pPr>
            <a:r>
              <a:rPr lang="en-IN" sz="1400" dirty="0" smtClean="0">
                <a:solidFill>
                  <a:schemeClr val="bg1">
                    <a:lumMod val="85000"/>
                  </a:schemeClr>
                </a:solidFill>
              </a:rPr>
              <a:t>Feed the model with the data that we previously calculated and stored in a database.</a:t>
            </a:r>
            <a:endParaRPr lang="en-IN" sz="1200" dirty="0">
              <a:solidFill>
                <a:schemeClr val="bg1">
                  <a:lumMod val="85000"/>
                </a:schemeClr>
              </a:solidFill>
            </a:endParaRPr>
          </a:p>
        </p:txBody>
      </p:sp>
    </p:spTree>
    <p:extLst>
      <p:ext uri="{BB962C8B-B14F-4D97-AF65-F5344CB8AC3E}">
        <p14:creationId xmlns:p14="http://schemas.microsoft.com/office/powerpoint/2010/main" val="938912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500"/>
                                        <p:tgtEl>
                                          <p:spTgt spid="139"/>
                                        </p:tgtEl>
                                      </p:cBhvr>
                                    </p:animEffect>
                                    <p:anim calcmode="lin" valueType="num">
                                      <p:cBhvr>
                                        <p:cTn id="13" dur="500" fill="hold"/>
                                        <p:tgtEl>
                                          <p:spTgt spid="139"/>
                                        </p:tgtEl>
                                        <p:attrNameLst>
                                          <p:attrName>ppt_x</p:attrName>
                                        </p:attrNameLst>
                                      </p:cBhvr>
                                      <p:tavLst>
                                        <p:tav tm="0">
                                          <p:val>
                                            <p:strVal val="#ppt_x"/>
                                          </p:val>
                                        </p:tav>
                                        <p:tav tm="100000">
                                          <p:val>
                                            <p:strVal val="#ppt_x"/>
                                          </p:val>
                                        </p:tav>
                                      </p:tavLst>
                                    </p:anim>
                                    <p:anim calcmode="lin" valueType="num">
                                      <p:cBhvr>
                                        <p:cTn id="14" dur="500" fill="hold"/>
                                        <p:tgtEl>
                                          <p:spTgt spid="139"/>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additive="base">
                                        <p:cTn id="21" dur="500" fill="hold"/>
                                        <p:tgtEl>
                                          <p:spTgt spid="140"/>
                                        </p:tgtEl>
                                        <p:attrNameLst>
                                          <p:attrName>ppt_x</p:attrName>
                                        </p:attrNameLst>
                                      </p:cBhvr>
                                      <p:tavLst>
                                        <p:tav tm="0">
                                          <p:val>
                                            <p:strVal val="0-#ppt_w/2"/>
                                          </p:val>
                                        </p:tav>
                                        <p:tav tm="100000">
                                          <p:val>
                                            <p:strVal val="#ppt_x"/>
                                          </p:val>
                                        </p:tav>
                                      </p:tavLst>
                                    </p:anim>
                                    <p:anim calcmode="lin" valueType="num">
                                      <p:cBhvr additive="base">
                                        <p:cTn id="22" dur="500" fill="hold"/>
                                        <p:tgtEl>
                                          <p:spTgt spid="140"/>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anim calcmode="lin" valueType="num">
                                      <p:cBhvr>
                                        <p:cTn id="31" dur="500" fill="hold"/>
                                        <p:tgtEl>
                                          <p:spTgt spid="62"/>
                                        </p:tgtEl>
                                        <p:attrNameLst>
                                          <p:attrName>ppt_x</p:attrName>
                                        </p:attrNameLst>
                                      </p:cBhvr>
                                      <p:tavLst>
                                        <p:tav tm="0">
                                          <p:val>
                                            <p:strVal val="#ppt_x"/>
                                          </p:val>
                                        </p:tav>
                                        <p:tav tm="100000">
                                          <p:val>
                                            <p:strVal val="#ppt_x"/>
                                          </p:val>
                                        </p:tav>
                                      </p:tavLst>
                                    </p:anim>
                                    <p:anim calcmode="lin" valueType="num">
                                      <p:cBhvr>
                                        <p:cTn id="32" dur="500" fill="hold"/>
                                        <p:tgtEl>
                                          <p:spTgt spid="6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anim calcmode="lin" valueType="num">
                                      <p:cBhvr>
                                        <p:cTn id="36" dur="500" fill="hold"/>
                                        <p:tgtEl>
                                          <p:spTgt spid="73"/>
                                        </p:tgtEl>
                                        <p:attrNameLst>
                                          <p:attrName>ppt_x</p:attrName>
                                        </p:attrNameLst>
                                      </p:cBhvr>
                                      <p:tavLst>
                                        <p:tav tm="0">
                                          <p:val>
                                            <p:strVal val="#ppt_x"/>
                                          </p:val>
                                        </p:tav>
                                        <p:tav tm="100000">
                                          <p:val>
                                            <p:strVal val="#ppt_x"/>
                                          </p:val>
                                        </p:tav>
                                      </p:tavLst>
                                    </p:anim>
                                    <p:anim calcmode="lin" valueType="num">
                                      <p:cBhvr>
                                        <p:cTn id="37" dur="500" fill="hold"/>
                                        <p:tgtEl>
                                          <p:spTgt spid="7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anim calcmode="lin" valueType="num">
                                      <p:cBhvr>
                                        <p:cTn id="41" dur="500" fill="hold"/>
                                        <p:tgtEl>
                                          <p:spTgt spid="67"/>
                                        </p:tgtEl>
                                        <p:attrNameLst>
                                          <p:attrName>ppt_x</p:attrName>
                                        </p:attrNameLst>
                                      </p:cBhvr>
                                      <p:tavLst>
                                        <p:tav tm="0">
                                          <p:val>
                                            <p:strVal val="#ppt_x"/>
                                          </p:val>
                                        </p:tav>
                                        <p:tav tm="100000">
                                          <p:val>
                                            <p:strVal val="#ppt_x"/>
                                          </p:val>
                                        </p:tav>
                                      </p:tavLst>
                                    </p:anim>
                                    <p:anim calcmode="lin" valueType="num">
                                      <p:cBhvr>
                                        <p:cTn id="42"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2" grpId="0"/>
      <p:bldP spid="55" grpId="0"/>
      <p:bldP spid="62" grpId="0"/>
      <p:bldP spid="73" grpId="0"/>
      <p:bldP spid="139" grpId="0" animBg="1"/>
      <p:bldP spid="140" grpId="0" animBg="1"/>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See if you’ve </a:t>
            </a:r>
            <a:r>
              <a:rPr lang="en-IN" dirty="0" err="1" smtClean="0"/>
              <a:t>succeded</a:t>
            </a:r>
            <a:r>
              <a:rPr lang="en-IN" dirty="0" smtClean="0"/>
              <a:t>!</a:t>
            </a:r>
            <a:endParaRPr lang="en-IN" dirty="0"/>
          </a:p>
        </p:txBody>
      </p:sp>
      <p:sp>
        <p:nvSpPr>
          <p:cNvPr id="7" name="Text Placeholder 6"/>
          <p:cNvSpPr>
            <a:spLocks noGrp="1"/>
          </p:cNvSpPr>
          <p:nvPr>
            <p:ph type="body" sz="quarter" idx="13"/>
          </p:nvPr>
        </p:nvSpPr>
        <p:spPr>
          <a:xfrm>
            <a:off x="2750820" y="1002930"/>
            <a:ext cx="6690360" cy="166199"/>
          </a:xfrm>
        </p:spPr>
        <p:txBody>
          <a:bodyPr/>
          <a:lstStyle/>
          <a:p>
            <a:r>
              <a:rPr lang="en-IN" dirty="0" smtClean="0"/>
              <a:t>Artificial Intelligence - AI</a:t>
            </a:r>
            <a:endParaRPr lang="en-IN" dirty="0"/>
          </a:p>
        </p:txBody>
      </p:sp>
      <p:sp>
        <p:nvSpPr>
          <p:cNvPr id="16" name="Slide Number Placeholder 15"/>
          <p:cNvSpPr>
            <a:spLocks noGrp="1"/>
          </p:cNvSpPr>
          <p:nvPr>
            <p:ph type="sldNum" sz="quarter" idx="12"/>
          </p:nvPr>
        </p:nvSpPr>
        <p:spPr/>
        <p:txBody>
          <a:bodyPr/>
          <a:lstStyle/>
          <a:p>
            <a:fld id="{A4123DEC-A5C5-46A3-86FB-AE47876F1485}" type="slidenum">
              <a:rPr lang="en-IN" smtClean="0"/>
              <a:pPr/>
              <a:t>9</a:t>
            </a:fld>
            <a:endParaRPr lang="en-IN" dirty="0"/>
          </a:p>
        </p:txBody>
      </p:sp>
      <p:sp>
        <p:nvSpPr>
          <p:cNvPr id="2" name="TextBox 1"/>
          <p:cNvSpPr txBox="1"/>
          <p:nvPr/>
        </p:nvSpPr>
        <p:spPr>
          <a:xfrm>
            <a:off x="1643063" y="1343014"/>
            <a:ext cx="9101137" cy="2677656"/>
          </a:xfrm>
          <a:prstGeom prst="rect">
            <a:avLst/>
          </a:prstGeom>
          <a:noFill/>
        </p:spPr>
        <p:txBody>
          <a:bodyPr wrap="square" rtlCol="0">
            <a:spAutoFit/>
          </a:bodyPr>
          <a:lstStyle/>
          <a:p>
            <a:r>
              <a:rPr lang="en-US" dirty="0" smtClean="0">
                <a:solidFill>
                  <a:schemeClr val="bg1"/>
                </a:solidFill>
                <a:latin typeface="+mj-lt"/>
              </a:rPr>
              <a:t>Once it’s done processing all the data that has been fed to it. The only way for us to check if it’s working is to put it to use and see the accuracy of the information.</a:t>
            </a:r>
          </a:p>
          <a:p>
            <a:endParaRPr lang="en-US" dirty="0">
              <a:solidFill>
                <a:schemeClr val="bg1"/>
              </a:solidFill>
              <a:latin typeface="+mj-lt"/>
            </a:endParaRPr>
          </a:p>
          <a:p>
            <a:r>
              <a:rPr lang="en-US" dirty="0" smtClean="0">
                <a:solidFill>
                  <a:schemeClr val="bg1"/>
                </a:solidFill>
                <a:latin typeface="+mj-lt"/>
              </a:rPr>
              <a:t>The way that it should work is that we input a keyword or search phrase related to what we’re trying to find, and it should use that information to find exactly that information or a close estimate to it in case if exact isn’t present.</a:t>
            </a:r>
          </a:p>
          <a:p>
            <a:endParaRPr lang="en-US" dirty="0">
              <a:solidFill>
                <a:schemeClr val="bg1"/>
              </a:solidFill>
              <a:latin typeface="+mj-lt"/>
            </a:endParaRPr>
          </a:p>
          <a:p>
            <a:pPr algn="ctr"/>
            <a:r>
              <a:rPr lang="en-US" dirty="0" smtClean="0">
                <a:solidFill>
                  <a:schemeClr val="bg1"/>
                </a:solidFill>
                <a:latin typeface="+mj-lt"/>
              </a:rPr>
              <a:t>So basically it</a:t>
            </a:r>
            <a:r>
              <a:rPr lang="uk-UA" dirty="0" smtClean="0">
                <a:solidFill>
                  <a:schemeClr val="bg1"/>
                </a:solidFill>
                <a:latin typeface="+mj-lt"/>
              </a:rPr>
              <a:t>’</a:t>
            </a:r>
            <a:r>
              <a:rPr lang="en-US" dirty="0" smtClean="0">
                <a:solidFill>
                  <a:schemeClr val="bg1"/>
                </a:solidFill>
                <a:latin typeface="+mj-lt"/>
              </a:rPr>
              <a:t>s like Google, just for NASA.</a:t>
            </a:r>
            <a:endParaRPr lang="en-US" dirty="0">
              <a:solidFill>
                <a:schemeClr val="bg1"/>
              </a:solidFill>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031" y="3917556"/>
            <a:ext cx="3563938" cy="2782171"/>
          </a:xfrm>
          <a:prstGeom prst="rect">
            <a:avLst/>
          </a:prstGeom>
        </p:spPr>
      </p:pic>
    </p:spTree>
    <p:extLst>
      <p:ext uri="{BB962C8B-B14F-4D97-AF65-F5344CB8AC3E}">
        <p14:creationId xmlns:p14="http://schemas.microsoft.com/office/powerpoint/2010/main" val="428039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Combo">
      <a:dk1>
        <a:sysClr val="windowText" lastClr="000000"/>
      </a:dk1>
      <a:lt1>
        <a:sysClr val="window" lastClr="FFFFFF"/>
      </a:lt1>
      <a:dk2>
        <a:srgbClr val="44546A"/>
      </a:dk2>
      <a:lt2>
        <a:srgbClr val="E7E6E6"/>
      </a:lt2>
      <a:accent1>
        <a:srgbClr val="2C82C9"/>
      </a:accent1>
      <a:accent2>
        <a:srgbClr val="1696D5"/>
      </a:accent2>
      <a:accent3>
        <a:srgbClr val="00BBFF"/>
      </a:accent3>
      <a:accent4>
        <a:srgbClr val="20C7EB"/>
      </a:accent4>
      <a:accent5>
        <a:srgbClr val="01D4E5"/>
      </a:accent5>
      <a:accent6>
        <a:srgbClr val="21D8FD"/>
      </a:accent6>
      <a:hlink>
        <a:srgbClr val="0563C1"/>
      </a:hlink>
      <a:folHlink>
        <a:srgbClr val="954F72"/>
      </a:folHlink>
    </a:clrScheme>
    <a:fontScheme name="Montserrat &amp; Raleway">
      <a:majorFont>
        <a:latin typeface="Montserrat"/>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19288</TotalTime>
  <Words>795</Words>
  <Application>Microsoft Macintosh PowerPoint</Application>
  <PresentationFormat>Widescreen</PresentationFormat>
  <Paragraphs>139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Adobe Myungjo Std M</vt:lpstr>
      <vt:lpstr>Calibri</vt:lpstr>
      <vt:lpstr>FontAwesome</vt:lpstr>
      <vt:lpstr>Lato Light</vt:lpstr>
      <vt:lpstr>Montserrat</vt:lpstr>
      <vt:lpstr>Raleway</vt:lpstr>
      <vt:lpstr>Times New Roman</vt:lpstr>
      <vt:lpstr>Arial</vt:lpstr>
      <vt:lpstr>Office Theme</vt:lpstr>
      <vt:lpstr>PowerPoint Presentation</vt:lpstr>
      <vt:lpstr>WHAT ?</vt:lpstr>
      <vt:lpstr>WHY ?</vt:lpstr>
      <vt:lpstr>HOW ?</vt:lpstr>
      <vt:lpstr>READING THE DATA</vt:lpstr>
      <vt:lpstr>ANALISING THE DATA</vt:lpstr>
      <vt:lpstr>APPLY MATHEMATICAL CALCULATIONS</vt:lpstr>
      <vt:lpstr>Implement</vt:lpstr>
      <vt:lpstr>See if you’ve succeded!</vt:lpstr>
      <vt:lpstr>Evil Masterminds</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haicamon</dc:creator>
  <cp:lastModifiedBy>Microsoft Office User</cp:lastModifiedBy>
  <cp:revision>1392</cp:revision>
  <dcterms:created xsi:type="dcterms:W3CDTF">2015-06-12T08:14:52Z</dcterms:created>
  <dcterms:modified xsi:type="dcterms:W3CDTF">2017-04-30T13:05:39Z</dcterms:modified>
  <cp:category>Business</cp:category>
</cp:coreProperties>
</file>