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61" y="6112192"/>
            <a:ext cx="4104677" cy="4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6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18AC-2306-40C1-BD9A-637E1126ECFE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DBB1-DD89-4607-B90D-A782B8B0C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22095"/>
              </p:ext>
            </p:extLst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smtClean="0"/>
                        <a:t>아비사사사ㅁㅁㅁㅁㅁㅁㅁㅁㅁㅁ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2016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반기 신규입사자 소개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5650"/>
            <a:ext cx="2743200" cy="36576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96680" y="1825624"/>
          <a:ext cx="7357120" cy="40651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7160"/>
                <a:gridCol w="2270760"/>
                <a:gridCol w="1407600"/>
                <a:gridCol w="2271600"/>
              </a:tblGrid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 </a:t>
                      </a:r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름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황병대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주업무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Windows Dev</a:t>
                      </a:r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나 이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/>
                        <a:t>29</a:t>
                      </a:r>
                      <a:r>
                        <a:rPr lang="ko-KR" altLang="en-US" sz="1400" b="0" dirty="0" smtClean="0"/>
                        <a:t>세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취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미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게임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드라마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노래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농구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382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 속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문서보안사업부 개발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팀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특</a:t>
                      </a:r>
                      <a:r>
                        <a:rPr lang="ko-KR" altLang="en-US" sz="1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기</a:t>
                      </a:r>
                      <a:endParaRPr lang="ko-KR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smtClean="0"/>
                        <a:t>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분석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</a:tr>
              <a:tr h="1462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지란인</a:t>
                      </a:r>
                      <a:r>
                        <a:rPr lang="ko-KR" altLang="en-US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된 </a:t>
                      </a:r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소감</a:t>
                      </a:r>
                      <a:endParaRPr lang="ko-KR" alt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ko-KR" altLang="en-US" sz="1400" b="0" dirty="0" smtClean="0"/>
                        <a:t> 입사 전 </a:t>
                      </a:r>
                      <a:r>
                        <a:rPr lang="en-US" altLang="ko-KR" sz="1400" b="0" dirty="0" smtClean="0"/>
                        <a:t>‘</a:t>
                      </a:r>
                      <a:r>
                        <a:rPr lang="ko-KR" altLang="en-US" sz="1400" b="0" dirty="0" smtClean="0"/>
                        <a:t>순기능</a:t>
                      </a:r>
                      <a:r>
                        <a:rPr lang="en-US" altLang="ko-KR" sz="1400" b="0" dirty="0" smtClean="0"/>
                        <a:t>＇</a:t>
                      </a:r>
                      <a:r>
                        <a:rPr lang="ko-KR" altLang="en-US" sz="1400" b="0" dirty="0" smtClean="0"/>
                        <a:t>이란 핵심가치를 보고 멋지다 생각했습니다</a:t>
                      </a:r>
                      <a:r>
                        <a:rPr lang="en-US" altLang="ko-KR" sz="1400" b="0" dirty="0" smtClean="0"/>
                        <a:t>. </a:t>
                      </a:r>
                      <a:r>
                        <a:rPr lang="ko-KR" altLang="en-US" sz="1400" b="0" dirty="0" smtClean="0"/>
                        <a:t>지금은 제가 그 </a:t>
                      </a:r>
                      <a:r>
                        <a:rPr lang="en-US" altLang="ko-KR" sz="1400" b="0" dirty="0" smtClean="0"/>
                        <a:t>cool</a:t>
                      </a:r>
                      <a:r>
                        <a:rPr lang="ko-KR" altLang="en-US" sz="1400" b="0" dirty="0" smtClean="0"/>
                        <a:t>한 가치관을 가진 곳에 들어와 감사할 </a:t>
                      </a:r>
                      <a:r>
                        <a:rPr lang="ko-KR" altLang="en-US" sz="1400" b="0" dirty="0" err="1" smtClean="0"/>
                        <a:t>따름입니다ㅁㅁㅁ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lvl="0" latinLnBrk="1"/>
                      <a:r>
                        <a:rPr lang="ko-KR" altLang="en-US" sz="1400" b="0" dirty="0" err="1" smtClean="0"/>
                        <a:t>아비사사사ㅁㅁ</a:t>
                      </a:r>
                      <a:endParaRPr lang="ko-KR" altLang="en-US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4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앞으로의</a:t>
                      </a:r>
                      <a:endParaRPr lang="en-US" altLang="ko-KR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각오</a:t>
                      </a:r>
                      <a:r>
                        <a:rPr lang="ko-KR" alt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와</a:t>
                      </a:r>
                      <a:endParaRPr lang="en-US" altLang="ko-KR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하고 싶은 말</a:t>
                      </a:r>
                      <a:endParaRPr lang="ko-KR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latinLnBrk="1"/>
                      <a:r>
                        <a:rPr lang="en-US" altLang="ko-KR" sz="1400" b="0" dirty="0" smtClean="0"/>
                        <a:t> 5</a:t>
                      </a:r>
                      <a:r>
                        <a:rPr lang="ko-KR" altLang="en-US" sz="1400" b="0" dirty="0" smtClean="0"/>
                        <a:t>년 후엔 신제품 기획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개발에 참여하고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년 후엔 책도 쓰고 제가</a:t>
                      </a:r>
                      <a:r>
                        <a:rPr lang="ko-KR" altLang="en-US" sz="1400" b="0" baseline="0" dirty="0" smtClean="0"/>
                        <a:t> 만든 제품을 교육하러 다니는 모습을 그립니다</a:t>
                      </a:r>
                      <a:r>
                        <a:rPr lang="en-US" altLang="ko-KR" sz="1400" b="0" baseline="0" dirty="0" smtClean="0"/>
                        <a:t>. </a:t>
                      </a:r>
                      <a:r>
                        <a:rPr lang="ko-KR" altLang="en-US" sz="1400" b="0" baseline="0" dirty="0" smtClean="0"/>
                        <a:t>바른 자세를 통해 원하는 모습을 이루도록 노력하겠습니다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en-US" altLang="ko-KR" sz="1400" b="0" dirty="0" smtClean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291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2016 하반기 신규입사자 소개</vt:lpstr>
      <vt:lpstr>2016 하반기 신규입사자 소개</vt:lpstr>
      <vt:lpstr>2016 하반기 신규입사자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상반기 신규입사자 소개</dc:title>
  <dc:creator>JSHR</dc:creator>
  <cp:lastModifiedBy>Dave</cp:lastModifiedBy>
  <cp:revision>27</cp:revision>
  <dcterms:created xsi:type="dcterms:W3CDTF">2014-07-08T01:15:23Z</dcterms:created>
  <dcterms:modified xsi:type="dcterms:W3CDTF">2017-07-21T04:53:15Z</dcterms:modified>
</cp:coreProperties>
</file>