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7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2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8C69-AF00-4B04-89E0-390FA193664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DFC3-E649-455E-8790-F41387E71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ㅁㅁ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1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ㅁㅁ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ㅁㅁ</dc:title>
  <dc:creator>Dave</dc:creator>
  <cp:lastModifiedBy>Dave</cp:lastModifiedBy>
  <cp:revision>1</cp:revision>
  <dcterms:created xsi:type="dcterms:W3CDTF">2017-08-29T06:32:57Z</dcterms:created>
  <dcterms:modified xsi:type="dcterms:W3CDTF">2017-08-29T06:33:04Z</dcterms:modified>
</cp:coreProperties>
</file>