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2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98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77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70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661" y="6112192"/>
            <a:ext cx="4104677" cy="4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0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30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36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71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94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00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B18AC-2306-40C1-BD9A-637E1126ECFE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68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2016 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하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반기 신규입사자 소개</a:t>
            </a:r>
            <a:endParaRPr lang="ko-KR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5650"/>
            <a:ext cx="2743200" cy="36576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127613"/>
              </p:ext>
            </p:extLst>
          </p:nvPr>
        </p:nvGraphicFramePr>
        <p:xfrm>
          <a:off x="3996680" y="1825624"/>
          <a:ext cx="7357120" cy="406513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07160"/>
                <a:gridCol w="2270760"/>
                <a:gridCol w="1407600"/>
                <a:gridCol w="2271600"/>
              </a:tblGrid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이 </a:t>
                      </a:r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름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황병대</a:t>
                      </a:r>
                      <a:endParaRPr lang="en-US" altLang="ko-KR" sz="1400" b="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주업무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dirty="0" smtClean="0"/>
                        <a:t>Windows Dev</a:t>
                      </a:r>
                    </a:p>
                  </a:txBody>
                  <a:tcPr anchor="ctr">
                    <a:noFill/>
                  </a:tcPr>
                </a:tc>
              </a:tr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나 이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dirty="0" smtClean="0"/>
                        <a:t>29</a:t>
                      </a:r>
                      <a:r>
                        <a:rPr lang="ko-KR" altLang="en-US" sz="1400" b="0" dirty="0" smtClean="0"/>
                        <a:t>세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취</a:t>
                      </a:r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미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게임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드라마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노래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농구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</a:tr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소 속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문서보안사업부 개발</a:t>
                      </a:r>
                      <a:r>
                        <a:rPr lang="en-US" altLang="ko-KR" sz="1400" b="0" dirty="0" smtClean="0"/>
                        <a:t>1</a:t>
                      </a:r>
                      <a:r>
                        <a:rPr lang="ko-KR" altLang="en-US" sz="1400" b="0" dirty="0" smtClean="0"/>
                        <a:t>팀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특</a:t>
                      </a:r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기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기획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분석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</a:tr>
              <a:tr h="1462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지란인</a:t>
                      </a:r>
                      <a:r>
                        <a:rPr lang="ko-KR" altLang="en-US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이</a:t>
                      </a:r>
                      <a:endParaRPr lang="en-US" altLang="ko-KR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된 </a:t>
                      </a:r>
                      <a:r>
                        <a:rPr lang="ko-KR" alt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소감</a:t>
                      </a:r>
                      <a:endParaRPr lang="ko-KR" alt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lvl="0" latinLnBrk="1"/>
                      <a:r>
                        <a:rPr lang="ko-KR" altLang="en-US" sz="1400" b="0" dirty="0" smtClean="0"/>
                        <a:t> 입사 전 </a:t>
                      </a:r>
                      <a:r>
                        <a:rPr lang="en-US" altLang="ko-KR" sz="1400" b="0" dirty="0" smtClean="0"/>
                        <a:t>‘</a:t>
                      </a:r>
                      <a:r>
                        <a:rPr lang="ko-KR" altLang="en-US" sz="1400" b="0" dirty="0" smtClean="0"/>
                        <a:t>순기능</a:t>
                      </a:r>
                      <a:r>
                        <a:rPr lang="en-US" altLang="ko-KR" sz="1400" b="0" dirty="0" smtClean="0"/>
                        <a:t>＇</a:t>
                      </a:r>
                      <a:r>
                        <a:rPr lang="ko-KR" altLang="en-US" sz="1400" b="0" dirty="0" smtClean="0"/>
                        <a:t>이란 핵심가치를 보고 멋지다 생각했습니다</a:t>
                      </a:r>
                      <a:r>
                        <a:rPr lang="en-US" altLang="ko-KR" sz="1400" b="0" dirty="0" smtClean="0"/>
                        <a:t>. </a:t>
                      </a:r>
                      <a:r>
                        <a:rPr lang="ko-KR" altLang="en-US" sz="1400" b="0" dirty="0" smtClean="0"/>
                        <a:t>지금은 제가 그 </a:t>
                      </a:r>
                      <a:r>
                        <a:rPr lang="en-US" altLang="ko-KR" sz="1400" b="0" dirty="0" smtClean="0"/>
                        <a:t>cool</a:t>
                      </a:r>
                      <a:r>
                        <a:rPr lang="ko-KR" altLang="en-US" sz="1400" b="0" dirty="0" smtClean="0"/>
                        <a:t>한 가치관을 </a:t>
                      </a:r>
                      <a:r>
                        <a:rPr lang="ko-KR" altLang="en-US" sz="1400" b="0" dirty="0" err="1" smtClean="0"/>
                        <a:t>가ㅇㅇㅇ진</a:t>
                      </a:r>
                      <a:r>
                        <a:rPr lang="ko-KR" altLang="en-US" sz="1400" b="0" dirty="0" smtClean="0"/>
                        <a:t> 곳에 들어와 감사할 </a:t>
                      </a:r>
                      <a:r>
                        <a:rPr lang="ko-KR" altLang="en-US" sz="1400" b="0" dirty="0" err="1" smtClean="0"/>
                        <a:t>따름입니다ㅁㅁㅁ</a:t>
                      </a:r>
                      <a:r>
                        <a:rPr lang="en-US" altLang="ko-KR" sz="1400" b="0" dirty="0" smtClean="0"/>
                        <a:t>.</a:t>
                      </a:r>
                      <a:r>
                        <a:rPr lang="ko-KR" altLang="en-US" sz="1400" b="0" dirty="0" err="1" smtClean="0"/>
                        <a:t>ㅁㅁㅁ</a:t>
                      </a:r>
                      <a:endParaRPr lang="en-US" altLang="ko-KR" sz="1400" b="0" dirty="0" smtClean="0"/>
                    </a:p>
                    <a:p>
                      <a:pPr lvl="0" latinLnBrk="1"/>
                      <a:r>
                        <a:rPr lang="ko-KR" altLang="en-US" sz="1400" b="0" dirty="0" err="1" smtClean="0"/>
                        <a:t>아비사사사</a:t>
                      </a:r>
                      <a:r>
                        <a:rPr lang="en-US" altLang="ko-KR" sz="1400" b="0" smtClean="0"/>
                        <a:t>!!!!!!!!@@$$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54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앞으로의</a:t>
                      </a:r>
                      <a:endParaRPr lang="en-US" altLang="ko-KR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각오</a:t>
                      </a:r>
                      <a:r>
                        <a:rPr lang="ko-KR" alt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와</a:t>
                      </a:r>
                      <a:endParaRPr lang="en-US" altLang="ko-KR" sz="20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하고 싶은 말</a:t>
                      </a:r>
                      <a:endParaRPr lang="ko-KR" alt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lvl="0" latinLnBrk="1"/>
                      <a:r>
                        <a:rPr lang="en-US" altLang="ko-KR" sz="1400" b="0" dirty="0" smtClean="0"/>
                        <a:t> 5</a:t>
                      </a:r>
                      <a:r>
                        <a:rPr lang="ko-KR" altLang="en-US" sz="1400" b="0" dirty="0" smtClean="0"/>
                        <a:t>년 후엔 신제품 기획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개발에 참여하고 </a:t>
                      </a:r>
                      <a:r>
                        <a:rPr lang="en-US" altLang="ko-KR" sz="1400" b="0" dirty="0" smtClean="0"/>
                        <a:t>10</a:t>
                      </a:r>
                      <a:r>
                        <a:rPr lang="ko-KR" altLang="en-US" sz="1400" b="0" dirty="0" smtClean="0"/>
                        <a:t>년 후엔 책도 쓰고 제가</a:t>
                      </a:r>
                      <a:r>
                        <a:rPr lang="ko-KR" altLang="en-US" sz="1400" b="0" baseline="0" dirty="0" smtClean="0"/>
                        <a:t> 만든 제품을 교육하러 다니는 모습을 그립니다</a:t>
                      </a:r>
                      <a:r>
                        <a:rPr lang="en-US" altLang="ko-KR" sz="1400" b="0" baseline="0" dirty="0" smtClean="0"/>
                        <a:t>. </a:t>
                      </a:r>
                      <a:r>
                        <a:rPr lang="ko-KR" altLang="en-US" sz="1400" b="0" baseline="0" dirty="0" smtClean="0"/>
                        <a:t>바른 자세를 통해 원하는 모습을 이루도록 노력하겠습니다</a:t>
                      </a:r>
                      <a:r>
                        <a:rPr lang="en-US" altLang="ko-KR" sz="1400" b="0" baseline="0" dirty="0" smtClean="0"/>
                        <a:t>.</a:t>
                      </a:r>
                      <a:endParaRPr lang="en-US" altLang="ko-KR" sz="1400" b="0" dirty="0" smtClean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24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2016 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하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반기 신규입사자 소개</a:t>
            </a:r>
            <a:endParaRPr lang="ko-KR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5650"/>
            <a:ext cx="2743200" cy="36576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996680" y="1825624"/>
          <a:ext cx="7357120" cy="406513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07160"/>
                <a:gridCol w="2270760"/>
                <a:gridCol w="1407600"/>
                <a:gridCol w="2271600"/>
              </a:tblGrid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이 </a:t>
                      </a:r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름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황병대</a:t>
                      </a:r>
                      <a:endParaRPr lang="en-US" altLang="ko-KR" sz="1400" b="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주업무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dirty="0" smtClean="0"/>
                        <a:t>Windows Dev</a:t>
                      </a:r>
                    </a:p>
                  </a:txBody>
                  <a:tcPr anchor="ctr">
                    <a:noFill/>
                  </a:tcPr>
                </a:tc>
              </a:tr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나 이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dirty="0" smtClean="0"/>
                        <a:t>29</a:t>
                      </a:r>
                      <a:r>
                        <a:rPr lang="ko-KR" altLang="en-US" sz="1400" b="0" dirty="0" smtClean="0"/>
                        <a:t>세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취</a:t>
                      </a:r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미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게임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드라마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노래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농구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</a:tr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소 속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문서보안사업부 개발</a:t>
                      </a:r>
                      <a:r>
                        <a:rPr lang="en-US" altLang="ko-KR" sz="1400" b="0" dirty="0" smtClean="0"/>
                        <a:t>1</a:t>
                      </a:r>
                      <a:r>
                        <a:rPr lang="ko-KR" altLang="en-US" sz="1400" b="0" dirty="0" smtClean="0"/>
                        <a:t>팀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특</a:t>
                      </a:r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기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기획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분석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</a:tr>
              <a:tr h="1462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지란인</a:t>
                      </a:r>
                      <a:r>
                        <a:rPr lang="ko-KR" altLang="en-US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이</a:t>
                      </a:r>
                      <a:endParaRPr lang="en-US" altLang="ko-KR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된 </a:t>
                      </a:r>
                      <a:r>
                        <a:rPr lang="ko-KR" alt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소감</a:t>
                      </a:r>
                      <a:endParaRPr lang="ko-KR" alt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lvl="0" latinLnBrk="1"/>
                      <a:r>
                        <a:rPr lang="ko-KR" altLang="en-US" sz="1400" b="0" dirty="0" smtClean="0"/>
                        <a:t> 입사 전 </a:t>
                      </a:r>
                      <a:r>
                        <a:rPr lang="en-US" altLang="ko-KR" sz="1400" b="0" dirty="0" smtClean="0"/>
                        <a:t>‘</a:t>
                      </a:r>
                      <a:r>
                        <a:rPr lang="ko-KR" altLang="en-US" sz="1400" b="0" dirty="0" smtClean="0"/>
                        <a:t>순기능</a:t>
                      </a:r>
                      <a:r>
                        <a:rPr lang="en-US" altLang="ko-KR" sz="1400" b="0" dirty="0" smtClean="0"/>
                        <a:t>＇</a:t>
                      </a:r>
                      <a:r>
                        <a:rPr lang="ko-KR" altLang="en-US" sz="1400" b="0" dirty="0" smtClean="0"/>
                        <a:t>이란 핵심가치를 보고 멋지다 생각했습니다</a:t>
                      </a:r>
                      <a:r>
                        <a:rPr lang="en-US" altLang="ko-KR" sz="1400" b="0" dirty="0" smtClean="0"/>
                        <a:t>. </a:t>
                      </a:r>
                      <a:r>
                        <a:rPr lang="ko-KR" altLang="en-US" sz="1400" b="0" dirty="0" smtClean="0"/>
                        <a:t>지금은 제가 그 </a:t>
                      </a:r>
                      <a:r>
                        <a:rPr lang="en-US" altLang="ko-KR" sz="1400" b="0" dirty="0" smtClean="0"/>
                        <a:t>cool</a:t>
                      </a:r>
                      <a:r>
                        <a:rPr lang="ko-KR" altLang="en-US" sz="1400" b="0" dirty="0" smtClean="0"/>
                        <a:t>한 가치관을 가진 곳에 들어와 감사할 </a:t>
                      </a:r>
                      <a:r>
                        <a:rPr lang="ko-KR" altLang="en-US" sz="1400" b="0" dirty="0" err="1" smtClean="0"/>
                        <a:t>따름입니다ㅁㅁㅁ</a:t>
                      </a:r>
                      <a:r>
                        <a:rPr lang="en-US" altLang="ko-KR" sz="1400" b="0" dirty="0" smtClean="0"/>
                        <a:t>.</a:t>
                      </a:r>
                    </a:p>
                    <a:p>
                      <a:pPr lvl="0" latinLnBrk="1"/>
                      <a:r>
                        <a:rPr lang="ko-KR" altLang="en-US" sz="1400" b="0" dirty="0" err="1" smtClean="0"/>
                        <a:t>아비사사사ㅁㅁ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54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앞으로의</a:t>
                      </a:r>
                      <a:endParaRPr lang="en-US" altLang="ko-KR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각오</a:t>
                      </a:r>
                      <a:r>
                        <a:rPr lang="ko-KR" alt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와</a:t>
                      </a:r>
                      <a:endParaRPr lang="en-US" altLang="ko-KR" sz="20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하고 싶은 말</a:t>
                      </a:r>
                      <a:endParaRPr lang="ko-KR" alt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lvl="0" latinLnBrk="1"/>
                      <a:r>
                        <a:rPr lang="en-US" altLang="ko-KR" sz="1400" b="0" dirty="0" smtClean="0"/>
                        <a:t> 5</a:t>
                      </a:r>
                      <a:r>
                        <a:rPr lang="ko-KR" altLang="en-US" sz="1400" b="0" dirty="0" smtClean="0"/>
                        <a:t>년 후엔 신제품 기획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개발에 참여하고 </a:t>
                      </a:r>
                      <a:r>
                        <a:rPr lang="en-US" altLang="ko-KR" sz="1400" b="0" dirty="0" smtClean="0"/>
                        <a:t>10</a:t>
                      </a:r>
                      <a:r>
                        <a:rPr lang="ko-KR" altLang="en-US" sz="1400" b="0" dirty="0" smtClean="0"/>
                        <a:t>년 후엔 책도 쓰고 제가</a:t>
                      </a:r>
                      <a:r>
                        <a:rPr lang="ko-KR" altLang="en-US" sz="1400" b="0" baseline="0" dirty="0" smtClean="0"/>
                        <a:t> 만든 제품을 교육하러 다니는 모습을 그립니다</a:t>
                      </a:r>
                      <a:r>
                        <a:rPr lang="en-US" altLang="ko-KR" sz="1400" b="0" baseline="0" dirty="0" smtClean="0"/>
                        <a:t>. </a:t>
                      </a:r>
                      <a:r>
                        <a:rPr lang="ko-KR" altLang="en-US" sz="1400" b="0" baseline="0" dirty="0" smtClean="0"/>
                        <a:t>바른 자세를 통해 원하는 모습을 이루도록 노력하겠습니다</a:t>
                      </a:r>
                      <a:r>
                        <a:rPr lang="en-US" altLang="ko-KR" sz="1400" b="0" baseline="0" dirty="0" smtClean="0"/>
                        <a:t>.</a:t>
                      </a:r>
                      <a:endParaRPr lang="en-US" altLang="ko-KR" sz="1400" b="0" dirty="0" smtClean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50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2016 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하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반기 신규입사자 소개</a:t>
            </a:r>
            <a:endParaRPr lang="ko-KR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5650"/>
            <a:ext cx="2743200" cy="36576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996680" y="1825624"/>
          <a:ext cx="7357120" cy="406513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07160"/>
                <a:gridCol w="2270760"/>
                <a:gridCol w="1407600"/>
                <a:gridCol w="2271600"/>
              </a:tblGrid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이 </a:t>
                      </a:r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름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황병대</a:t>
                      </a:r>
                      <a:endParaRPr lang="en-US" altLang="ko-KR" sz="1400" b="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주업무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dirty="0" smtClean="0"/>
                        <a:t>Windows Dev</a:t>
                      </a:r>
                    </a:p>
                  </a:txBody>
                  <a:tcPr anchor="ctr">
                    <a:noFill/>
                  </a:tcPr>
                </a:tc>
              </a:tr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나 이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dirty="0" smtClean="0"/>
                        <a:t>29</a:t>
                      </a:r>
                      <a:r>
                        <a:rPr lang="ko-KR" altLang="en-US" sz="1400" b="0" dirty="0" smtClean="0"/>
                        <a:t>세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취</a:t>
                      </a:r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미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게임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드라마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노래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농구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</a:tr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소 속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문서보안사업부 개발</a:t>
                      </a:r>
                      <a:r>
                        <a:rPr lang="en-US" altLang="ko-KR" sz="1400" b="0" dirty="0" smtClean="0"/>
                        <a:t>1</a:t>
                      </a:r>
                      <a:r>
                        <a:rPr lang="ko-KR" altLang="en-US" sz="1400" b="0" dirty="0" smtClean="0"/>
                        <a:t>팀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특</a:t>
                      </a:r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기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기획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분석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</a:tr>
              <a:tr h="1462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지란인</a:t>
                      </a:r>
                      <a:r>
                        <a:rPr lang="ko-KR" altLang="en-US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이</a:t>
                      </a:r>
                      <a:endParaRPr lang="en-US" altLang="ko-KR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된 </a:t>
                      </a:r>
                      <a:r>
                        <a:rPr lang="ko-KR" alt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소감</a:t>
                      </a:r>
                      <a:endParaRPr lang="ko-KR" alt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lvl="0" latinLnBrk="1"/>
                      <a:r>
                        <a:rPr lang="ko-KR" altLang="en-US" sz="1400" b="0" dirty="0" smtClean="0"/>
                        <a:t> 입사 전 </a:t>
                      </a:r>
                      <a:r>
                        <a:rPr lang="en-US" altLang="ko-KR" sz="1400" b="0" dirty="0" smtClean="0"/>
                        <a:t>‘</a:t>
                      </a:r>
                      <a:r>
                        <a:rPr lang="ko-KR" altLang="en-US" sz="1400" b="0" dirty="0" smtClean="0"/>
                        <a:t>순기능</a:t>
                      </a:r>
                      <a:r>
                        <a:rPr lang="en-US" altLang="ko-KR" sz="1400" b="0" dirty="0" smtClean="0"/>
                        <a:t>＇</a:t>
                      </a:r>
                      <a:r>
                        <a:rPr lang="ko-KR" altLang="en-US" sz="1400" b="0" dirty="0" smtClean="0"/>
                        <a:t>이란 핵심가치를 보고 멋지다 생각했습니다</a:t>
                      </a:r>
                      <a:r>
                        <a:rPr lang="en-US" altLang="ko-KR" sz="1400" b="0" dirty="0" smtClean="0"/>
                        <a:t>. </a:t>
                      </a:r>
                      <a:r>
                        <a:rPr lang="ko-KR" altLang="en-US" sz="1400" b="0" dirty="0" smtClean="0"/>
                        <a:t>지금은 제가 그 </a:t>
                      </a:r>
                      <a:r>
                        <a:rPr lang="en-US" altLang="ko-KR" sz="1400" b="0" dirty="0" smtClean="0"/>
                        <a:t>cool</a:t>
                      </a:r>
                      <a:r>
                        <a:rPr lang="ko-KR" altLang="en-US" sz="1400" b="0" dirty="0" smtClean="0"/>
                        <a:t>한 가치관을 가진 곳에 들어와 감사할 </a:t>
                      </a:r>
                      <a:r>
                        <a:rPr lang="ko-KR" altLang="en-US" sz="1400" b="0" dirty="0" err="1" smtClean="0"/>
                        <a:t>따름입니다ㅁㅁㅁ</a:t>
                      </a:r>
                      <a:r>
                        <a:rPr lang="en-US" altLang="ko-KR" sz="1400" b="0" dirty="0" smtClean="0"/>
                        <a:t>.</a:t>
                      </a:r>
                    </a:p>
                    <a:p>
                      <a:pPr lvl="0" latinLnBrk="1"/>
                      <a:r>
                        <a:rPr lang="ko-KR" altLang="en-US" sz="1400" b="0" dirty="0" err="1" smtClean="0"/>
                        <a:t>아비사사사ㅁㅁ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54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앞으로의</a:t>
                      </a:r>
                      <a:endParaRPr lang="en-US" altLang="ko-KR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각오</a:t>
                      </a:r>
                      <a:r>
                        <a:rPr lang="ko-KR" alt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와</a:t>
                      </a:r>
                      <a:endParaRPr lang="en-US" altLang="ko-KR" sz="20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하고 싶은 말</a:t>
                      </a:r>
                      <a:endParaRPr lang="ko-KR" alt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lvl="0" latinLnBrk="1"/>
                      <a:r>
                        <a:rPr lang="en-US" altLang="ko-KR" sz="1400" b="0" dirty="0" smtClean="0"/>
                        <a:t> 5</a:t>
                      </a:r>
                      <a:r>
                        <a:rPr lang="ko-KR" altLang="en-US" sz="1400" b="0" dirty="0" smtClean="0"/>
                        <a:t>년 후엔 신제품 기획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개발에 참여하고 </a:t>
                      </a:r>
                      <a:r>
                        <a:rPr lang="en-US" altLang="ko-KR" sz="1400" b="0" dirty="0" smtClean="0"/>
                        <a:t>10</a:t>
                      </a:r>
                      <a:r>
                        <a:rPr lang="ko-KR" altLang="en-US" sz="1400" b="0" dirty="0" smtClean="0"/>
                        <a:t>년 후엔 책도 쓰고 제가</a:t>
                      </a:r>
                      <a:r>
                        <a:rPr lang="ko-KR" altLang="en-US" sz="1400" b="0" baseline="0" dirty="0" smtClean="0"/>
                        <a:t> 만든 제품을 교육하러 다니는 모습을 그립니다</a:t>
                      </a:r>
                      <a:r>
                        <a:rPr lang="en-US" altLang="ko-KR" sz="1400" b="0" baseline="0" dirty="0" smtClean="0"/>
                        <a:t>. </a:t>
                      </a:r>
                      <a:r>
                        <a:rPr lang="ko-KR" altLang="en-US" sz="1400" b="0" baseline="0" dirty="0" smtClean="0"/>
                        <a:t>바른 자세를 통해 원하는 모습을 이루도록 노력하겠습니다</a:t>
                      </a:r>
                      <a:r>
                        <a:rPr lang="en-US" altLang="ko-KR" sz="1400" b="0" baseline="0" dirty="0" smtClean="0"/>
                        <a:t>.</a:t>
                      </a:r>
                      <a:endParaRPr lang="en-US" altLang="ko-KR" sz="1400" b="0" dirty="0" smtClean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10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293</Words>
  <Application>Microsoft Office PowerPoint</Application>
  <PresentationFormat>와이드스크린</PresentationFormat>
  <Paragraphs>63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2016 하반기 신규입사자 소개</vt:lpstr>
      <vt:lpstr>2016 하반기 신규입사자 소개</vt:lpstr>
      <vt:lpstr>2016 하반기 신규입사자 소개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 상반기 신규입사자 소개</dc:title>
  <dc:creator>JSHR</dc:creator>
  <cp:lastModifiedBy>Dave</cp:lastModifiedBy>
  <cp:revision>38</cp:revision>
  <dcterms:created xsi:type="dcterms:W3CDTF">2014-07-08T01:15:23Z</dcterms:created>
  <dcterms:modified xsi:type="dcterms:W3CDTF">2017-08-23T08:51:21Z</dcterms:modified>
</cp:coreProperties>
</file>