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4EFDC-004B-4149-86D4-4086236716DB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0694-A998-42E9-9AC1-106F28384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48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4EFDC-004B-4149-86D4-4086236716DB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0694-A998-42E9-9AC1-106F28384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130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4EFDC-004B-4149-86D4-4086236716DB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0694-A998-42E9-9AC1-106F28384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047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4EFDC-004B-4149-86D4-4086236716DB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0694-A998-42E9-9AC1-106F28384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239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4EFDC-004B-4149-86D4-4086236716DB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0694-A998-42E9-9AC1-106F28384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921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4EFDC-004B-4149-86D4-4086236716DB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0694-A998-42E9-9AC1-106F28384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282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4EFDC-004B-4149-86D4-4086236716DB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0694-A998-42E9-9AC1-106F28384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058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4EFDC-004B-4149-86D4-4086236716DB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0694-A998-42E9-9AC1-106F28384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759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4EFDC-004B-4149-86D4-4086236716DB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0694-A998-42E9-9AC1-106F28384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342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4EFDC-004B-4149-86D4-4086236716DB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0694-A998-42E9-9AC1-106F28384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791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4EFDC-004B-4149-86D4-4086236716DB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0694-A998-42E9-9AC1-106F28384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181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4EFDC-004B-4149-86D4-4086236716DB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B0694-A998-42E9-9AC1-106F28384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97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471487"/>
            <a:ext cx="4762500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688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王乐-互联网应用分发部</dc:creator>
  <cp:lastModifiedBy>王乐-互联网应用分发部</cp:lastModifiedBy>
  <cp:revision>1</cp:revision>
  <dcterms:created xsi:type="dcterms:W3CDTF">2019-04-11T03:30:07Z</dcterms:created>
  <dcterms:modified xsi:type="dcterms:W3CDTF">2019-04-11T03:30:19Z</dcterms:modified>
</cp:coreProperties>
</file>