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B35A-CE02-4D12-995F-C9304EEC8F0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73B9-FA49-4FA2-AECB-5974F7779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47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B35A-CE02-4D12-995F-C9304EEC8F0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73B9-FA49-4FA2-AECB-5974F7779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6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B35A-CE02-4D12-995F-C9304EEC8F0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73B9-FA49-4FA2-AECB-5974F7779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B35A-CE02-4D12-995F-C9304EEC8F0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73B9-FA49-4FA2-AECB-5974F7779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31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B35A-CE02-4D12-995F-C9304EEC8F0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73B9-FA49-4FA2-AECB-5974F7779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70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B35A-CE02-4D12-995F-C9304EEC8F0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73B9-FA49-4FA2-AECB-5974F7779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0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B35A-CE02-4D12-995F-C9304EEC8F0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73B9-FA49-4FA2-AECB-5974F7779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B35A-CE02-4D12-995F-C9304EEC8F0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73B9-FA49-4FA2-AECB-5974F7779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4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B35A-CE02-4D12-995F-C9304EEC8F0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73B9-FA49-4FA2-AECB-5974F7779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7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B35A-CE02-4D12-995F-C9304EEC8F0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73B9-FA49-4FA2-AECB-5974F7779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65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B35A-CE02-4D12-995F-C9304EEC8F0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73B9-FA49-4FA2-AECB-5974F7779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4B35A-CE02-4D12-995F-C9304EEC8F0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73B9-FA49-4FA2-AECB-5974F7779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0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577" y="757815"/>
            <a:ext cx="47625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6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861" y="0"/>
            <a:ext cx="7432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0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19" y="0"/>
            <a:ext cx="3709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1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王乐-互联网应用分发部</dc:creator>
  <cp:lastModifiedBy>王乐-互联网应用分发部</cp:lastModifiedBy>
  <cp:revision>1</cp:revision>
  <dcterms:created xsi:type="dcterms:W3CDTF">2019-04-11T03:23:35Z</dcterms:created>
  <dcterms:modified xsi:type="dcterms:W3CDTF">2019-04-11T03:24:13Z</dcterms:modified>
</cp:coreProperties>
</file>