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4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0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7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4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8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1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0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17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6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2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3E78-0BAE-3C42-BBAE-F4B5E8323801}" type="datetimeFigureOut">
              <a:rPr lang="fr-FR" smtClean="0"/>
              <a:t>25/09/13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CBE3-0875-2045-A14A-F6A746E99C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59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hyperlink" Target="http://beyondtheclouds.github.io" TargetMode="External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rin.bertier@irisa.fr" TargetMode="External"/><Relationship Id="rId3" Type="http://schemas.openxmlformats.org/officeDocument/2006/relationships/hyperlink" Target="mailto:cedric.tedeschi@inria.fr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jp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/>
          <p:cNvSpPr txBox="1"/>
          <p:nvPr/>
        </p:nvSpPr>
        <p:spPr>
          <a:xfrm>
            <a:off x="179512" y="5013176"/>
            <a:ext cx="7086600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Stage</a:t>
            </a:r>
          </a:p>
          <a:p>
            <a:pPr>
              <a:buFont typeface="Arial"/>
              <a:buChar char="•"/>
            </a:pPr>
            <a:r>
              <a:rPr lang="fr-FR" dirty="0" smtClean="0"/>
              <a:t> Définition d’un réseau d’overlay pour opérer une telle infrastructure ?</a:t>
            </a:r>
          </a:p>
          <a:p>
            <a:pPr lvl="1">
              <a:buFont typeface="Arial"/>
              <a:buChar char="•"/>
            </a:pPr>
            <a:r>
              <a:rPr lang="fr-FR" dirty="0" smtClean="0"/>
              <a:t> Récupérer un ensemble de nœuds</a:t>
            </a:r>
            <a:r>
              <a:rPr lang="fr-FR" dirty="0"/>
              <a:t> </a:t>
            </a:r>
            <a:r>
              <a:rPr lang="fr-FR" dirty="0" smtClean="0"/>
              <a:t>« proches  » </a:t>
            </a:r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Politique de routage minimaliste / auto-</a:t>
            </a:r>
            <a:r>
              <a:rPr lang="fr-FR" dirty="0" err="1" smtClean="0"/>
              <a:t>optimisante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dirty="0" smtClean="0"/>
              <a:t> Overlays applicatifs construits au-dessus de l’overlay de base</a:t>
            </a:r>
          </a:p>
          <a:p>
            <a:pPr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Validation expérimentale sur la plate-forme Grid’5000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4297" y="224258"/>
            <a:ext cx="7772400" cy="457200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 </a:t>
            </a: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overlay </a:t>
            </a:r>
            <a:r>
              <a:rPr lang="fr-F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pour un </a:t>
            </a:r>
            <a:r>
              <a:rPr lang="fr-FR" sz="2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cloud</a:t>
            </a:r>
            <a:r>
              <a:rPr lang="fr-F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distribué au </a:t>
            </a:r>
            <a:r>
              <a:rPr lang="fr-FR" sz="2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coeur</a:t>
            </a:r>
            <a:r>
              <a:rPr lang="fr-F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 </a:t>
            </a:r>
            <a:r>
              <a:rPr lang="fr-FR" sz="24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backbone</a:t>
            </a:r>
            <a:endParaRPr lang="fr-FR" sz="2667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1501" y="126876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les limites des approches centralisées du </a:t>
            </a:r>
            <a:r>
              <a:rPr lang="fr-FR" dirty="0" err="1" smtClean="0"/>
              <a:t>cloud</a:t>
            </a:r>
            <a:r>
              <a:rPr lang="fr-FR" dirty="0" smtClean="0"/>
              <a:t> de plus en plus visibles…</a:t>
            </a:r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Interruptions de service (Amazon, Gmail…) ?</a:t>
            </a:r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Respect de la vie privée ?</a:t>
            </a:r>
          </a:p>
          <a:p>
            <a:pPr lvl="1">
              <a:buFont typeface="Arial"/>
              <a:buChar char="•"/>
            </a:pPr>
            <a:r>
              <a:rPr lang="fr-FR" dirty="0"/>
              <a:t> Distance vers le </a:t>
            </a:r>
            <a:r>
              <a:rPr lang="fr-FR" dirty="0" smtClean="0"/>
              <a:t>data center ?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Consommation d’énergie, refroidissement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0067" y="710121"/>
            <a:ext cx="7011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Marin </a:t>
            </a:r>
            <a:r>
              <a:rPr lang="fr-FR" sz="1600" b="1" dirty="0" err="1"/>
              <a:t>Bertier</a:t>
            </a:r>
            <a:r>
              <a:rPr lang="fr-FR" sz="1600" b="1" dirty="0"/>
              <a:t> (</a:t>
            </a:r>
            <a:r>
              <a:rPr lang="fr-FR" sz="1600" b="1" dirty="0">
                <a:hlinkClick r:id="rId2"/>
              </a:rPr>
              <a:t>marin.bertier@irisa.fr</a:t>
            </a:r>
            <a:r>
              <a:rPr lang="fr-FR" sz="1600" b="1" dirty="0" smtClean="0"/>
              <a:t>)</a:t>
            </a:r>
            <a:r>
              <a:rPr lang="fr-FR" sz="1600" dirty="0" smtClean="0"/>
              <a:t>, </a:t>
            </a:r>
            <a:r>
              <a:rPr lang="fr-FR" sz="1600" b="1" dirty="0" smtClean="0"/>
              <a:t>Cédric </a:t>
            </a:r>
            <a:r>
              <a:rPr lang="fr-FR" sz="1600" b="1" dirty="0" smtClean="0"/>
              <a:t>Tedeschi (</a:t>
            </a:r>
            <a:r>
              <a:rPr lang="fr-FR" sz="1600" b="1" dirty="0" smtClean="0">
                <a:hlinkClick r:id="rId3"/>
              </a:rPr>
              <a:t>cedric.tedeschi</a:t>
            </a:r>
            <a:r>
              <a:rPr lang="fr-FR" sz="1600" b="1" dirty="0" smtClean="0">
                <a:hlinkClick r:id="rId3"/>
              </a:rPr>
              <a:t>@inria.fr</a:t>
            </a:r>
            <a:r>
              <a:rPr lang="fr-FR" sz="1600" b="1" dirty="0" smtClean="0"/>
              <a:t>)</a:t>
            </a:r>
            <a:endParaRPr lang="fr-FR" sz="1600" b="1" dirty="0"/>
          </a:p>
        </p:txBody>
      </p:sp>
      <p:pic>
        <p:nvPicPr>
          <p:cNvPr id="3" name="Image 2" descr="amaz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00808"/>
            <a:ext cx="1696829" cy="1234057"/>
          </a:xfrm>
          <a:prstGeom prst="rect">
            <a:avLst/>
          </a:prstGeom>
        </p:spPr>
      </p:pic>
      <p:pic>
        <p:nvPicPr>
          <p:cNvPr id="4" name="Image 3" descr="gmai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17" y="1700808"/>
            <a:ext cx="1471712" cy="827838"/>
          </a:xfrm>
          <a:prstGeom prst="rect">
            <a:avLst/>
          </a:prstGeom>
        </p:spPr>
      </p:pic>
      <p:pic>
        <p:nvPicPr>
          <p:cNvPr id="5" name="Image 4" descr="pris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18" y="2122427"/>
            <a:ext cx="1080120" cy="812438"/>
          </a:xfrm>
          <a:prstGeom prst="rect">
            <a:avLst/>
          </a:prstGeom>
        </p:spPr>
      </p:pic>
      <p:pic>
        <p:nvPicPr>
          <p:cNvPr id="6" name="Image 5" descr="lik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65" y="2280703"/>
            <a:ext cx="1080120" cy="71931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683568" y="3042825"/>
            <a:ext cx="7086600" cy="1754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Des idées alternatives apparaissent…</a:t>
            </a:r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Exploitation des ressources locales</a:t>
            </a:r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dirty="0" smtClean="0"/>
              <a:t>Interconnexion de micro data-</a:t>
            </a:r>
            <a:r>
              <a:rPr lang="fr-FR" dirty="0" err="1" smtClean="0"/>
              <a:t>centers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dirty="0"/>
              <a:t> </a:t>
            </a:r>
            <a:r>
              <a:rPr lang="fr-FR" b="1" dirty="0" smtClean="0"/>
              <a:t>Exploitation de la sous-utilisation des ressources du </a:t>
            </a:r>
            <a:r>
              <a:rPr lang="fr-FR" b="1" dirty="0" err="1" smtClean="0"/>
              <a:t>backbone</a:t>
            </a:r>
            <a:endParaRPr lang="fr-FR" b="1" dirty="0"/>
          </a:p>
          <a:p>
            <a:pPr lvl="3">
              <a:buFont typeface="Arial"/>
              <a:buChar char="•"/>
            </a:pPr>
            <a:r>
              <a:rPr lang="fr-FR" dirty="0" smtClean="0"/>
              <a:t> Projet </a:t>
            </a:r>
            <a:r>
              <a:rPr lang="fr-FR" i="1" dirty="0" err="1" smtClean="0"/>
              <a:t>D</a:t>
            </a:r>
            <a:r>
              <a:rPr lang="fr-FR" i="1" dirty="0" err="1" smtClean="0"/>
              <a:t>iscovery</a:t>
            </a:r>
            <a:endParaRPr lang="fr-FR" i="1" dirty="0" smtClean="0"/>
          </a:p>
          <a:p>
            <a:pPr lvl="1">
              <a:buFont typeface="Arial"/>
              <a:buChar char="•"/>
            </a:pPr>
            <a:endParaRPr lang="fr-FR" dirty="0" smtClean="0"/>
          </a:p>
        </p:txBody>
      </p:sp>
      <p:pic>
        <p:nvPicPr>
          <p:cNvPr id="7" name="Image 6" descr="inria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797152"/>
            <a:ext cx="1402080" cy="505035"/>
          </a:xfrm>
          <a:prstGeom prst="rect">
            <a:avLst/>
          </a:prstGeom>
        </p:spPr>
      </p:pic>
      <p:pic>
        <p:nvPicPr>
          <p:cNvPr id="12" name="Image 11" descr="rocke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932480"/>
            <a:ext cx="1728192" cy="1368728"/>
          </a:xfrm>
          <a:prstGeom prst="rect">
            <a:avLst/>
          </a:prstGeom>
        </p:spPr>
      </p:pic>
      <p:pic>
        <p:nvPicPr>
          <p:cNvPr id="18" name="Image 17" descr="rena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365104"/>
            <a:ext cx="1131435" cy="541541"/>
          </a:xfrm>
          <a:prstGeom prst="rect">
            <a:avLst/>
          </a:prstGeom>
        </p:spPr>
      </p:pic>
      <p:pic>
        <p:nvPicPr>
          <p:cNvPr id="19" name="Image 18" descr="orang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22" y="4005064"/>
            <a:ext cx="1490960" cy="2990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19872" y="4397623"/>
            <a:ext cx="298160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hlinkClick r:id="rId12"/>
              </a:rPr>
              <a:t>http://</a:t>
            </a:r>
            <a:r>
              <a:rPr lang="fr-FR" sz="1600" dirty="0" smtClean="0">
                <a:hlinkClick r:id="rId12"/>
              </a:rPr>
              <a:t>beyondtheclouds.github.io</a:t>
            </a:r>
            <a:endParaRPr lang="fr-FR" sz="1600" dirty="0" smtClean="0"/>
          </a:p>
          <a:p>
            <a:endParaRPr lang="fr-FR" dirty="0"/>
          </a:p>
        </p:txBody>
      </p:sp>
      <p:pic>
        <p:nvPicPr>
          <p:cNvPr id="23" name="Image 22" descr="g5k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021288"/>
            <a:ext cx="677888" cy="7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20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Macintosh PowerPoint</Application>
  <PresentationFormat>Présentation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 Un overlay pour un cloud distribué au coeur du backbone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 overlay pour un cloud distribué au coeur du backbone</dc:title>
  <dc:creator>Cédric Tedeschi</dc:creator>
  <cp:lastModifiedBy>Cédric Tedeschi</cp:lastModifiedBy>
  <cp:revision>9</cp:revision>
  <dcterms:created xsi:type="dcterms:W3CDTF">2013-09-25T12:22:48Z</dcterms:created>
  <dcterms:modified xsi:type="dcterms:W3CDTF">2013-09-25T12:29:52Z</dcterms:modified>
</cp:coreProperties>
</file>