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58F7-1786-2202-8E8A-CBE0B2963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BA5B6-AD0B-9C80-FB13-E3060118B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27CBA-2462-22CF-584A-698AF7EF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DEF3-6B02-466B-897E-FFBF9233069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0A420-00E6-5DCF-F43F-5985DC1F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EDF8-2607-D9ED-000B-2216190E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B8D8-48D6-4600-B3CA-E7C2EDB0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6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4D13-4668-6ACA-33F7-D41DCA3D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A45B9-E419-2574-C393-315D50F2D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0D398-F203-D660-2DD9-A272CEC1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DEF3-6B02-466B-897E-FFBF9233069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654BC-383A-F9C6-E35A-5AC2F912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0AC8F-AABE-63E9-F594-563B34EB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B8D8-48D6-4600-B3CA-E7C2EDB0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4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0838F-697E-B1F8-BDCE-87EA81E74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A84E7-948D-DAB0-204B-11A5B5698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88F4D-35CD-F5B5-2E5E-23529E05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DEF3-6B02-466B-897E-FFBF9233069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7A43C-5C39-FDAD-BBFB-31CEDB28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05872-3D7E-8831-002B-05638356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B8D8-48D6-4600-B3CA-E7C2EDB0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F242-A336-7C6D-A5D4-3388FCF8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ED50-B181-C4B6-ADFA-E7CF4F62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55FC-9427-F98D-D14C-1F7AF43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DEF3-6B02-466B-897E-FFBF9233069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CB60C-8B99-C824-A14A-E52E987C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F076-7B48-1442-FFCB-6F5D84A9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B8D8-48D6-4600-B3CA-E7C2EDB0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3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57D7-D6CA-249F-3DD5-732468B2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C366E-CAAD-1039-DADB-B6729C46C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EEDC0-DCA3-4EAB-FB52-2ADA5CFF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DEF3-6B02-466B-897E-FFBF9233069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E5E87-E3B6-2338-AF9E-2B736258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26ADA-3A04-3A25-6C7E-3B6EF6BC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B8D8-48D6-4600-B3CA-E7C2EDB0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2770-061F-D078-27AD-AEADF526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629C-357C-0AD7-9898-C57CA929B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07019-1A8C-F47E-DF4D-401F53899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38D6D-BD6A-A979-94E5-6E338FFF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DEF3-6B02-466B-897E-FFBF9233069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C3B2E-A471-924D-1BC4-92E64466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C703F-8B5F-261B-CEAE-594B5B53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B8D8-48D6-4600-B3CA-E7C2EDB0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5792-691D-37C6-464D-61439302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A0F12-36C5-5669-D195-B0D6DCF09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3CE04-6DCA-AE9F-0082-3663CBF83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6F135-FBD4-08E1-D140-FB0C7BDA5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EECE8-5313-2E42-6815-A64A29870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234DD-5367-3725-0402-4F0DC342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DEF3-6B02-466B-897E-FFBF9233069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B7F5D-F5BF-2F2F-3A7F-F9CDB6EA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71D91-9075-96E2-6D31-D898A3E7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B8D8-48D6-4600-B3CA-E7C2EDB0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7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F3C6-9152-949B-AFAC-11B33A24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5C38-8D89-FE36-2B9B-003543DD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DEF3-6B02-466B-897E-FFBF9233069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F1839-36A9-0C92-F4C4-0608FAB2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6178A-3ED6-6AD4-B64E-00B55FEF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B8D8-48D6-4600-B3CA-E7C2EDB0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8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4340-7CB1-BE2F-462E-2444BB50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22683-B3D3-C05F-26D2-A3B4364F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DEF3-6B02-466B-897E-FFBF9233069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F49A0-85E7-FBB7-850B-4A9D619C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66A8-E7D7-76A5-A5D7-77377892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B8D8-48D6-4600-B3CA-E7C2EDB0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3BEB-07C4-8920-8272-A70F7EDE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24CE-11E4-079B-B909-D1F36CB74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9C42B-A58B-4D2D-8237-72A715988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3F667-068C-DD4F-76C5-411149E5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DEF3-6B02-466B-897E-FFBF9233069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B0A17-0EF7-20F0-A89A-F6355666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23606-FE30-4658-29A1-E333608B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B8D8-48D6-4600-B3CA-E7C2EDB0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1CB9-5CCF-3FB0-1654-2C0B0C17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7DCA3-F740-ADFE-CDD2-944446E61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48659-651C-8FB3-C6B8-2123B372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284B9-72CB-D106-D414-92604011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DEF3-6B02-466B-897E-FFBF9233069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6CA92-294E-D64E-04F7-047FC9BE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56993-BEFA-D5D0-24A4-7D596A6A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B8D8-48D6-4600-B3CA-E7C2EDB0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1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10332-E81A-7659-79B6-AAE39B71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E897A-6857-777C-99E1-EBA6A042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B8138-A169-0A5F-6982-8B7E5D8C9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0FDEF3-6B02-466B-897E-FFBF9233069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6B71-1333-9E71-4F17-812BB1A59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D94C7-BE4F-09D3-CBF1-6874B12C6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17B8D8-48D6-4600-B3CA-E7C2EDB0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2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yondsoftTaiwan/LabResources/releases/download/V1.1.109/WinClient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C09F-2A32-724A-D34D-20620203F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to use Lab equipment remotely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C7063-6C43-3264-A8B5-4A6DB346E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5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2B6E-7E37-29E7-E684-785F8793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Download </a:t>
            </a:r>
            <a:r>
              <a:rPr lang="en-US" dirty="0" err="1"/>
              <a:t>WinClient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D43-5332-DB6B-F222-6048F077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KVM in the lab is internet connectable, use </a:t>
            </a:r>
            <a:r>
              <a:rPr lang="en-US" dirty="0">
                <a:hlinkClick r:id="rId2"/>
              </a:rPr>
              <a:t>WinClient.exe</a:t>
            </a:r>
            <a:r>
              <a:rPr lang="en-US" dirty="0"/>
              <a:t> to connect to KVM</a:t>
            </a:r>
          </a:p>
          <a:p>
            <a:r>
              <a:rPr lang="en-US" altLang="zh-TW" dirty="0"/>
              <a:t>Create a folder named “</a:t>
            </a:r>
            <a:r>
              <a:rPr lang="en-US" altLang="zh-TW" dirty="0" err="1"/>
              <a:t>WinClient</a:t>
            </a:r>
            <a:r>
              <a:rPr lang="en-US" altLang="zh-TW" dirty="0"/>
              <a:t>” to save it.</a:t>
            </a:r>
            <a:endParaRPr lang="en-US" dirty="0"/>
          </a:p>
          <a:p>
            <a:r>
              <a:rPr lang="en-US" dirty="0"/>
              <a:t>Download link:</a:t>
            </a:r>
            <a:br>
              <a:rPr lang="en-US" dirty="0"/>
            </a:br>
            <a:r>
              <a:rPr lang="en-US" sz="2000" dirty="0">
                <a:hlinkClick r:id="rId2"/>
              </a:rPr>
              <a:t>https://github.com/BeyondsoftTaiwan/LabResources/releases/download/V1.1.109/WinClient.exe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3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E8E6-0360-36B4-71E1-EAB9B3D7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Open </a:t>
            </a:r>
            <a:r>
              <a:rPr lang="en-US" dirty="0" err="1"/>
              <a:t>WinClient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C50A-41B2-FF10-F285-75981D417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6030" cy="4351338"/>
          </a:xfrm>
        </p:spPr>
        <p:txBody>
          <a:bodyPr/>
          <a:lstStyle/>
          <a:p>
            <a:r>
              <a:rPr lang="en-US" dirty="0"/>
              <a:t>After downloaded, </a:t>
            </a:r>
            <a:r>
              <a:rPr lang="en-US" altLang="zh-TW" dirty="0"/>
              <a:t>o</a:t>
            </a:r>
            <a:r>
              <a:rPr lang="en-US" dirty="0"/>
              <a:t>pen WinClient.exe. It will auto scan the compatible device.</a:t>
            </a:r>
          </a:p>
          <a:p>
            <a:r>
              <a:rPr lang="en-US" altLang="zh-TW" dirty="0"/>
              <a:t>Double click on the device name and enter the UN</a:t>
            </a:r>
            <a:r>
              <a:rPr lang="zh-TW" altLang="en-US" dirty="0"/>
              <a:t> </a:t>
            </a:r>
            <a:r>
              <a:rPr lang="en-US" altLang="zh-TW" dirty="0"/>
              <a:t>and PW(lowercase)</a:t>
            </a:r>
          </a:p>
          <a:p>
            <a:pPr lvl="1"/>
            <a:r>
              <a:rPr lang="en-US" dirty="0"/>
              <a:t>UN: administrator</a:t>
            </a:r>
          </a:p>
          <a:p>
            <a:pPr lvl="1"/>
            <a:r>
              <a:rPr lang="en-US" dirty="0"/>
              <a:t>PW: </a:t>
            </a:r>
            <a:r>
              <a:rPr lang="en-US" dirty="0" err="1"/>
              <a:t>adminadmin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CF9F1-8E0E-0356-FD55-81D80961E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833" y="3512823"/>
            <a:ext cx="3852333" cy="2880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013618-8A78-FAED-0777-37D839D6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217" y="4082533"/>
            <a:ext cx="3865012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7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56DA-D94F-29B9-0A2F-841E74BC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Connect to </a:t>
            </a:r>
            <a:r>
              <a:rPr lang="en-US" dirty="0" err="1"/>
              <a:t>WinClient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2A587-08D5-22A5-8E9A-6D182C3CE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entered UN and PW correctly,  click “Switch to remote view”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F344F-02B1-A260-055F-3EE242141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857" y="2396011"/>
            <a:ext cx="5114286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3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9B5A-D8E0-E116-2175-183D058A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Control remote server via KVM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367AD-0752-82B1-C317-34A415385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click on the device that you want to connect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99BD2-8E1A-197A-3DEF-1AF8698ED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916" y="2732054"/>
            <a:ext cx="6768167" cy="37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5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How to use Lab equipment remotely</vt:lpstr>
      <vt:lpstr>1. Download WinClient</vt:lpstr>
      <vt:lpstr>2. Open WinClient</vt:lpstr>
      <vt:lpstr>3. Connect to WinClient</vt:lpstr>
      <vt:lpstr>4. Control remote server via KVM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Lab equipment remotely</dc:title>
  <dc:creator>Howard Lin</dc:creator>
  <cp:lastModifiedBy>Howard Lin</cp:lastModifiedBy>
  <cp:revision>1</cp:revision>
  <dcterms:created xsi:type="dcterms:W3CDTF">2023-06-13T05:59:43Z</dcterms:created>
  <dcterms:modified xsi:type="dcterms:W3CDTF">2023-06-13T06:48:38Z</dcterms:modified>
</cp:coreProperties>
</file>