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2" autoAdjust="0"/>
    <p:restoredTop sz="95591" autoAdjust="0"/>
  </p:normalViewPr>
  <p:slideViewPr>
    <p:cSldViewPr>
      <p:cViewPr varScale="1">
        <p:scale>
          <a:sx n="117" d="100"/>
          <a:sy n="117" d="100"/>
        </p:scale>
        <p:origin x="1182" y="96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14584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Hospital Day Team 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r>
              <a:rPr lang="en-US" dirty="0" smtClean="0"/>
              <a:t>April 2016</a:t>
            </a: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trying to build a model that best predicts probability of heart disease</a:t>
            </a:r>
            <a:endParaRPr lang="en-US" dirty="0"/>
          </a:p>
        </p:txBody>
      </p:sp>
      <p:pic>
        <p:nvPicPr>
          <p:cNvPr id="1026" name="Picture 2" descr="http://giffordmedicalcenter.files.wordpress.com/2011/12/he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2597737"/>
            <a:ext cx="3276600" cy="28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800" y="9637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We have access to data from 4 hospitals and about ~1000 patients with 13 key features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2071290"/>
            <a:ext cx="4572000" cy="43037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US" sz="1800" dirty="0"/>
              <a:t>	</a:t>
            </a:r>
            <a:r>
              <a:rPr lang="en-US" sz="1800" dirty="0" smtClean="0"/>
              <a:t> Age 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Sex 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Chest Pain?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Resting Blood Pressure?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Cholesterol?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Fasting Blood Sugar?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Resting ECG?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Max Heart Rate?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Exercise Angina?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ST Exercise Induced?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Slope?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Number Vessels?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err="1" smtClean="0"/>
              <a:t>Thal</a:t>
            </a:r>
            <a:r>
              <a:rPr lang="en-US" sz="1800" dirty="0" smtClean="0"/>
              <a:t>?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Isosceles Triangle 5"/>
          <p:cNvSpPr/>
          <p:nvPr/>
        </p:nvSpPr>
        <p:spPr bwMode="auto">
          <a:xfrm rot="5400000">
            <a:off x="2943607" y="3864782"/>
            <a:ext cx="3917185" cy="3302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examined the data for each feature and dropped those that did not have enough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320681" cy="5243788"/>
          </a:xfrm>
        </p:spPr>
      </p:pic>
      <p:sp>
        <p:nvSpPr>
          <p:cNvPr id="5" name="Multiply 4"/>
          <p:cNvSpPr/>
          <p:nvPr/>
        </p:nvSpPr>
        <p:spPr bwMode="auto">
          <a:xfrm>
            <a:off x="3276600" y="12954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Multiply 5"/>
          <p:cNvSpPr/>
          <p:nvPr/>
        </p:nvSpPr>
        <p:spPr bwMode="auto">
          <a:xfrm>
            <a:off x="5029200" y="37338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6781800" y="37338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029200"/>
            <a:ext cx="396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Additional data cleaning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/>
              <a:t>Heart </a:t>
            </a:r>
            <a:r>
              <a:rPr lang="en-US" sz="1100" b="0" dirty="0"/>
              <a:t>disease (target) simplified to 0 and 1  (one of the hospitals had 0-4)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Make cholesterol =0 to be </a:t>
            </a:r>
            <a:r>
              <a:rPr lang="en-US" sz="1100" b="0" dirty="0" err="1"/>
              <a:t>NaN</a:t>
            </a:r>
            <a:endParaRPr lang="en-US" sz="11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Drop all rows that are </a:t>
            </a:r>
            <a:r>
              <a:rPr lang="en-US" sz="1100" b="0" dirty="0" err="1"/>
              <a:t>NaN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753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used Gradient Boosted Ensemble to get a first pass at significant variables</a:t>
            </a:r>
            <a:endParaRPr lang="en-US" dirty="0"/>
          </a:p>
        </p:txBody>
      </p:sp>
      <p:sp>
        <p:nvSpPr>
          <p:cNvPr id="4" name="AutoShape 2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00126"/>
            <a:ext cx="6771530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143000"/>
            <a:ext cx="9041665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1585" y="622677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981245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and </a:t>
            </a:r>
            <a:r>
              <a:rPr lang="en-US" dirty="0" err="1" smtClean="0"/>
              <a:t>GaussianNB</a:t>
            </a:r>
            <a:r>
              <a:rPr lang="en-US" dirty="0" smtClean="0"/>
              <a:t> score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334934"/>
            <a:ext cx="3962400" cy="570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619967"/>
            <a:ext cx="381000" cy="392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49094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319212"/>
            <a:ext cx="848677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981245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and </a:t>
            </a:r>
            <a:r>
              <a:rPr lang="en-US" dirty="0" err="1" smtClean="0"/>
              <a:t>GaussianNB</a:t>
            </a:r>
            <a:r>
              <a:rPr lang="en-US" dirty="0" smtClean="0"/>
              <a:t> score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334934"/>
            <a:ext cx="3962400" cy="87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619967"/>
            <a:ext cx="381000" cy="392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585" y="62267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9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1143000"/>
            <a:ext cx="8496300" cy="4314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27" y="5812573"/>
            <a:ext cx="698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Tree(depth=2), Gaussian and </a:t>
            </a:r>
            <a:r>
              <a:rPr lang="en-US" dirty="0" err="1" smtClean="0"/>
              <a:t>ExtraTree</a:t>
            </a:r>
            <a:r>
              <a:rPr lang="en-US" dirty="0" smtClean="0"/>
              <a:t>(depth=1) are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23986"/>
            <a:ext cx="3886200" cy="785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619967"/>
            <a:ext cx="381000" cy="392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585" y="622677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decided to go with Logistic Regression due to high scores (by default) and easier to explain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did to tune the model?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</TotalTime>
  <Words>194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Blank</vt:lpstr>
      <vt:lpstr>think-cell Slide</vt:lpstr>
      <vt:lpstr>Hospital Day Team 1</vt:lpstr>
      <vt:lpstr>We are trying to build a model that best predicts probability of heart disease</vt:lpstr>
      <vt:lpstr>We examined the data for each feature and dropped those that did not have enough data</vt:lpstr>
      <vt:lpstr>We used Gradient Boosted Ensemble to get a first pass at significant variables</vt:lpstr>
      <vt:lpstr>Compared a simplified feature set against multiple models</vt:lpstr>
      <vt:lpstr>Compared a simplified feature set against multiple models</vt:lpstr>
      <vt:lpstr>Compared a simplified feature set against multiple models</vt:lpstr>
      <vt:lpstr>We decided to go with Logistic Regression due to high scores (by default) and easier to explain </vt:lpstr>
      <vt:lpstr>Our insights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Day Team 1</dc:title>
  <dc:creator>Abelak, Viren</dc:creator>
  <cp:lastModifiedBy>Jeereddy, Gopinath</cp:lastModifiedBy>
  <cp:revision>16</cp:revision>
  <dcterms:created xsi:type="dcterms:W3CDTF">2016-04-22T15:24:57Z</dcterms:created>
  <dcterms:modified xsi:type="dcterms:W3CDTF">2016-04-22T18:23:04Z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