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9" r:id="rId2"/>
    <p:sldId id="281" r:id="rId3"/>
    <p:sldId id="280" r:id="rId4"/>
    <p:sldId id="28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  <p:cmAuthor id="1" name="John Polk" initials="jp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591" autoAdjust="0"/>
  </p:normalViewPr>
  <p:slideViewPr>
    <p:cSldViewPr>
      <p:cViewPr varScale="1">
        <p:scale>
          <a:sx n="75" d="100"/>
          <a:sy n="75" d="100"/>
        </p:scale>
        <p:origin x="-942" y="-102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7/29/2013, for PowerPoint 2010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9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defRPr/>
            </a:lvl1pPr>
            <a:lvl2pPr marL="465138" indent="-239713">
              <a:defRPr/>
            </a:lvl2pPr>
            <a:lvl3pPr marL="688975" indent="-223838">
              <a:defRPr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 marL="225425" indent="-225425"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10896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326390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568325" indent="-219075">
              <a:spcBef>
                <a:spcPts val="20"/>
              </a:spcBef>
              <a:defRPr sz="1400"/>
            </a:lvl2pPr>
            <a:lvl3pPr marL="793750" indent="-223838">
              <a:spcBef>
                <a:spcPts val="20"/>
              </a:spcBef>
              <a:defRPr sz="1200"/>
            </a:lvl3pPr>
            <a:lvl4pPr marL="1035050" indent="-241300">
              <a:spcBef>
                <a:spcPts val="20"/>
              </a:spcBef>
              <a:defRPr sz="1200"/>
            </a:lvl4pPr>
            <a:lvl5pPr marL="1258888" indent="-223838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0395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452688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4684374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691515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2558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63" r:id="rId4"/>
    <p:sldLayoutId id="2147483664" r:id="rId5"/>
    <p:sldLayoutId id="2147483656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39713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688975" indent="-223838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1398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gdata.com/awards/osc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Beyond SQL (team 2)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pPr eaLnBrk="1" hangingPunct="1"/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Finance data</a:t>
            </a:r>
          </a:p>
          <a:p>
            <a:pPr lvl="1"/>
            <a:r>
              <a:rPr lang="en-US" dirty="0" smtClean="0"/>
              <a:t>Scraped </a:t>
            </a:r>
            <a:r>
              <a:rPr lang="en-US" dirty="0"/>
              <a:t>data from boxofficemojo.com </a:t>
            </a:r>
            <a:endParaRPr lang="en-US" dirty="0" smtClean="0"/>
          </a:p>
          <a:p>
            <a:pPr lvl="1"/>
            <a:r>
              <a:rPr lang="en-US" dirty="0" smtClean="0"/>
              <a:t>Source:  Instructors</a:t>
            </a:r>
          </a:p>
          <a:p>
            <a:r>
              <a:rPr lang="en-US" dirty="0" smtClean="0"/>
              <a:t>Film criticism data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craped data from metacritic.com</a:t>
            </a:r>
          </a:p>
          <a:p>
            <a:pPr lvl="1"/>
            <a:r>
              <a:rPr lang="en-US" dirty="0"/>
              <a:t>Source:  </a:t>
            </a:r>
            <a:r>
              <a:rPr lang="en-US" dirty="0" smtClean="0"/>
              <a:t>Instructors</a:t>
            </a:r>
          </a:p>
          <a:p>
            <a:r>
              <a:rPr lang="en-US" dirty="0" smtClean="0"/>
              <a:t>Film Award data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ownloaded .csv of Academy Award nominees and winners from 1928 – 2010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www.aggdata.com/awards/oscar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Primary join between data was a cleaned version of film title + film year</a:t>
            </a:r>
          </a:p>
          <a:p>
            <a:pPr lvl="1"/>
            <a:r>
              <a:rPr lang="en-US" dirty="0" smtClean="0"/>
              <a:t>Removed special characters</a:t>
            </a:r>
          </a:p>
          <a:p>
            <a:pPr lvl="1"/>
            <a:r>
              <a:rPr lang="en-US" dirty="0" smtClean="0"/>
              <a:t>Removed spaces</a:t>
            </a:r>
          </a:p>
          <a:p>
            <a:endParaRPr lang="en-US" dirty="0"/>
          </a:p>
          <a:p>
            <a:r>
              <a:rPr lang="en-US" dirty="0" smtClean="0"/>
              <a:t>Defined “major award” as in (‘Best Picture’, ‘Best Director’, ‘Best Actor’, ‘Best Actress’, and ‘Cinematography’</a:t>
            </a:r>
          </a:p>
        </p:txBody>
      </p:sp>
    </p:spTree>
    <p:extLst>
      <p:ext uri="{BB962C8B-B14F-4D97-AF65-F5344CB8AC3E}">
        <p14:creationId xmlns:p14="http://schemas.microsoft.com/office/powerpoint/2010/main" val="12965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of award and finance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788843"/>
              </p:ext>
            </p:extLst>
          </p:nvPr>
        </p:nvGraphicFramePr>
        <p:xfrm>
          <a:off x="304800" y="609601"/>
          <a:ext cx="8534400" cy="6035039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066800"/>
                <a:gridCol w="3657600"/>
                <a:gridCol w="3810000"/>
              </a:tblGrid>
              <a:tr h="58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 Bottom 50</a:t>
                      </a:r>
                      <a:r>
                        <a:rPr lang="en-US" baseline="0" dirty="0" smtClean="0"/>
                        <a:t> percentile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 Upper 50 percentile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768966">
                <a:tc>
                  <a:txBody>
                    <a:bodyPr/>
                    <a:lstStyle/>
                    <a:p>
                      <a:r>
                        <a:rPr lang="en-US" dirty="0" smtClean="0"/>
                        <a:t>Won</a:t>
                      </a:r>
                      <a:r>
                        <a:rPr lang="en-US" baseline="0" dirty="0" smtClean="0"/>
                        <a:t> Major Award*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Gross of 29MM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Budget</a:t>
                      </a:r>
                      <a:r>
                        <a:rPr lang="en-US" baseline="0" dirty="0" smtClean="0"/>
                        <a:t> 17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Primary Directors: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Gus Van </a:t>
                      </a:r>
                      <a:r>
                        <a:rPr lang="en-US" sz="1400" dirty="0" err="1" smtClean="0"/>
                        <a:t>Sant</a:t>
                      </a:r>
                      <a:endParaRPr lang="en-US" sz="140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Bennett Miller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Robert Redford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Primary Genres: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Biography (4)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Drama (2)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Gross of 131MM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Budget 45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Primary Directors: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Clint Eastwood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Oliver Stone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Ang</a:t>
                      </a:r>
                      <a:r>
                        <a:rPr lang="en-US" sz="1400" dirty="0" smtClean="0"/>
                        <a:t> Lee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Primary Genres: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Drama (30)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Biography (7)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Action (6)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Adventure (2)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6947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Win Major</a:t>
                      </a:r>
                      <a:r>
                        <a:rPr lang="en-US" baseline="0" dirty="0" smtClean="0"/>
                        <a:t> Award*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Avg</a:t>
                      </a:r>
                      <a:r>
                        <a:rPr lang="en-US" baseline="0" dirty="0" smtClean="0"/>
                        <a:t> Gross of 12MM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Budget 18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Primary Directors: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Spike </a:t>
                      </a:r>
                      <a:r>
                        <a:rPr lang="en-US" sz="1400" dirty="0" err="1" smtClean="0"/>
                        <a:t>Jonze</a:t>
                      </a:r>
                      <a:endParaRPr lang="en-US" sz="1400" baseline="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Todd Field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Pedro </a:t>
                      </a:r>
                      <a:r>
                        <a:rPr lang="en-US" sz="1400" baseline="0" dirty="0" err="1" smtClean="0"/>
                        <a:t>Almodovar</a:t>
                      </a: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Primary Genres: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Drama (32)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Biography</a:t>
                      </a:r>
                      <a:r>
                        <a:rPr lang="en-US" sz="1400" baseline="0" dirty="0" smtClean="0"/>
                        <a:t> (4)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Action (3)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Adventure (2)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Gross of 89MM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Budget 53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Primary Directors: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Stephen Spielberg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Martin Scorsese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Mike</a:t>
                      </a:r>
                      <a:r>
                        <a:rPr lang="en-US" sz="1400" baseline="0" dirty="0" smtClean="0"/>
                        <a:t> Nichols</a:t>
                      </a: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Primary Genres: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Drama (49)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Action (8)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Adventure</a:t>
                      </a:r>
                      <a:r>
                        <a:rPr lang="en-US" sz="1400" baseline="0" dirty="0" smtClean="0"/>
                        <a:t> (8)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Thriller (2)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apital One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algn="ctr">
          <a:solidFill>
            <a:schemeClr val="tx1"/>
          </a:solidFill>
          <a:miter lim="800000"/>
          <a:headEnd/>
          <a:tailEnd/>
        </a:ln>
      </a:spPr>
      <a:bodyPr lIns="45720" rIns="45720" rtlCol="0" anchor="ctr"/>
      <a:lstStyle>
        <a:defPPr algn="ctr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</TotalTime>
  <Words>258</Words>
  <Application>Microsoft Office PowerPoint</Application>
  <PresentationFormat>On-screen Show (4:3)</PresentationFormat>
  <Paragraphs>67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</vt:lpstr>
      <vt:lpstr>Beyond SQL (team 2)</vt:lpstr>
      <vt:lpstr>Data sources </vt:lpstr>
      <vt:lpstr>Data Exploration of award and finance data</vt:lpstr>
      <vt:lpstr>PowerPoint Presentation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Gouker, Chris</dc:creator>
  <cp:lastModifiedBy>Gouker, Chris</cp:lastModifiedBy>
  <cp:revision>2</cp:revision>
  <dcterms:created xsi:type="dcterms:W3CDTF">2016-04-15T17:31:46Z</dcterms:created>
  <dcterms:modified xsi:type="dcterms:W3CDTF">2016-04-15T17:48:10Z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