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22.png" ContentType="image/png"/>
  <Override PartName="/ppt/media/image7.png" ContentType="image/png"/>
  <Override PartName="/ppt/media/image10.png" ContentType="image/png"/>
  <Override PartName="/ppt/media/image9.png" ContentType="image/png"/>
  <Override PartName="/ppt/media/image23.png" ContentType="image/png"/>
  <Override PartName="/ppt/media/image20.jpeg" ContentType="image/jpeg"/>
  <Override PartName="/ppt/media/image19.jpeg" ContentType="image/jpeg"/>
  <Override PartName="/ppt/media/image3.png" ContentType="image/png"/>
  <Override PartName="/ppt/media/image8.jpeg" ContentType="image/jpeg"/>
  <Override PartName="/ppt/media/image6.jpeg" ContentType="image/jpeg"/>
  <Override PartName="/ppt/media/image4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21.jpeg" ContentType="image/jpeg"/>
  <Override PartName="/ppt/media/image5.jpeg" ContentType="image/jpeg"/>
  <Override PartName="/ppt/media/image18.png" ContentType="image/png"/>
  <Override PartName="/ppt/media/image17.jpeg" ContentType="image/jpeg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300700" cy="102997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8360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05208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1476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648360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05208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14760" y="410760"/>
            <a:ext cx="16470000" cy="797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48360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205208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1476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648360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205208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914760" y="410760"/>
            <a:ext cx="16470000" cy="797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48360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205208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91476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648360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1205208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914760" y="410760"/>
            <a:ext cx="16470000" cy="797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8360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12052080" y="240984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91476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648360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12052080" y="5529960"/>
            <a:ext cx="530316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760" y="410760"/>
            <a:ext cx="16470000" cy="797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353880" y="552996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76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353880" y="2409840"/>
            <a:ext cx="8037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14760" y="5529960"/>
            <a:ext cx="16470000" cy="2849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8287280" cy="1028628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8287280" cy="1028628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 hidden="1"/>
          <p:cNvSpPr/>
          <p:nvPr/>
        </p:nvSpPr>
        <p:spPr>
          <a:xfrm>
            <a:off x="0" y="0"/>
            <a:ext cx="18287280" cy="1028628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0"/>
            <a:ext cx="18287280" cy="1028628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bg object 17" descr=""/>
          <p:cNvPicPr/>
          <p:nvPr/>
        </p:nvPicPr>
        <p:blipFill>
          <a:blip r:embed="rId2"/>
          <a:stretch/>
        </p:blipFill>
        <p:spPr>
          <a:xfrm>
            <a:off x="16837200" y="-9360"/>
            <a:ext cx="1459440" cy="22312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0" y="9223200"/>
            <a:ext cx="2190600" cy="1063440"/>
          </a:xfrm>
          <a:custGeom>
            <a:avLst/>
            <a:gdLst/>
            <a:ahLst/>
            <a:rect l="l" t="t" r="r" b="b"/>
            <a:pathLst>
              <a:path w="2191385" h="1064259">
                <a:moveTo>
                  <a:pt x="531315" y="583172"/>
                </a:moveTo>
                <a:lnTo>
                  <a:pt x="501074" y="583172"/>
                </a:lnTo>
                <a:lnTo>
                  <a:pt x="501074" y="1063852"/>
                </a:lnTo>
                <a:lnTo>
                  <a:pt x="531315" y="1063852"/>
                </a:lnTo>
                <a:lnTo>
                  <a:pt x="531315" y="583172"/>
                </a:lnTo>
                <a:close/>
                <a:moveTo>
                  <a:pt x="1085706" y="583172"/>
                </a:moveTo>
                <a:lnTo>
                  <a:pt x="1055469" y="583172"/>
                </a:lnTo>
                <a:lnTo>
                  <a:pt x="1055469" y="1063852"/>
                </a:lnTo>
                <a:lnTo>
                  <a:pt x="1085706" y="1063852"/>
                </a:lnTo>
                <a:lnTo>
                  <a:pt x="1085706" y="583172"/>
                </a:lnTo>
                <a:close/>
                <a:moveTo>
                  <a:pt x="1638655" y="583172"/>
                </a:moveTo>
                <a:lnTo>
                  <a:pt x="1608416" y="583172"/>
                </a:lnTo>
                <a:lnTo>
                  <a:pt x="1608416" y="1063852"/>
                </a:lnTo>
                <a:lnTo>
                  <a:pt x="1638655" y="1063852"/>
                </a:lnTo>
                <a:lnTo>
                  <a:pt x="1638655" y="583172"/>
                </a:lnTo>
                <a:close/>
                <a:moveTo>
                  <a:pt x="1680364" y="41761"/>
                </a:moveTo>
                <a:lnTo>
                  <a:pt x="1638655" y="41761"/>
                </a:lnTo>
                <a:lnTo>
                  <a:pt x="2149856" y="554374"/>
                </a:lnTo>
                <a:lnTo>
                  <a:pt x="0" y="554374"/>
                </a:lnTo>
                <a:lnTo>
                  <a:pt x="0" y="583172"/>
                </a:lnTo>
                <a:lnTo>
                  <a:pt x="2162810" y="583172"/>
                </a:lnTo>
                <a:lnTo>
                  <a:pt x="2162810" y="1063852"/>
                </a:lnTo>
                <a:lnTo>
                  <a:pt x="2191143" y="1063852"/>
                </a:lnTo>
                <a:lnTo>
                  <a:pt x="2191143" y="553178"/>
                </a:lnTo>
                <a:lnTo>
                  <a:pt x="1680364" y="41761"/>
                </a:lnTo>
                <a:close/>
                <a:moveTo>
                  <a:pt x="531315" y="0"/>
                </a:moveTo>
                <a:lnTo>
                  <a:pt x="0" y="0"/>
                </a:lnTo>
                <a:lnTo>
                  <a:pt x="0" y="30241"/>
                </a:lnTo>
                <a:lnTo>
                  <a:pt x="501074" y="30241"/>
                </a:lnTo>
                <a:lnTo>
                  <a:pt x="501074" y="554374"/>
                </a:lnTo>
                <a:lnTo>
                  <a:pt x="531315" y="554374"/>
                </a:lnTo>
                <a:lnTo>
                  <a:pt x="531315" y="0"/>
                </a:lnTo>
                <a:close/>
                <a:moveTo>
                  <a:pt x="1638655" y="0"/>
                </a:moveTo>
                <a:lnTo>
                  <a:pt x="1055469" y="0"/>
                </a:lnTo>
                <a:lnTo>
                  <a:pt x="1055469" y="554374"/>
                </a:lnTo>
                <a:lnTo>
                  <a:pt x="1085706" y="554374"/>
                </a:lnTo>
                <a:lnTo>
                  <a:pt x="1085706" y="30241"/>
                </a:lnTo>
                <a:lnTo>
                  <a:pt x="1668859" y="30241"/>
                </a:lnTo>
                <a:lnTo>
                  <a:pt x="1638655" y="0"/>
                </a:lnTo>
                <a:close/>
                <a:moveTo>
                  <a:pt x="1668859" y="30241"/>
                </a:moveTo>
                <a:lnTo>
                  <a:pt x="1608416" y="30241"/>
                </a:lnTo>
                <a:lnTo>
                  <a:pt x="1608416" y="554374"/>
                </a:lnTo>
                <a:lnTo>
                  <a:pt x="1638655" y="554374"/>
                </a:lnTo>
                <a:lnTo>
                  <a:pt x="1638655" y="41761"/>
                </a:lnTo>
                <a:lnTo>
                  <a:pt x="1680364" y="41761"/>
                </a:lnTo>
                <a:lnTo>
                  <a:pt x="1668859" y="30241"/>
                </a:lnTo>
                <a:close/>
              </a:path>
            </a:pathLst>
          </a:custGeom>
          <a:solidFill>
            <a:srgbClr val="36d6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1182240" y="9899280"/>
            <a:ext cx="303480" cy="303480"/>
          </a:xfrm>
          <a:custGeom>
            <a:avLst/>
            <a:gdLst/>
            <a:ahLst/>
            <a:rect l="l" t="t" r="r" b="b"/>
            <a:pathLst>
              <a:path w="304165" h="304165">
                <a:moveTo>
                  <a:pt x="159835" y="0"/>
                </a:moveTo>
                <a:lnTo>
                  <a:pt x="143998" y="0"/>
                </a:lnTo>
                <a:lnTo>
                  <a:pt x="136074" y="723"/>
                </a:lnTo>
                <a:lnTo>
                  <a:pt x="97199" y="10081"/>
                </a:lnTo>
                <a:lnTo>
                  <a:pt x="62637" y="28803"/>
                </a:lnTo>
                <a:lnTo>
                  <a:pt x="33839" y="56158"/>
                </a:lnTo>
                <a:lnTo>
                  <a:pt x="12959" y="89996"/>
                </a:lnTo>
                <a:lnTo>
                  <a:pt x="720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720" y="151913"/>
                </a:lnTo>
                <a:lnTo>
                  <a:pt x="720" y="159837"/>
                </a:lnTo>
                <a:lnTo>
                  <a:pt x="7918" y="198710"/>
                </a:lnTo>
                <a:lnTo>
                  <a:pt x="10800" y="205913"/>
                </a:lnTo>
                <a:lnTo>
                  <a:pt x="13677" y="213831"/>
                </a:lnTo>
                <a:lnTo>
                  <a:pt x="34557" y="246950"/>
                </a:lnTo>
                <a:lnTo>
                  <a:pt x="39598" y="253429"/>
                </a:lnTo>
                <a:lnTo>
                  <a:pt x="44639" y="259189"/>
                </a:lnTo>
                <a:lnTo>
                  <a:pt x="50398" y="264229"/>
                </a:lnTo>
                <a:lnTo>
                  <a:pt x="56878" y="269989"/>
                </a:lnTo>
                <a:lnTo>
                  <a:pt x="62637" y="274310"/>
                </a:lnTo>
                <a:lnTo>
                  <a:pt x="69841" y="279350"/>
                </a:lnTo>
                <a:lnTo>
                  <a:pt x="76319" y="282947"/>
                </a:lnTo>
                <a:lnTo>
                  <a:pt x="83517" y="287268"/>
                </a:lnTo>
                <a:lnTo>
                  <a:pt x="90722" y="290150"/>
                </a:lnTo>
                <a:lnTo>
                  <a:pt x="97923" y="293747"/>
                </a:lnTo>
                <a:lnTo>
                  <a:pt x="105124" y="295910"/>
                </a:lnTo>
                <a:lnTo>
                  <a:pt x="113036" y="298787"/>
                </a:lnTo>
                <a:lnTo>
                  <a:pt x="120237" y="300226"/>
                </a:lnTo>
                <a:lnTo>
                  <a:pt x="136074" y="303108"/>
                </a:lnTo>
                <a:lnTo>
                  <a:pt x="143998" y="303827"/>
                </a:lnTo>
                <a:lnTo>
                  <a:pt x="151923" y="303827"/>
                </a:lnTo>
                <a:lnTo>
                  <a:pt x="151923" y="303108"/>
                </a:lnTo>
                <a:lnTo>
                  <a:pt x="159835" y="303108"/>
                </a:lnTo>
                <a:lnTo>
                  <a:pt x="198710" y="295910"/>
                </a:lnTo>
                <a:lnTo>
                  <a:pt x="205924" y="293027"/>
                </a:lnTo>
                <a:lnTo>
                  <a:pt x="213836" y="290150"/>
                </a:lnTo>
                <a:lnTo>
                  <a:pt x="246957" y="269269"/>
                </a:lnTo>
                <a:lnTo>
                  <a:pt x="253434" y="264229"/>
                </a:lnTo>
                <a:lnTo>
                  <a:pt x="259200" y="259189"/>
                </a:lnTo>
                <a:lnTo>
                  <a:pt x="264229" y="253429"/>
                </a:lnTo>
                <a:lnTo>
                  <a:pt x="269995" y="246950"/>
                </a:lnTo>
                <a:lnTo>
                  <a:pt x="274313" y="241190"/>
                </a:lnTo>
                <a:lnTo>
                  <a:pt x="279355" y="233992"/>
                </a:lnTo>
                <a:lnTo>
                  <a:pt x="282962" y="227514"/>
                </a:lnTo>
                <a:lnTo>
                  <a:pt x="287267" y="220310"/>
                </a:lnTo>
                <a:lnTo>
                  <a:pt x="290150" y="213112"/>
                </a:lnTo>
                <a:lnTo>
                  <a:pt x="293757" y="205913"/>
                </a:lnTo>
                <a:lnTo>
                  <a:pt x="295916" y="198710"/>
                </a:lnTo>
                <a:lnTo>
                  <a:pt x="298799" y="190793"/>
                </a:lnTo>
                <a:lnTo>
                  <a:pt x="300234" y="183595"/>
                </a:lnTo>
                <a:lnTo>
                  <a:pt x="303117" y="167754"/>
                </a:lnTo>
                <a:lnTo>
                  <a:pt x="303828" y="159837"/>
                </a:lnTo>
                <a:lnTo>
                  <a:pt x="303828" y="151913"/>
                </a:lnTo>
                <a:lnTo>
                  <a:pt x="303828" y="143996"/>
                </a:lnTo>
                <a:lnTo>
                  <a:pt x="296640" y="105117"/>
                </a:lnTo>
                <a:lnTo>
                  <a:pt x="275037" y="62636"/>
                </a:lnTo>
                <a:lnTo>
                  <a:pt x="247681" y="33839"/>
                </a:lnTo>
                <a:lnTo>
                  <a:pt x="213836" y="12962"/>
                </a:lnTo>
                <a:lnTo>
                  <a:pt x="167760" y="723"/>
                </a:lnTo>
                <a:lnTo>
                  <a:pt x="159835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1182240" y="9899280"/>
            <a:ext cx="303480" cy="303480"/>
          </a:xfrm>
          <a:custGeom>
            <a:avLst/>
            <a:gdLst/>
            <a:ahLst/>
            <a:rect l="l" t="t" r="r" b="b"/>
            <a:pathLst>
              <a:path w="304165" h="304165">
                <a:moveTo>
                  <a:pt x="303828" y="151913"/>
                </a:moveTo>
                <a:lnTo>
                  <a:pt x="303828" y="143996"/>
                </a:lnTo>
                <a:lnTo>
                  <a:pt x="303116" y="136073"/>
                </a:lnTo>
                <a:lnTo>
                  <a:pt x="301681" y="128156"/>
                </a:lnTo>
                <a:lnTo>
                  <a:pt x="300233" y="120237"/>
                </a:lnTo>
                <a:lnTo>
                  <a:pt x="298798" y="112315"/>
                </a:lnTo>
                <a:lnTo>
                  <a:pt x="283672" y="75599"/>
                </a:lnTo>
                <a:lnTo>
                  <a:pt x="279354" y="69121"/>
                </a:lnTo>
                <a:lnTo>
                  <a:pt x="275036" y="62636"/>
                </a:lnTo>
                <a:lnTo>
                  <a:pt x="247680" y="33838"/>
                </a:lnTo>
                <a:lnTo>
                  <a:pt x="213834" y="12962"/>
                </a:lnTo>
                <a:lnTo>
                  <a:pt x="183594" y="3601"/>
                </a:lnTo>
                <a:lnTo>
                  <a:pt x="175682" y="2162"/>
                </a:lnTo>
                <a:lnTo>
                  <a:pt x="167757" y="723"/>
                </a:lnTo>
                <a:lnTo>
                  <a:pt x="159832" y="0"/>
                </a:lnTo>
                <a:lnTo>
                  <a:pt x="151920" y="0"/>
                </a:lnTo>
                <a:lnTo>
                  <a:pt x="143995" y="0"/>
                </a:lnTo>
                <a:lnTo>
                  <a:pt x="136083" y="723"/>
                </a:lnTo>
                <a:lnTo>
                  <a:pt x="128158" y="2162"/>
                </a:lnTo>
                <a:lnTo>
                  <a:pt x="120233" y="3601"/>
                </a:lnTo>
                <a:lnTo>
                  <a:pt x="82798" y="16559"/>
                </a:lnTo>
                <a:lnTo>
                  <a:pt x="69121" y="24482"/>
                </a:lnTo>
                <a:lnTo>
                  <a:pt x="62637" y="28803"/>
                </a:lnTo>
                <a:lnTo>
                  <a:pt x="56157" y="33838"/>
                </a:lnTo>
                <a:lnTo>
                  <a:pt x="50398" y="38879"/>
                </a:lnTo>
                <a:lnTo>
                  <a:pt x="44638" y="44638"/>
                </a:lnTo>
                <a:lnTo>
                  <a:pt x="38879" y="50397"/>
                </a:lnTo>
                <a:lnTo>
                  <a:pt x="16559" y="82797"/>
                </a:lnTo>
                <a:lnTo>
                  <a:pt x="3601" y="120237"/>
                </a:lnTo>
                <a:lnTo>
                  <a:pt x="2157" y="128156"/>
                </a:lnTo>
                <a:lnTo>
                  <a:pt x="720" y="136073"/>
                </a:lnTo>
                <a:lnTo>
                  <a:pt x="0" y="143996"/>
                </a:lnTo>
                <a:lnTo>
                  <a:pt x="0" y="151913"/>
                </a:lnTo>
                <a:lnTo>
                  <a:pt x="720" y="151913"/>
                </a:lnTo>
                <a:lnTo>
                  <a:pt x="720" y="159835"/>
                </a:lnTo>
                <a:lnTo>
                  <a:pt x="7917" y="198709"/>
                </a:lnTo>
                <a:lnTo>
                  <a:pt x="10800" y="205913"/>
                </a:lnTo>
                <a:lnTo>
                  <a:pt x="13678" y="213831"/>
                </a:lnTo>
                <a:lnTo>
                  <a:pt x="34558" y="246949"/>
                </a:lnTo>
                <a:lnTo>
                  <a:pt x="39598" y="253429"/>
                </a:lnTo>
                <a:lnTo>
                  <a:pt x="44638" y="259188"/>
                </a:lnTo>
                <a:lnTo>
                  <a:pt x="50398" y="264229"/>
                </a:lnTo>
                <a:lnTo>
                  <a:pt x="56878" y="269988"/>
                </a:lnTo>
                <a:lnTo>
                  <a:pt x="62637" y="274309"/>
                </a:lnTo>
                <a:lnTo>
                  <a:pt x="69839" y="279350"/>
                </a:lnTo>
                <a:lnTo>
                  <a:pt x="76319" y="282946"/>
                </a:lnTo>
                <a:lnTo>
                  <a:pt x="83518" y="287267"/>
                </a:lnTo>
                <a:lnTo>
                  <a:pt x="90717" y="290150"/>
                </a:lnTo>
                <a:lnTo>
                  <a:pt x="97918" y="293746"/>
                </a:lnTo>
                <a:lnTo>
                  <a:pt x="105120" y="295909"/>
                </a:lnTo>
                <a:lnTo>
                  <a:pt x="143995" y="303827"/>
                </a:lnTo>
                <a:lnTo>
                  <a:pt x="151920" y="303827"/>
                </a:lnTo>
                <a:lnTo>
                  <a:pt x="151920" y="303108"/>
                </a:lnTo>
                <a:lnTo>
                  <a:pt x="159832" y="303108"/>
                </a:lnTo>
                <a:lnTo>
                  <a:pt x="167757" y="302388"/>
                </a:lnTo>
                <a:lnTo>
                  <a:pt x="175682" y="300945"/>
                </a:lnTo>
                <a:lnTo>
                  <a:pt x="183594" y="299506"/>
                </a:lnTo>
                <a:lnTo>
                  <a:pt x="190795" y="298067"/>
                </a:lnTo>
                <a:lnTo>
                  <a:pt x="198720" y="295909"/>
                </a:lnTo>
                <a:lnTo>
                  <a:pt x="205921" y="293027"/>
                </a:lnTo>
                <a:lnTo>
                  <a:pt x="213834" y="290150"/>
                </a:lnTo>
                <a:lnTo>
                  <a:pt x="246956" y="269269"/>
                </a:lnTo>
                <a:lnTo>
                  <a:pt x="253433" y="264229"/>
                </a:lnTo>
                <a:lnTo>
                  <a:pt x="259199" y="259188"/>
                </a:lnTo>
                <a:lnTo>
                  <a:pt x="264241" y="253429"/>
                </a:lnTo>
                <a:lnTo>
                  <a:pt x="269994" y="246949"/>
                </a:lnTo>
                <a:lnTo>
                  <a:pt x="274312" y="241190"/>
                </a:lnTo>
                <a:lnTo>
                  <a:pt x="279354" y="233992"/>
                </a:lnTo>
                <a:lnTo>
                  <a:pt x="282961" y="227512"/>
                </a:lnTo>
                <a:lnTo>
                  <a:pt x="287279" y="220309"/>
                </a:lnTo>
                <a:lnTo>
                  <a:pt x="290162" y="213111"/>
                </a:lnTo>
                <a:lnTo>
                  <a:pt x="293756" y="205913"/>
                </a:lnTo>
                <a:lnTo>
                  <a:pt x="295915" y="198709"/>
                </a:lnTo>
                <a:lnTo>
                  <a:pt x="303828" y="159835"/>
                </a:lnTo>
                <a:lnTo>
                  <a:pt x="303828" y="151913"/>
                </a:lnTo>
                <a:close/>
              </a:path>
            </a:pathLst>
          </a:custGeom>
          <a:noFill/>
          <a:ln w="18720">
            <a:solidFill>
              <a:srgbClr val="9595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8643600" y="8115840"/>
            <a:ext cx="999360" cy="997560"/>
          </a:xfrm>
          <a:custGeom>
            <a:avLst/>
            <a:gdLst/>
            <a:ahLst/>
            <a:rect l="l" t="t" r="r" b="b"/>
            <a:pathLst>
              <a:path w="1000125" h="998220">
                <a:moveTo>
                  <a:pt x="499656" y="0"/>
                </a:moveTo>
                <a:lnTo>
                  <a:pt x="497127" y="43787"/>
                </a:lnTo>
                <a:lnTo>
                  <a:pt x="489742" y="87284"/>
                </a:lnTo>
                <a:lnTo>
                  <a:pt x="477799" y="130185"/>
                </a:lnTo>
                <a:lnTo>
                  <a:pt x="461599" y="172186"/>
                </a:lnTo>
                <a:lnTo>
                  <a:pt x="441442" y="212982"/>
                </a:lnTo>
                <a:lnTo>
                  <a:pt x="417627" y="252267"/>
                </a:lnTo>
                <a:lnTo>
                  <a:pt x="390453" y="289737"/>
                </a:lnTo>
                <a:lnTo>
                  <a:pt x="360222" y="325085"/>
                </a:lnTo>
                <a:lnTo>
                  <a:pt x="327233" y="358008"/>
                </a:lnTo>
                <a:lnTo>
                  <a:pt x="291785" y="388201"/>
                </a:lnTo>
                <a:lnTo>
                  <a:pt x="254179" y="415357"/>
                </a:lnTo>
                <a:lnTo>
                  <a:pt x="214713" y="439173"/>
                </a:lnTo>
                <a:lnTo>
                  <a:pt x="173689" y="459342"/>
                </a:lnTo>
                <a:lnTo>
                  <a:pt x="131406" y="475560"/>
                </a:lnTo>
                <a:lnTo>
                  <a:pt x="88163" y="487523"/>
                </a:lnTo>
                <a:lnTo>
                  <a:pt x="44261" y="494924"/>
                </a:lnTo>
                <a:lnTo>
                  <a:pt x="0" y="497459"/>
                </a:lnTo>
                <a:lnTo>
                  <a:pt x="44261" y="500015"/>
                </a:lnTo>
                <a:lnTo>
                  <a:pt x="88163" y="507478"/>
                </a:lnTo>
                <a:lnTo>
                  <a:pt x="131406" y="519539"/>
                </a:lnTo>
                <a:lnTo>
                  <a:pt x="173689" y="535887"/>
                </a:lnTo>
                <a:lnTo>
                  <a:pt x="214713" y="556213"/>
                </a:lnTo>
                <a:lnTo>
                  <a:pt x="254179" y="580208"/>
                </a:lnTo>
                <a:lnTo>
                  <a:pt x="291785" y="607562"/>
                </a:lnTo>
                <a:lnTo>
                  <a:pt x="327233" y="637967"/>
                </a:lnTo>
                <a:lnTo>
                  <a:pt x="360222" y="671111"/>
                </a:lnTo>
                <a:lnTo>
                  <a:pt x="390453" y="706687"/>
                </a:lnTo>
                <a:lnTo>
                  <a:pt x="417627" y="744384"/>
                </a:lnTo>
                <a:lnTo>
                  <a:pt x="441442" y="783892"/>
                </a:lnTo>
                <a:lnTo>
                  <a:pt x="461599" y="824904"/>
                </a:lnTo>
                <a:lnTo>
                  <a:pt x="477799" y="867108"/>
                </a:lnTo>
                <a:lnTo>
                  <a:pt x="489742" y="910196"/>
                </a:lnTo>
                <a:lnTo>
                  <a:pt x="497127" y="953858"/>
                </a:lnTo>
                <a:lnTo>
                  <a:pt x="499656" y="997784"/>
                </a:lnTo>
                <a:lnTo>
                  <a:pt x="502184" y="953858"/>
                </a:lnTo>
                <a:lnTo>
                  <a:pt x="509570" y="910196"/>
                </a:lnTo>
                <a:lnTo>
                  <a:pt x="521515" y="867108"/>
                </a:lnTo>
                <a:lnTo>
                  <a:pt x="537720" y="824904"/>
                </a:lnTo>
                <a:lnTo>
                  <a:pt x="557885" y="783892"/>
                </a:lnTo>
                <a:lnTo>
                  <a:pt x="581712" y="744384"/>
                </a:lnTo>
                <a:lnTo>
                  <a:pt x="608903" y="706687"/>
                </a:lnTo>
                <a:lnTo>
                  <a:pt x="639157" y="671111"/>
                </a:lnTo>
                <a:lnTo>
                  <a:pt x="672177" y="637967"/>
                </a:lnTo>
                <a:lnTo>
                  <a:pt x="707663" y="607562"/>
                </a:lnTo>
                <a:lnTo>
                  <a:pt x="745316" y="580208"/>
                </a:lnTo>
                <a:lnTo>
                  <a:pt x="784838" y="556213"/>
                </a:lnTo>
                <a:lnTo>
                  <a:pt x="825929" y="535887"/>
                </a:lnTo>
                <a:lnTo>
                  <a:pt x="868291" y="519539"/>
                </a:lnTo>
                <a:lnTo>
                  <a:pt x="911624" y="507478"/>
                </a:lnTo>
                <a:lnTo>
                  <a:pt x="955630" y="500015"/>
                </a:lnTo>
                <a:lnTo>
                  <a:pt x="1000010" y="497459"/>
                </a:lnTo>
                <a:lnTo>
                  <a:pt x="955630" y="494924"/>
                </a:lnTo>
                <a:lnTo>
                  <a:pt x="911624" y="487523"/>
                </a:lnTo>
                <a:lnTo>
                  <a:pt x="868291" y="475560"/>
                </a:lnTo>
                <a:lnTo>
                  <a:pt x="825929" y="459342"/>
                </a:lnTo>
                <a:lnTo>
                  <a:pt x="784838" y="439173"/>
                </a:lnTo>
                <a:lnTo>
                  <a:pt x="745316" y="415357"/>
                </a:lnTo>
                <a:lnTo>
                  <a:pt x="707663" y="388201"/>
                </a:lnTo>
                <a:lnTo>
                  <a:pt x="672177" y="358008"/>
                </a:lnTo>
                <a:lnTo>
                  <a:pt x="639157" y="325085"/>
                </a:lnTo>
                <a:lnTo>
                  <a:pt x="608903" y="289737"/>
                </a:lnTo>
                <a:lnTo>
                  <a:pt x="581712" y="252267"/>
                </a:lnTo>
                <a:lnTo>
                  <a:pt x="557885" y="212982"/>
                </a:lnTo>
                <a:lnTo>
                  <a:pt x="537720" y="172186"/>
                </a:lnTo>
                <a:lnTo>
                  <a:pt x="521515" y="130185"/>
                </a:lnTo>
                <a:lnTo>
                  <a:pt x="509570" y="87284"/>
                </a:lnTo>
                <a:lnTo>
                  <a:pt x="502184" y="43787"/>
                </a:lnTo>
                <a:lnTo>
                  <a:pt x="499656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8643600" y="8115840"/>
            <a:ext cx="999360" cy="997560"/>
          </a:xfrm>
          <a:custGeom>
            <a:avLst/>
            <a:gdLst/>
            <a:ahLst/>
            <a:rect l="l" t="t" r="r" b="b"/>
            <a:pathLst>
              <a:path w="1000125" h="998220">
                <a:moveTo>
                  <a:pt x="0" y="497453"/>
                </a:moveTo>
                <a:lnTo>
                  <a:pt x="44261" y="494918"/>
                </a:lnTo>
                <a:lnTo>
                  <a:pt x="88162" y="487517"/>
                </a:lnTo>
                <a:lnTo>
                  <a:pt x="131405" y="475555"/>
                </a:lnTo>
                <a:lnTo>
                  <a:pt x="173687" y="459336"/>
                </a:lnTo>
                <a:lnTo>
                  <a:pt x="214711" y="439167"/>
                </a:lnTo>
                <a:lnTo>
                  <a:pt x="254176" y="415351"/>
                </a:lnTo>
                <a:lnTo>
                  <a:pt x="291782" y="388195"/>
                </a:lnTo>
                <a:lnTo>
                  <a:pt x="327229" y="358002"/>
                </a:lnTo>
                <a:lnTo>
                  <a:pt x="360218" y="325079"/>
                </a:lnTo>
                <a:lnTo>
                  <a:pt x="390449" y="289731"/>
                </a:lnTo>
                <a:lnTo>
                  <a:pt x="417622" y="252262"/>
                </a:lnTo>
                <a:lnTo>
                  <a:pt x="441437" y="212977"/>
                </a:lnTo>
                <a:lnTo>
                  <a:pt x="461594" y="172182"/>
                </a:lnTo>
                <a:lnTo>
                  <a:pt x="477794" y="130182"/>
                </a:lnTo>
                <a:lnTo>
                  <a:pt x="489736" y="87281"/>
                </a:lnTo>
                <a:lnTo>
                  <a:pt x="497122" y="43785"/>
                </a:lnTo>
                <a:lnTo>
                  <a:pt x="499650" y="0"/>
                </a:lnTo>
                <a:lnTo>
                  <a:pt x="502179" y="43785"/>
                </a:lnTo>
                <a:lnTo>
                  <a:pt x="509565" y="87281"/>
                </a:lnTo>
                <a:lnTo>
                  <a:pt x="521510" y="130182"/>
                </a:lnTo>
                <a:lnTo>
                  <a:pt x="537715" y="172182"/>
                </a:lnTo>
                <a:lnTo>
                  <a:pt x="557882" y="212977"/>
                </a:lnTo>
                <a:lnTo>
                  <a:pt x="581710" y="252262"/>
                </a:lnTo>
                <a:lnTo>
                  <a:pt x="608901" y="289731"/>
                </a:lnTo>
                <a:lnTo>
                  <a:pt x="639156" y="325079"/>
                </a:lnTo>
                <a:lnTo>
                  <a:pt x="672177" y="358002"/>
                </a:lnTo>
                <a:lnTo>
                  <a:pt x="707663" y="388195"/>
                </a:lnTo>
                <a:lnTo>
                  <a:pt x="745317" y="415351"/>
                </a:lnTo>
                <a:lnTo>
                  <a:pt x="784839" y="439167"/>
                </a:lnTo>
                <a:lnTo>
                  <a:pt x="825931" y="459336"/>
                </a:lnTo>
                <a:lnTo>
                  <a:pt x="868293" y="475555"/>
                </a:lnTo>
                <a:lnTo>
                  <a:pt x="911627" y="487517"/>
                </a:lnTo>
                <a:lnTo>
                  <a:pt x="955633" y="494918"/>
                </a:lnTo>
                <a:lnTo>
                  <a:pt x="1000012" y="497453"/>
                </a:lnTo>
                <a:lnTo>
                  <a:pt x="955633" y="500010"/>
                </a:lnTo>
                <a:lnTo>
                  <a:pt x="911627" y="507473"/>
                </a:lnTo>
                <a:lnTo>
                  <a:pt x="868293" y="519534"/>
                </a:lnTo>
                <a:lnTo>
                  <a:pt x="825931" y="535882"/>
                </a:lnTo>
                <a:lnTo>
                  <a:pt x="784839" y="556208"/>
                </a:lnTo>
                <a:lnTo>
                  <a:pt x="745317" y="580204"/>
                </a:lnTo>
                <a:lnTo>
                  <a:pt x="707663" y="607558"/>
                </a:lnTo>
                <a:lnTo>
                  <a:pt x="672177" y="637963"/>
                </a:lnTo>
                <a:lnTo>
                  <a:pt x="639156" y="671108"/>
                </a:lnTo>
                <a:lnTo>
                  <a:pt x="608901" y="706684"/>
                </a:lnTo>
                <a:lnTo>
                  <a:pt x="581710" y="744381"/>
                </a:lnTo>
                <a:lnTo>
                  <a:pt x="557882" y="783890"/>
                </a:lnTo>
                <a:lnTo>
                  <a:pt x="537715" y="824901"/>
                </a:lnTo>
                <a:lnTo>
                  <a:pt x="521510" y="867105"/>
                </a:lnTo>
                <a:lnTo>
                  <a:pt x="509565" y="910193"/>
                </a:lnTo>
                <a:lnTo>
                  <a:pt x="502179" y="953855"/>
                </a:lnTo>
                <a:lnTo>
                  <a:pt x="499650" y="997781"/>
                </a:lnTo>
                <a:lnTo>
                  <a:pt x="497122" y="953855"/>
                </a:lnTo>
                <a:lnTo>
                  <a:pt x="489736" y="910193"/>
                </a:lnTo>
                <a:lnTo>
                  <a:pt x="477794" y="867105"/>
                </a:lnTo>
                <a:lnTo>
                  <a:pt x="461594" y="824901"/>
                </a:lnTo>
                <a:lnTo>
                  <a:pt x="441437" y="783890"/>
                </a:lnTo>
                <a:lnTo>
                  <a:pt x="417622" y="744381"/>
                </a:lnTo>
                <a:lnTo>
                  <a:pt x="390449" y="706684"/>
                </a:lnTo>
                <a:lnTo>
                  <a:pt x="360218" y="671108"/>
                </a:lnTo>
                <a:lnTo>
                  <a:pt x="327229" y="637963"/>
                </a:lnTo>
                <a:lnTo>
                  <a:pt x="291782" y="607558"/>
                </a:lnTo>
                <a:lnTo>
                  <a:pt x="254176" y="580204"/>
                </a:lnTo>
                <a:lnTo>
                  <a:pt x="214711" y="556208"/>
                </a:lnTo>
                <a:lnTo>
                  <a:pt x="173687" y="535882"/>
                </a:lnTo>
                <a:lnTo>
                  <a:pt x="131405" y="519534"/>
                </a:lnTo>
                <a:lnTo>
                  <a:pt x="88162" y="507473"/>
                </a:lnTo>
                <a:lnTo>
                  <a:pt x="44261" y="500010"/>
                </a:lnTo>
                <a:lnTo>
                  <a:pt x="0" y="497453"/>
                </a:lnTo>
                <a:close/>
              </a:path>
            </a:pathLst>
          </a:custGeom>
          <a:noFill/>
          <a:ln w="18720">
            <a:solidFill>
              <a:srgbClr val="9595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8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9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 hidden="1"/>
          <p:cNvSpPr/>
          <p:nvPr/>
        </p:nvSpPr>
        <p:spPr>
          <a:xfrm>
            <a:off x="0" y="0"/>
            <a:ext cx="18287280" cy="1028628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18287280" cy="1028628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7046000" y="-720"/>
            <a:ext cx="999360" cy="997560"/>
          </a:xfrm>
          <a:custGeom>
            <a:avLst/>
            <a:gdLst/>
            <a:ahLst/>
            <a:rect l="l" t="t" r="r" b="b"/>
            <a:pathLst>
              <a:path w="1000125" h="998219">
                <a:moveTo>
                  <a:pt x="499745" y="0"/>
                </a:moveTo>
                <a:lnTo>
                  <a:pt x="497216" y="43789"/>
                </a:lnTo>
                <a:lnTo>
                  <a:pt x="489830" y="87288"/>
                </a:lnTo>
                <a:lnTo>
                  <a:pt x="477886" y="130192"/>
                </a:lnTo>
                <a:lnTo>
                  <a:pt x="461684" y="172195"/>
                </a:lnTo>
                <a:lnTo>
                  <a:pt x="441524" y="212993"/>
                </a:lnTo>
                <a:lnTo>
                  <a:pt x="417705" y="252280"/>
                </a:lnTo>
                <a:lnTo>
                  <a:pt x="390529" y="289751"/>
                </a:lnTo>
                <a:lnTo>
                  <a:pt x="360293" y="325102"/>
                </a:lnTo>
                <a:lnTo>
                  <a:pt x="327299" y="358027"/>
                </a:lnTo>
                <a:lnTo>
                  <a:pt x="291845" y="388221"/>
                </a:lnTo>
                <a:lnTo>
                  <a:pt x="254232" y="415378"/>
                </a:lnTo>
                <a:lnTo>
                  <a:pt x="214760" y="439195"/>
                </a:lnTo>
                <a:lnTo>
                  <a:pt x="173728" y="459365"/>
                </a:lnTo>
                <a:lnTo>
                  <a:pt x="131436" y="475585"/>
                </a:lnTo>
                <a:lnTo>
                  <a:pt x="88184" y="487548"/>
                </a:lnTo>
                <a:lnTo>
                  <a:pt x="44272" y="494949"/>
                </a:lnTo>
                <a:lnTo>
                  <a:pt x="0" y="497484"/>
                </a:lnTo>
                <a:lnTo>
                  <a:pt x="44272" y="500041"/>
                </a:lnTo>
                <a:lnTo>
                  <a:pt x="88184" y="507504"/>
                </a:lnTo>
                <a:lnTo>
                  <a:pt x="131436" y="519565"/>
                </a:lnTo>
                <a:lnTo>
                  <a:pt x="173728" y="535914"/>
                </a:lnTo>
                <a:lnTo>
                  <a:pt x="214760" y="556241"/>
                </a:lnTo>
                <a:lnTo>
                  <a:pt x="254232" y="580238"/>
                </a:lnTo>
                <a:lnTo>
                  <a:pt x="291845" y="607594"/>
                </a:lnTo>
                <a:lnTo>
                  <a:pt x="327299" y="638000"/>
                </a:lnTo>
                <a:lnTo>
                  <a:pt x="360293" y="671146"/>
                </a:lnTo>
                <a:lnTo>
                  <a:pt x="390529" y="706723"/>
                </a:lnTo>
                <a:lnTo>
                  <a:pt x="417705" y="744422"/>
                </a:lnTo>
                <a:lnTo>
                  <a:pt x="441524" y="783934"/>
                </a:lnTo>
                <a:lnTo>
                  <a:pt x="461684" y="824947"/>
                </a:lnTo>
                <a:lnTo>
                  <a:pt x="477886" y="867154"/>
                </a:lnTo>
                <a:lnTo>
                  <a:pt x="489830" y="910245"/>
                </a:lnTo>
                <a:lnTo>
                  <a:pt x="497216" y="953909"/>
                </a:lnTo>
                <a:lnTo>
                  <a:pt x="499745" y="997839"/>
                </a:lnTo>
                <a:lnTo>
                  <a:pt x="502272" y="953909"/>
                </a:lnTo>
                <a:lnTo>
                  <a:pt x="509656" y="910245"/>
                </a:lnTo>
                <a:lnTo>
                  <a:pt x="521597" y="867154"/>
                </a:lnTo>
                <a:lnTo>
                  <a:pt x="537797" y="824947"/>
                </a:lnTo>
                <a:lnTo>
                  <a:pt x="557958" y="783934"/>
                </a:lnTo>
                <a:lnTo>
                  <a:pt x="581781" y="744422"/>
                </a:lnTo>
                <a:lnTo>
                  <a:pt x="608967" y="706723"/>
                </a:lnTo>
                <a:lnTo>
                  <a:pt x="639218" y="671146"/>
                </a:lnTo>
                <a:lnTo>
                  <a:pt x="672234" y="638000"/>
                </a:lnTo>
                <a:lnTo>
                  <a:pt x="707719" y="607594"/>
                </a:lnTo>
                <a:lnTo>
                  <a:pt x="745373" y="580238"/>
                </a:lnTo>
                <a:lnTo>
                  <a:pt x="784897" y="556241"/>
                </a:lnTo>
                <a:lnTo>
                  <a:pt x="825993" y="535914"/>
                </a:lnTo>
                <a:lnTo>
                  <a:pt x="868362" y="519565"/>
                </a:lnTo>
                <a:lnTo>
                  <a:pt x="911706" y="507504"/>
                </a:lnTo>
                <a:lnTo>
                  <a:pt x="955726" y="500041"/>
                </a:lnTo>
                <a:lnTo>
                  <a:pt x="1000125" y="497484"/>
                </a:lnTo>
                <a:lnTo>
                  <a:pt x="955726" y="494949"/>
                </a:lnTo>
                <a:lnTo>
                  <a:pt x="911706" y="487548"/>
                </a:lnTo>
                <a:lnTo>
                  <a:pt x="868362" y="475585"/>
                </a:lnTo>
                <a:lnTo>
                  <a:pt x="825993" y="459365"/>
                </a:lnTo>
                <a:lnTo>
                  <a:pt x="784897" y="439195"/>
                </a:lnTo>
                <a:lnTo>
                  <a:pt x="745373" y="415378"/>
                </a:lnTo>
                <a:lnTo>
                  <a:pt x="707719" y="388221"/>
                </a:lnTo>
                <a:lnTo>
                  <a:pt x="672234" y="358027"/>
                </a:lnTo>
                <a:lnTo>
                  <a:pt x="639218" y="325102"/>
                </a:lnTo>
                <a:lnTo>
                  <a:pt x="608967" y="289751"/>
                </a:lnTo>
                <a:lnTo>
                  <a:pt x="581781" y="252280"/>
                </a:lnTo>
                <a:lnTo>
                  <a:pt x="557958" y="212993"/>
                </a:lnTo>
                <a:lnTo>
                  <a:pt x="537797" y="172195"/>
                </a:lnTo>
                <a:lnTo>
                  <a:pt x="521597" y="130192"/>
                </a:lnTo>
                <a:lnTo>
                  <a:pt x="509656" y="87288"/>
                </a:lnTo>
                <a:lnTo>
                  <a:pt x="502272" y="43789"/>
                </a:lnTo>
                <a:lnTo>
                  <a:pt x="499745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7046000" y="-720"/>
            <a:ext cx="999360" cy="997560"/>
          </a:xfrm>
          <a:custGeom>
            <a:avLst/>
            <a:gdLst/>
            <a:ahLst/>
            <a:rect l="l" t="t" r="r" b="b"/>
            <a:pathLst>
              <a:path w="1000125" h="998219">
                <a:moveTo>
                  <a:pt x="0" y="497480"/>
                </a:moveTo>
                <a:lnTo>
                  <a:pt x="44273" y="494945"/>
                </a:lnTo>
                <a:lnTo>
                  <a:pt x="88185" y="487544"/>
                </a:lnTo>
                <a:lnTo>
                  <a:pt x="131437" y="475581"/>
                </a:lnTo>
                <a:lnTo>
                  <a:pt x="173730" y="459362"/>
                </a:lnTo>
                <a:lnTo>
                  <a:pt x="214762" y="439191"/>
                </a:lnTo>
                <a:lnTo>
                  <a:pt x="254235" y="415375"/>
                </a:lnTo>
                <a:lnTo>
                  <a:pt x="291848" y="388217"/>
                </a:lnTo>
                <a:lnTo>
                  <a:pt x="327302" y="358024"/>
                </a:lnTo>
                <a:lnTo>
                  <a:pt x="360297" y="325099"/>
                </a:lnTo>
                <a:lnTo>
                  <a:pt x="390532" y="289749"/>
                </a:lnTo>
                <a:lnTo>
                  <a:pt x="417710" y="252278"/>
                </a:lnTo>
                <a:lnTo>
                  <a:pt x="441528" y="212991"/>
                </a:lnTo>
                <a:lnTo>
                  <a:pt x="461688" y="172194"/>
                </a:lnTo>
                <a:lnTo>
                  <a:pt x="477890" y="130191"/>
                </a:lnTo>
                <a:lnTo>
                  <a:pt x="489834" y="87287"/>
                </a:lnTo>
                <a:lnTo>
                  <a:pt x="497221" y="43789"/>
                </a:lnTo>
                <a:lnTo>
                  <a:pt x="499749" y="0"/>
                </a:lnTo>
                <a:lnTo>
                  <a:pt x="502277" y="43789"/>
                </a:lnTo>
                <a:lnTo>
                  <a:pt x="509661" y="87287"/>
                </a:lnTo>
                <a:lnTo>
                  <a:pt x="521602" y="130191"/>
                </a:lnTo>
                <a:lnTo>
                  <a:pt x="537801" y="172194"/>
                </a:lnTo>
                <a:lnTo>
                  <a:pt x="557961" y="212991"/>
                </a:lnTo>
                <a:lnTo>
                  <a:pt x="581781" y="252278"/>
                </a:lnTo>
                <a:lnTo>
                  <a:pt x="608964" y="289749"/>
                </a:lnTo>
                <a:lnTo>
                  <a:pt x="639211" y="325099"/>
                </a:lnTo>
                <a:lnTo>
                  <a:pt x="672222" y="358024"/>
                </a:lnTo>
                <a:lnTo>
                  <a:pt x="707700" y="388217"/>
                </a:lnTo>
                <a:lnTo>
                  <a:pt x="745346" y="415375"/>
                </a:lnTo>
                <a:lnTo>
                  <a:pt x="784860" y="439191"/>
                </a:lnTo>
                <a:lnTo>
                  <a:pt x="825944" y="459362"/>
                </a:lnTo>
                <a:lnTo>
                  <a:pt x="868300" y="475581"/>
                </a:lnTo>
                <a:lnTo>
                  <a:pt x="911628" y="487544"/>
                </a:lnTo>
                <a:lnTo>
                  <a:pt x="955630" y="494945"/>
                </a:lnTo>
                <a:lnTo>
                  <a:pt x="1000007" y="497480"/>
                </a:lnTo>
                <a:lnTo>
                  <a:pt x="955630" y="500037"/>
                </a:lnTo>
                <a:lnTo>
                  <a:pt x="911628" y="507500"/>
                </a:lnTo>
                <a:lnTo>
                  <a:pt x="868300" y="519561"/>
                </a:lnTo>
                <a:lnTo>
                  <a:pt x="825944" y="535910"/>
                </a:lnTo>
                <a:lnTo>
                  <a:pt x="784860" y="556237"/>
                </a:lnTo>
                <a:lnTo>
                  <a:pt x="745346" y="580234"/>
                </a:lnTo>
                <a:lnTo>
                  <a:pt x="707700" y="607590"/>
                </a:lnTo>
                <a:lnTo>
                  <a:pt x="672222" y="637996"/>
                </a:lnTo>
                <a:lnTo>
                  <a:pt x="639211" y="671142"/>
                </a:lnTo>
                <a:lnTo>
                  <a:pt x="608964" y="706720"/>
                </a:lnTo>
                <a:lnTo>
                  <a:pt x="581781" y="744420"/>
                </a:lnTo>
                <a:lnTo>
                  <a:pt x="557961" y="783932"/>
                </a:lnTo>
                <a:lnTo>
                  <a:pt x="537801" y="824946"/>
                </a:lnTo>
                <a:lnTo>
                  <a:pt x="521602" y="867154"/>
                </a:lnTo>
                <a:lnTo>
                  <a:pt x="509661" y="910246"/>
                </a:lnTo>
                <a:lnTo>
                  <a:pt x="502277" y="953912"/>
                </a:lnTo>
                <a:lnTo>
                  <a:pt x="499749" y="997843"/>
                </a:lnTo>
                <a:lnTo>
                  <a:pt x="497221" y="953912"/>
                </a:lnTo>
                <a:lnTo>
                  <a:pt x="489834" y="910246"/>
                </a:lnTo>
                <a:lnTo>
                  <a:pt x="477890" y="867154"/>
                </a:lnTo>
                <a:lnTo>
                  <a:pt x="461688" y="824946"/>
                </a:lnTo>
                <a:lnTo>
                  <a:pt x="441528" y="783932"/>
                </a:lnTo>
                <a:lnTo>
                  <a:pt x="417710" y="744420"/>
                </a:lnTo>
                <a:lnTo>
                  <a:pt x="390532" y="706720"/>
                </a:lnTo>
                <a:lnTo>
                  <a:pt x="360297" y="671142"/>
                </a:lnTo>
                <a:lnTo>
                  <a:pt x="327302" y="637996"/>
                </a:lnTo>
                <a:lnTo>
                  <a:pt x="291848" y="607590"/>
                </a:lnTo>
                <a:lnTo>
                  <a:pt x="254235" y="580234"/>
                </a:lnTo>
                <a:lnTo>
                  <a:pt x="214762" y="556237"/>
                </a:lnTo>
                <a:lnTo>
                  <a:pt x="173730" y="535910"/>
                </a:lnTo>
                <a:lnTo>
                  <a:pt x="131437" y="519561"/>
                </a:lnTo>
                <a:lnTo>
                  <a:pt x="88185" y="507500"/>
                </a:lnTo>
                <a:lnTo>
                  <a:pt x="44273" y="500037"/>
                </a:lnTo>
                <a:lnTo>
                  <a:pt x="0" y="497480"/>
                </a:lnTo>
                <a:close/>
              </a:path>
            </a:pathLst>
          </a:custGeom>
          <a:noFill/>
          <a:ln w="18720">
            <a:solidFill>
              <a:srgbClr val="9595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17393760" y="1310400"/>
            <a:ext cx="303480" cy="303480"/>
          </a:xfrm>
          <a:custGeom>
            <a:avLst/>
            <a:gdLst/>
            <a:ahLst/>
            <a:rect l="l" t="t" r="r" b="b"/>
            <a:pathLst>
              <a:path w="304165" h="304165">
                <a:moveTo>
                  <a:pt x="159766" y="0"/>
                </a:moveTo>
                <a:lnTo>
                  <a:pt x="143891" y="0"/>
                </a:lnTo>
                <a:lnTo>
                  <a:pt x="136017" y="723"/>
                </a:lnTo>
                <a:lnTo>
                  <a:pt x="97155" y="10083"/>
                </a:lnTo>
                <a:lnTo>
                  <a:pt x="62611" y="28803"/>
                </a:lnTo>
                <a:lnTo>
                  <a:pt x="33782" y="56159"/>
                </a:lnTo>
                <a:lnTo>
                  <a:pt x="12954" y="89992"/>
                </a:lnTo>
                <a:lnTo>
                  <a:pt x="2159" y="128155"/>
                </a:lnTo>
                <a:lnTo>
                  <a:pt x="635" y="136067"/>
                </a:lnTo>
                <a:lnTo>
                  <a:pt x="0" y="143992"/>
                </a:lnTo>
                <a:lnTo>
                  <a:pt x="0" y="151904"/>
                </a:lnTo>
                <a:lnTo>
                  <a:pt x="0" y="159829"/>
                </a:lnTo>
                <a:lnTo>
                  <a:pt x="635" y="167741"/>
                </a:lnTo>
                <a:lnTo>
                  <a:pt x="2159" y="175666"/>
                </a:lnTo>
                <a:lnTo>
                  <a:pt x="3556" y="183591"/>
                </a:lnTo>
                <a:lnTo>
                  <a:pt x="4953" y="190779"/>
                </a:lnTo>
                <a:lnTo>
                  <a:pt x="7874" y="198704"/>
                </a:lnTo>
                <a:lnTo>
                  <a:pt x="10033" y="205905"/>
                </a:lnTo>
                <a:lnTo>
                  <a:pt x="13589" y="213106"/>
                </a:lnTo>
                <a:lnTo>
                  <a:pt x="16510" y="220306"/>
                </a:lnTo>
                <a:lnTo>
                  <a:pt x="20828" y="227495"/>
                </a:lnTo>
                <a:lnTo>
                  <a:pt x="44577" y="259181"/>
                </a:lnTo>
                <a:lnTo>
                  <a:pt x="56769" y="269252"/>
                </a:lnTo>
                <a:lnTo>
                  <a:pt x="62611" y="274294"/>
                </a:lnTo>
                <a:lnTo>
                  <a:pt x="97790" y="293014"/>
                </a:lnTo>
                <a:lnTo>
                  <a:pt x="105029" y="295897"/>
                </a:lnTo>
                <a:lnTo>
                  <a:pt x="113030" y="298056"/>
                </a:lnTo>
                <a:lnTo>
                  <a:pt x="120142" y="299504"/>
                </a:lnTo>
                <a:lnTo>
                  <a:pt x="136017" y="302374"/>
                </a:lnTo>
                <a:lnTo>
                  <a:pt x="143891" y="303098"/>
                </a:lnTo>
                <a:lnTo>
                  <a:pt x="151892" y="303098"/>
                </a:lnTo>
                <a:lnTo>
                  <a:pt x="151892" y="303809"/>
                </a:lnTo>
                <a:lnTo>
                  <a:pt x="159766" y="303809"/>
                </a:lnTo>
                <a:lnTo>
                  <a:pt x="167640" y="303098"/>
                </a:lnTo>
                <a:lnTo>
                  <a:pt x="183515" y="300215"/>
                </a:lnTo>
                <a:lnTo>
                  <a:pt x="190754" y="298767"/>
                </a:lnTo>
                <a:lnTo>
                  <a:pt x="198628" y="295897"/>
                </a:lnTo>
                <a:lnTo>
                  <a:pt x="205867" y="293738"/>
                </a:lnTo>
                <a:lnTo>
                  <a:pt x="213106" y="290131"/>
                </a:lnTo>
                <a:lnTo>
                  <a:pt x="220218" y="287248"/>
                </a:lnTo>
                <a:lnTo>
                  <a:pt x="227457" y="282943"/>
                </a:lnTo>
                <a:lnTo>
                  <a:pt x="233934" y="279336"/>
                </a:lnTo>
                <a:lnTo>
                  <a:pt x="241173" y="274294"/>
                </a:lnTo>
                <a:lnTo>
                  <a:pt x="246888" y="269976"/>
                </a:lnTo>
                <a:lnTo>
                  <a:pt x="253365" y="264223"/>
                </a:lnTo>
                <a:lnTo>
                  <a:pt x="259080" y="259181"/>
                </a:lnTo>
                <a:lnTo>
                  <a:pt x="264160" y="253415"/>
                </a:lnTo>
                <a:lnTo>
                  <a:pt x="269240" y="246938"/>
                </a:lnTo>
                <a:lnTo>
                  <a:pt x="274193" y="241185"/>
                </a:lnTo>
                <a:lnTo>
                  <a:pt x="292989" y="205905"/>
                </a:lnTo>
                <a:lnTo>
                  <a:pt x="295783" y="198704"/>
                </a:lnTo>
                <a:lnTo>
                  <a:pt x="297942" y="190779"/>
                </a:lnTo>
                <a:lnTo>
                  <a:pt x="299466" y="183591"/>
                </a:lnTo>
                <a:lnTo>
                  <a:pt x="302260" y="167741"/>
                </a:lnTo>
                <a:lnTo>
                  <a:pt x="303022" y="159829"/>
                </a:lnTo>
                <a:lnTo>
                  <a:pt x="303022" y="151904"/>
                </a:lnTo>
                <a:lnTo>
                  <a:pt x="303784" y="151904"/>
                </a:lnTo>
                <a:lnTo>
                  <a:pt x="303784" y="143992"/>
                </a:lnTo>
                <a:lnTo>
                  <a:pt x="303022" y="136067"/>
                </a:lnTo>
                <a:lnTo>
                  <a:pt x="301625" y="128155"/>
                </a:lnTo>
                <a:lnTo>
                  <a:pt x="300101" y="120230"/>
                </a:lnTo>
                <a:lnTo>
                  <a:pt x="298704" y="112306"/>
                </a:lnTo>
                <a:lnTo>
                  <a:pt x="283591" y="76314"/>
                </a:lnTo>
                <a:lnTo>
                  <a:pt x="259080" y="44640"/>
                </a:lnTo>
                <a:lnTo>
                  <a:pt x="253365" y="38874"/>
                </a:lnTo>
                <a:lnTo>
                  <a:pt x="213741" y="12954"/>
                </a:lnTo>
                <a:lnTo>
                  <a:pt x="175641" y="2159"/>
                </a:lnTo>
                <a:lnTo>
                  <a:pt x="167640" y="723"/>
                </a:lnTo>
                <a:lnTo>
                  <a:pt x="159766" y="0"/>
                </a:lnTo>
                <a:close/>
              </a:path>
            </a:pathLst>
          </a:custGeom>
          <a:solidFill>
            <a:srgbClr val="36d6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17393760" y="1310400"/>
            <a:ext cx="303480" cy="303480"/>
          </a:xfrm>
          <a:custGeom>
            <a:avLst/>
            <a:gdLst/>
            <a:ahLst/>
            <a:rect l="l" t="t" r="r" b="b"/>
            <a:pathLst>
              <a:path w="304165" h="304165">
                <a:moveTo>
                  <a:pt x="0" y="151916"/>
                </a:moveTo>
                <a:lnTo>
                  <a:pt x="0" y="143991"/>
                </a:lnTo>
                <a:lnTo>
                  <a:pt x="762" y="136066"/>
                </a:lnTo>
                <a:lnTo>
                  <a:pt x="2159" y="128154"/>
                </a:lnTo>
                <a:lnTo>
                  <a:pt x="3683" y="120229"/>
                </a:lnTo>
                <a:lnTo>
                  <a:pt x="5080" y="112317"/>
                </a:lnTo>
                <a:lnTo>
                  <a:pt x="7239" y="105117"/>
                </a:lnTo>
                <a:lnTo>
                  <a:pt x="10160" y="97192"/>
                </a:lnTo>
                <a:lnTo>
                  <a:pt x="12954" y="89991"/>
                </a:lnTo>
                <a:lnTo>
                  <a:pt x="16637" y="82790"/>
                </a:lnTo>
                <a:lnTo>
                  <a:pt x="20193" y="75602"/>
                </a:lnTo>
                <a:lnTo>
                  <a:pt x="44704" y="44640"/>
                </a:lnTo>
                <a:lnTo>
                  <a:pt x="50419" y="38874"/>
                </a:lnTo>
                <a:lnTo>
                  <a:pt x="82804" y="16560"/>
                </a:lnTo>
                <a:lnTo>
                  <a:pt x="120270" y="3606"/>
                </a:lnTo>
                <a:lnTo>
                  <a:pt x="128144" y="2158"/>
                </a:lnTo>
                <a:lnTo>
                  <a:pt x="136145" y="723"/>
                </a:lnTo>
                <a:lnTo>
                  <a:pt x="144019" y="0"/>
                </a:lnTo>
                <a:lnTo>
                  <a:pt x="152020" y="0"/>
                </a:lnTo>
                <a:lnTo>
                  <a:pt x="159894" y="0"/>
                </a:lnTo>
                <a:lnTo>
                  <a:pt x="167768" y="723"/>
                </a:lnTo>
                <a:lnTo>
                  <a:pt x="175769" y="2158"/>
                </a:lnTo>
                <a:lnTo>
                  <a:pt x="183643" y="3606"/>
                </a:lnTo>
                <a:lnTo>
                  <a:pt x="191517" y="5041"/>
                </a:lnTo>
                <a:lnTo>
                  <a:pt x="228221" y="20167"/>
                </a:lnTo>
                <a:lnTo>
                  <a:pt x="259209" y="44640"/>
                </a:lnTo>
                <a:lnTo>
                  <a:pt x="265051" y="50405"/>
                </a:lnTo>
                <a:lnTo>
                  <a:pt x="287276" y="82790"/>
                </a:lnTo>
                <a:lnTo>
                  <a:pt x="300231" y="120229"/>
                </a:lnTo>
                <a:lnTo>
                  <a:pt x="301755" y="128154"/>
                </a:lnTo>
                <a:lnTo>
                  <a:pt x="303152" y="136066"/>
                </a:lnTo>
                <a:lnTo>
                  <a:pt x="303914" y="143991"/>
                </a:lnTo>
                <a:lnTo>
                  <a:pt x="303914" y="151916"/>
                </a:lnTo>
                <a:lnTo>
                  <a:pt x="303152" y="151916"/>
                </a:lnTo>
                <a:lnTo>
                  <a:pt x="303152" y="159828"/>
                </a:lnTo>
                <a:lnTo>
                  <a:pt x="295912" y="198702"/>
                </a:lnTo>
                <a:lnTo>
                  <a:pt x="293118" y="205903"/>
                </a:lnTo>
                <a:lnTo>
                  <a:pt x="290197" y="213828"/>
                </a:lnTo>
                <a:lnTo>
                  <a:pt x="269369" y="246936"/>
                </a:lnTo>
                <a:lnTo>
                  <a:pt x="264289" y="253426"/>
                </a:lnTo>
                <a:lnTo>
                  <a:pt x="259209" y="259179"/>
                </a:lnTo>
                <a:lnTo>
                  <a:pt x="253494" y="264221"/>
                </a:lnTo>
                <a:lnTo>
                  <a:pt x="247017" y="269987"/>
                </a:lnTo>
                <a:lnTo>
                  <a:pt x="241175" y="274292"/>
                </a:lnTo>
                <a:lnTo>
                  <a:pt x="234063" y="279334"/>
                </a:lnTo>
                <a:lnTo>
                  <a:pt x="227586" y="282941"/>
                </a:lnTo>
                <a:lnTo>
                  <a:pt x="220347" y="287258"/>
                </a:lnTo>
                <a:lnTo>
                  <a:pt x="213108" y="290141"/>
                </a:lnTo>
                <a:lnTo>
                  <a:pt x="205996" y="293735"/>
                </a:lnTo>
                <a:lnTo>
                  <a:pt x="198756" y="295894"/>
                </a:lnTo>
                <a:lnTo>
                  <a:pt x="159894" y="303819"/>
                </a:lnTo>
                <a:lnTo>
                  <a:pt x="152020" y="303819"/>
                </a:lnTo>
                <a:lnTo>
                  <a:pt x="152020" y="303095"/>
                </a:lnTo>
                <a:lnTo>
                  <a:pt x="144019" y="303095"/>
                </a:lnTo>
                <a:lnTo>
                  <a:pt x="105157" y="295894"/>
                </a:lnTo>
                <a:lnTo>
                  <a:pt x="97917" y="293012"/>
                </a:lnTo>
                <a:lnTo>
                  <a:pt x="90043" y="290141"/>
                </a:lnTo>
                <a:lnTo>
                  <a:pt x="56896" y="269250"/>
                </a:lnTo>
                <a:lnTo>
                  <a:pt x="50419" y="264221"/>
                </a:lnTo>
                <a:lnTo>
                  <a:pt x="24511" y="233982"/>
                </a:lnTo>
                <a:lnTo>
                  <a:pt x="20955" y="227505"/>
                </a:lnTo>
                <a:lnTo>
                  <a:pt x="16637" y="220305"/>
                </a:lnTo>
                <a:lnTo>
                  <a:pt x="13716" y="213104"/>
                </a:lnTo>
                <a:lnTo>
                  <a:pt x="10160" y="205903"/>
                </a:lnTo>
                <a:lnTo>
                  <a:pt x="8001" y="198702"/>
                </a:lnTo>
                <a:lnTo>
                  <a:pt x="0" y="159828"/>
                </a:lnTo>
                <a:lnTo>
                  <a:pt x="0" y="151916"/>
                </a:lnTo>
                <a:close/>
              </a:path>
            </a:pathLst>
          </a:custGeom>
          <a:noFill/>
          <a:ln w="18720">
            <a:solidFill>
              <a:srgbClr val="36d6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0" y="7923600"/>
            <a:ext cx="1184040" cy="2361600"/>
          </a:xfrm>
          <a:custGeom>
            <a:avLst/>
            <a:gdLst/>
            <a:ahLst/>
            <a:rect l="l" t="t" r="r" b="b"/>
            <a:pathLst>
              <a:path w="1184910" h="2362200">
                <a:moveTo>
                  <a:pt x="16948" y="1866900"/>
                </a:moveTo>
                <a:lnTo>
                  <a:pt x="1433" y="1866900"/>
                </a:lnTo>
                <a:lnTo>
                  <a:pt x="10940" y="1917700"/>
                </a:lnTo>
                <a:lnTo>
                  <a:pt x="23997" y="1955800"/>
                </a:lnTo>
                <a:lnTo>
                  <a:pt x="40449" y="2006600"/>
                </a:lnTo>
                <a:lnTo>
                  <a:pt x="60138" y="2044700"/>
                </a:lnTo>
                <a:lnTo>
                  <a:pt x="82909" y="2082800"/>
                </a:lnTo>
                <a:lnTo>
                  <a:pt x="108605" y="2120900"/>
                </a:lnTo>
                <a:lnTo>
                  <a:pt x="137070" y="2159000"/>
                </a:lnTo>
                <a:lnTo>
                  <a:pt x="168147" y="2197100"/>
                </a:lnTo>
                <a:lnTo>
                  <a:pt x="201681" y="2222500"/>
                </a:lnTo>
                <a:lnTo>
                  <a:pt x="237515" y="2247900"/>
                </a:lnTo>
                <a:lnTo>
                  <a:pt x="275492" y="2273300"/>
                </a:lnTo>
                <a:lnTo>
                  <a:pt x="315457" y="2298700"/>
                </a:lnTo>
                <a:lnTo>
                  <a:pt x="357253" y="2324100"/>
                </a:lnTo>
                <a:lnTo>
                  <a:pt x="400724" y="2336800"/>
                </a:lnTo>
                <a:lnTo>
                  <a:pt x="492064" y="2362200"/>
                </a:lnTo>
                <a:lnTo>
                  <a:pt x="684877" y="2362200"/>
                </a:lnTo>
                <a:lnTo>
                  <a:pt x="731423" y="2349500"/>
                </a:lnTo>
                <a:lnTo>
                  <a:pt x="494512" y="2349500"/>
                </a:lnTo>
                <a:lnTo>
                  <a:pt x="405544" y="2324100"/>
                </a:lnTo>
                <a:lnTo>
                  <a:pt x="363217" y="2311400"/>
                </a:lnTo>
                <a:lnTo>
                  <a:pt x="322529" y="2286000"/>
                </a:lnTo>
                <a:lnTo>
                  <a:pt x="283631" y="2260600"/>
                </a:lnTo>
                <a:lnTo>
                  <a:pt x="246673" y="2235200"/>
                </a:lnTo>
                <a:lnTo>
                  <a:pt x="211805" y="2209800"/>
                </a:lnTo>
                <a:lnTo>
                  <a:pt x="179180" y="2184400"/>
                </a:lnTo>
                <a:lnTo>
                  <a:pt x="148946" y="2146300"/>
                </a:lnTo>
                <a:lnTo>
                  <a:pt x="121255" y="2120900"/>
                </a:lnTo>
                <a:lnTo>
                  <a:pt x="96258" y="2082800"/>
                </a:lnTo>
                <a:lnTo>
                  <a:pt x="74105" y="2044700"/>
                </a:lnTo>
                <a:lnTo>
                  <a:pt x="54947" y="1993900"/>
                </a:lnTo>
                <a:lnTo>
                  <a:pt x="38934" y="1955800"/>
                </a:lnTo>
                <a:lnTo>
                  <a:pt x="26217" y="1917700"/>
                </a:lnTo>
                <a:lnTo>
                  <a:pt x="16948" y="1866900"/>
                </a:lnTo>
                <a:close/>
                <a:moveTo>
                  <a:pt x="730515" y="1193800"/>
                </a:moveTo>
                <a:lnTo>
                  <a:pt x="635809" y="1193800"/>
                </a:lnTo>
                <a:lnTo>
                  <a:pt x="682333" y="1206500"/>
                </a:lnTo>
                <a:lnTo>
                  <a:pt x="727651" y="1206500"/>
                </a:lnTo>
                <a:lnTo>
                  <a:pt x="771613" y="1219200"/>
                </a:lnTo>
                <a:lnTo>
                  <a:pt x="814070" y="1244600"/>
                </a:lnTo>
                <a:lnTo>
                  <a:pt x="854871" y="1257300"/>
                </a:lnTo>
                <a:lnTo>
                  <a:pt x="893868" y="1282700"/>
                </a:lnTo>
                <a:lnTo>
                  <a:pt x="930910" y="1308100"/>
                </a:lnTo>
                <a:lnTo>
                  <a:pt x="965849" y="1333500"/>
                </a:lnTo>
                <a:lnTo>
                  <a:pt x="998534" y="1358900"/>
                </a:lnTo>
                <a:lnTo>
                  <a:pt x="1028817" y="1397000"/>
                </a:lnTo>
                <a:lnTo>
                  <a:pt x="1056546" y="1435100"/>
                </a:lnTo>
                <a:lnTo>
                  <a:pt x="1081574" y="1473200"/>
                </a:lnTo>
                <a:lnTo>
                  <a:pt x="1103750" y="1511300"/>
                </a:lnTo>
                <a:lnTo>
                  <a:pt x="1122925" y="1549400"/>
                </a:lnTo>
                <a:lnTo>
                  <a:pt x="1138948" y="1587500"/>
                </a:lnTo>
                <a:lnTo>
                  <a:pt x="1151672" y="1638300"/>
                </a:lnTo>
                <a:lnTo>
                  <a:pt x="1160945" y="1676400"/>
                </a:lnTo>
                <a:lnTo>
                  <a:pt x="1166619" y="1727200"/>
                </a:lnTo>
                <a:lnTo>
                  <a:pt x="1168543" y="1778000"/>
                </a:lnTo>
                <a:lnTo>
                  <a:pt x="1166619" y="1816100"/>
                </a:lnTo>
                <a:lnTo>
                  <a:pt x="1160945" y="1866900"/>
                </a:lnTo>
                <a:lnTo>
                  <a:pt x="1151672" y="1917700"/>
                </a:lnTo>
                <a:lnTo>
                  <a:pt x="1138948" y="1955800"/>
                </a:lnTo>
                <a:lnTo>
                  <a:pt x="1122925" y="1993900"/>
                </a:lnTo>
                <a:lnTo>
                  <a:pt x="1103750" y="2044700"/>
                </a:lnTo>
                <a:lnTo>
                  <a:pt x="1081574" y="2082800"/>
                </a:lnTo>
                <a:lnTo>
                  <a:pt x="1056546" y="2120900"/>
                </a:lnTo>
                <a:lnTo>
                  <a:pt x="1028817" y="2146300"/>
                </a:lnTo>
                <a:lnTo>
                  <a:pt x="998534" y="2184400"/>
                </a:lnTo>
                <a:lnTo>
                  <a:pt x="965849" y="2209800"/>
                </a:lnTo>
                <a:lnTo>
                  <a:pt x="930910" y="2235200"/>
                </a:lnTo>
                <a:lnTo>
                  <a:pt x="893868" y="2260600"/>
                </a:lnTo>
                <a:lnTo>
                  <a:pt x="854871" y="2286000"/>
                </a:lnTo>
                <a:lnTo>
                  <a:pt x="814070" y="2311400"/>
                </a:lnTo>
                <a:lnTo>
                  <a:pt x="771613" y="2324100"/>
                </a:lnTo>
                <a:lnTo>
                  <a:pt x="682333" y="2349500"/>
                </a:lnTo>
                <a:lnTo>
                  <a:pt x="731423" y="2349500"/>
                </a:lnTo>
                <a:lnTo>
                  <a:pt x="820191" y="2324100"/>
                </a:lnTo>
                <a:lnTo>
                  <a:pt x="862104" y="2298700"/>
                </a:lnTo>
                <a:lnTo>
                  <a:pt x="902165" y="2273300"/>
                </a:lnTo>
                <a:lnTo>
                  <a:pt x="940220" y="2247900"/>
                </a:lnTo>
                <a:lnTo>
                  <a:pt x="976115" y="2222500"/>
                </a:lnTo>
                <a:lnTo>
                  <a:pt x="1009696" y="2197100"/>
                </a:lnTo>
                <a:lnTo>
                  <a:pt x="1040809" y="2159000"/>
                </a:lnTo>
                <a:lnTo>
                  <a:pt x="1069300" y="2120900"/>
                </a:lnTo>
                <a:lnTo>
                  <a:pt x="1095016" y="2082800"/>
                </a:lnTo>
                <a:lnTo>
                  <a:pt x="1117803" y="2044700"/>
                </a:lnTo>
                <a:lnTo>
                  <a:pt x="1137506" y="2006600"/>
                </a:lnTo>
                <a:lnTo>
                  <a:pt x="1153971" y="1955800"/>
                </a:lnTo>
                <a:lnTo>
                  <a:pt x="1167046" y="1917700"/>
                </a:lnTo>
                <a:lnTo>
                  <a:pt x="1176575" y="1866900"/>
                </a:lnTo>
                <a:lnTo>
                  <a:pt x="1182406" y="1828800"/>
                </a:lnTo>
                <a:lnTo>
                  <a:pt x="1184384" y="1778000"/>
                </a:lnTo>
                <a:lnTo>
                  <a:pt x="1182396" y="1727200"/>
                </a:lnTo>
                <a:lnTo>
                  <a:pt x="1176539" y="1676400"/>
                </a:lnTo>
                <a:lnTo>
                  <a:pt x="1166967" y="1625600"/>
                </a:lnTo>
                <a:lnTo>
                  <a:pt x="1153838" y="1587500"/>
                </a:lnTo>
                <a:lnTo>
                  <a:pt x="1137307" y="1536700"/>
                </a:lnTo>
                <a:lnTo>
                  <a:pt x="1117531" y="1498600"/>
                </a:lnTo>
                <a:lnTo>
                  <a:pt x="1094666" y="1460500"/>
                </a:lnTo>
                <a:lnTo>
                  <a:pt x="1068869" y="1422400"/>
                </a:lnTo>
                <a:lnTo>
                  <a:pt x="1040295" y="1384300"/>
                </a:lnTo>
                <a:lnTo>
                  <a:pt x="1009101" y="1358900"/>
                </a:lnTo>
                <a:lnTo>
                  <a:pt x="975444" y="1320800"/>
                </a:lnTo>
                <a:lnTo>
                  <a:pt x="939479" y="1295400"/>
                </a:lnTo>
                <a:lnTo>
                  <a:pt x="901364" y="1270000"/>
                </a:lnTo>
                <a:lnTo>
                  <a:pt x="861253" y="1244600"/>
                </a:lnTo>
                <a:lnTo>
                  <a:pt x="819304" y="1219200"/>
                </a:lnTo>
                <a:lnTo>
                  <a:pt x="730515" y="1193800"/>
                </a:lnTo>
                <a:close/>
                <a:moveTo>
                  <a:pt x="683989" y="1181100"/>
                </a:moveTo>
                <a:lnTo>
                  <a:pt x="493910" y="1181100"/>
                </a:lnTo>
                <a:lnTo>
                  <a:pt x="447302" y="1193800"/>
                </a:lnTo>
                <a:lnTo>
                  <a:pt x="358401" y="1219200"/>
                </a:lnTo>
                <a:lnTo>
                  <a:pt x="316418" y="1244600"/>
                </a:lnTo>
                <a:lnTo>
                  <a:pt x="276288" y="1270000"/>
                </a:lnTo>
                <a:lnTo>
                  <a:pt x="238165" y="1295400"/>
                </a:lnTo>
                <a:lnTo>
                  <a:pt x="202204" y="1320800"/>
                </a:lnTo>
                <a:lnTo>
                  <a:pt x="168560" y="1358900"/>
                </a:lnTo>
                <a:lnTo>
                  <a:pt x="137389" y="1384300"/>
                </a:lnTo>
                <a:lnTo>
                  <a:pt x="108844" y="1422400"/>
                </a:lnTo>
                <a:lnTo>
                  <a:pt x="83082" y="1460500"/>
                </a:lnTo>
                <a:lnTo>
                  <a:pt x="60258" y="1498600"/>
                </a:lnTo>
                <a:lnTo>
                  <a:pt x="40525" y="1549400"/>
                </a:lnTo>
                <a:lnTo>
                  <a:pt x="24040" y="1587500"/>
                </a:lnTo>
                <a:lnTo>
                  <a:pt x="10958" y="1638300"/>
                </a:lnTo>
                <a:lnTo>
                  <a:pt x="1433" y="1676400"/>
                </a:lnTo>
                <a:lnTo>
                  <a:pt x="0" y="1676400"/>
                </a:lnTo>
                <a:lnTo>
                  <a:pt x="0" y="1879600"/>
                </a:lnTo>
                <a:lnTo>
                  <a:pt x="1433" y="1866900"/>
                </a:lnTo>
                <a:lnTo>
                  <a:pt x="16948" y="1866900"/>
                </a:lnTo>
                <a:lnTo>
                  <a:pt x="11275" y="1816100"/>
                </a:lnTo>
                <a:lnTo>
                  <a:pt x="9351" y="1778000"/>
                </a:lnTo>
                <a:lnTo>
                  <a:pt x="11275" y="1727200"/>
                </a:lnTo>
                <a:lnTo>
                  <a:pt x="16948" y="1676400"/>
                </a:lnTo>
                <a:lnTo>
                  <a:pt x="26217" y="1638300"/>
                </a:lnTo>
                <a:lnTo>
                  <a:pt x="38934" y="1587500"/>
                </a:lnTo>
                <a:lnTo>
                  <a:pt x="54947" y="1549400"/>
                </a:lnTo>
                <a:lnTo>
                  <a:pt x="74105" y="1511300"/>
                </a:lnTo>
                <a:lnTo>
                  <a:pt x="96258" y="1473200"/>
                </a:lnTo>
                <a:lnTo>
                  <a:pt x="121255" y="1435100"/>
                </a:lnTo>
                <a:lnTo>
                  <a:pt x="148946" y="1397000"/>
                </a:lnTo>
                <a:lnTo>
                  <a:pt x="179180" y="1358900"/>
                </a:lnTo>
                <a:lnTo>
                  <a:pt x="211805" y="1333500"/>
                </a:lnTo>
                <a:lnTo>
                  <a:pt x="246673" y="1308100"/>
                </a:lnTo>
                <a:lnTo>
                  <a:pt x="283631" y="1282700"/>
                </a:lnTo>
                <a:lnTo>
                  <a:pt x="322529" y="1257300"/>
                </a:lnTo>
                <a:lnTo>
                  <a:pt x="363217" y="1244600"/>
                </a:lnTo>
                <a:lnTo>
                  <a:pt x="405544" y="1219200"/>
                </a:lnTo>
                <a:lnTo>
                  <a:pt x="449360" y="1206500"/>
                </a:lnTo>
                <a:lnTo>
                  <a:pt x="494512" y="1206500"/>
                </a:lnTo>
                <a:lnTo>
                  <a:pt x="540852" y="1193800"/>
                </a:lnTo>
                <a:lnTo>
                  <a:pt x="730515" y="1193800"/>
                </a:lnTo>
                <a:lnTo>
                  <a:pt x="683989" y="1181100"/>
                </a:lnTo>
                <a:close/>
                <a:moveTo>
                  <a:pt x="0" y="495300"/>
                </a:moveTo>
                <a:lnTo>
                  <a:pt x="0" y="698500"/>
                </a:lnTo>
                <a:lnTo>
                  <a:pt x="1433" y="698500"/>
                </a:lnTo>
                <a:lnTo>
                  <a:pt x="10958" y="736600"/>
                </a:lnTo>
                <a:lnTo>
                  <a:pt x="24040" y="787400"/>
                </a:lnTo>
                <a:lnTo>
                  <a:pt x="40525" y="825500"/>
                </a:lnTo>
                <a:lnTo>
                  <a:pt x="60258" y="876300"/>
                </a:lnTo>
                <a:lnTo>
                  <a:pt x="83082" y="914400"/>
                </a:lnTo>
                <a:lnTo>
                  <a:pt x="108844" y="952500"/>
                </a:lnTo>
                <a:lnTo>
                  <a:pt x="137389" y="990600"/>
                </a:lnTo>
                <a:lnTo>
                  <a:pt x="168560" y="1016000"/>
                </a:lnTo>
                <a:lnTo>
                  <a:pt x="202204" y="1054100"/>
                </a:lnTo>
                <a:lnTo>
                  <a:pt x="238165" y="1079500"/>
                </a:lnTo>
                <a:lnTo>
                  <a:pt x="276288" y="1104900"/>
                </a:lnTo>
                <a:lnTo>
                  <a:pt x="316418" y="1130300"/>
                </a:lnTo>
                <a:lnTo>
                  <a:pt x="358401" y="1143000"/>
                </a:lnTo>
                <a:lnTo>
                  <a:pt x="402080" y="1168400"/>
                </a:lnTo>
                <a:lnTo>
                  <a:pt x="447302" y="1181100"/>
                </a:lnTo>
                <a:lnTo>
                  <a:pt x="540852" y="1181100"/>
                </a:lnTo>
                <a:lnTo>
                  <a:pt x="449360" y="1155700"/>
                </a:lnTo>
                <a:lnTo>
                  <a:pt x="405544" y="1143000"/>
                </a:lnTo>
                <a:lnTo>
                  <a:pt x="363217" y="1130300"/>
                </a:lnTo>
                <a:lnTo>
                  <a:pt x="322529" y="1117600"/>
                </a:lnTo>
                <a:lnTo>
                  <a:pt x="283631" y="1092200"/>
                </a:lnTo>
                <a:lnTo>
                  <a:pt x="246673" y="1066800"/>
                </a:lnTo>
                <a:lnTo>
                  <a:pt x="211805" y="1041400"/>
                </a:lnTo>
                <a:lnTo>
                  <a:pt x="179180" y="1003300"/>
                </a:lnTo>
                <a:lnTo>
                  <a:pt x="148946" y="977900"/>
                </a:lnTo>
                <a:lnTo>
                  <a:pt x="121255" y="939800"/>
                </a:lnTo>
                <a:lnTo>
                  <a:pt x="96258" y="901700"/>
                </a:lnTo>
                <a:lnTo>
                  <a:pt x="74105" y="863600"/>
                </a:lnTo>
                <a:lnTo>
                  <a:pt x="54947" y="825500"/>
                </a:lnTo>
                <a:lnTo>
                  <a:pt x="38934" y="787400"/>
                </a:lnTo>
                <a:lnTo>
                  <a:pt x="26217" y="736600"/>
                </a:lnTo>
                <a:lnTo>
                  <a:pt x="16948" y="698500"/>
                </a:lnTo>
                <a:lnTo>
                  <a:pt x="11275" y="647700"/>
                </a:lnTo>
                <a:lnTo>
                  <a:pt x="9351" y="596900"/>
                </a:lnTo>
                <a:lnTo>
                  <a:pt x="11275" y="546100"/>
                </a:lnTo>
                <a:lnTo>
                  <a:pt x="16948" y="508000"/>
                </a:lnTo>
                <a:lnTo>
                  <a:pt x="1433" y="508000"/>
                </a:lnTo>
                <a:lnTo>
                  <a:pt x="0" y="495300"/>
                </a:lnTo>
                <a:close/>
                <a:moveTo>
                  <a:pt x="731423" y="25400"/>
                </a:moveTo>
                <a:lnTo>
                  <a:pt x="682333" y="25400"/>
                </a:lnTo>
                <a:lnTo>
                  <a:pt x="771613" y="50800"/>
                </a:lnTo>
                <a:lnTo>
                  <a:pt x="814070" y="63500"/>
                </a:lnTo>
                <a:lnTo>
                  <a:pt x="854871" y="88900"/>
                </a:lnTo>
                <a:lnTo>
                  <a:pt x="893868" y="101600"/>
                </a:lnTo>
                <a:lnTo>
                  <a:pt x="930910" y="127000"/>
                </a:lnTo>
                <a:lnTo>
                  <a:pt x="965849" y="165100"/>
                </a:lnTo>
                <a:lnTo>
                  <a:pt x="998534" y="190500"/>
                </a:lnTo>
                <a:lnTo>
                  <a:pt x="1028817" y="215900"/>
                </a:lnTo>
                <a:lnTo>
                  <a:pt x="1056546" y="254000"/>
                </a:lnTo>
                <a:lnTo>
                  <a:pt x="1081574" y="292100"/>
                </a:lnTo>
                <a:lnTo>
                  <a:pt x="1103750" y="330200"/>
                </a:lnTo>
                <a:lnTo>
                  <a:pt x="1122925" y="368300"/>
                </a:lnTo>
                <a:lnTo>
                  <a:pt x="1138948" y="419100"/>
                </a:lnTo>
                <a:lnTo>
                  <a:pt x="1151672" y="457200"/>
                </a:lnTo>
                <a:lnTo>
                  <a:pt x="1160945" y="508000"/>
                </a:lnTo>
                <a:lnTo>
                  <a:pt x="1166619" y="546100"/>
                </a:lnTo>
                <a:lnTo>
                  <a:pt x="1168543" y="596900"/>
                </a:lnTo>
                <a:lnTo>
                  <a:pt x="1166619" y="647700"/>
                </a:lnTo>
                <a:lnTo>
                  <a:pt x="1160945" y="698500"/>
                </a:lnTo>
                <a:lnTo>
                  <a:pt x="1151672" y="736600"/>
                </a:lnTo>
                <a:lnTo>
                  <a:pt x="1138948" y="787400"/>
                </a:lnTo>
                <a:lnTo>
                  <a:pt x="1122925" y="825500"/>
                </a:lnTo>
                <a:lnTo>
                  <a:pt x="1103750" y="863600"/>
                </a:lnTo>
                <a:lnTo>
                  <a:pt x="1081574" y="901700"/>
                </a:lnTo>
                <a:lnTo>
                  <a:pt x="1056546" y="939800"/>
                </a:lnTo>
                <a:lnTo>
                  <a:pt x="1028817" y="977900"/>
                </a:lnTo>
                <a:lnTo>
                  <a:pt x="998534" y="1003300"/>
                </a:lnTo>
                <a:lnTo>
                  <a:pt x="965849" y="1041400"/>
                </a:lnTo>
                <a:lnTo>
                  <a:pt x="930910" y="1066800"/>
                </a:lnTo>
                <a:lnTo>
                  <a:pt x="893868" y="1092200"/>
                </a:lnTo>
                <a:lnTo>
                  <a:pt x="854871" y="1117600"/>
                </a:lnTo>
                <a:lnTo>
                  <a:pt x="814070" y="1130300"/>
                </a:lnTo>
                <a:lnTo>
                  <a:pt x="771613" y="1143000"/>
                </a:lnTo>
                <a:lnTo>
                  <a:pt x="727651" y="1155700"/>
                </a:lnTo>
                <a:lnTo>
                  <a:pt x="635809" y="1181100"/>
                </a:lnTo>
                <a:lnTo>
                  <a:pt x="730515" y="1181100"/>
                </a:lnTo>
                <a:lnTo>
                  <a:pt x="775673" y="1168400"/>
                </a:lnTo>
                <a:lnTo>
                  <a:pt x="819304" y="1143000"/>
                </a:lnTo>
                <a:lnTo>
                  <a:pt x="861253" y="1130300"/>
                </a:lnTo>
                <a:lnTo>
                  <a:pt x="901364" y="1104900"/>
                </a:lnTo>
                <a:lnTo>
                  <a:pt x="939479" y="1079500"/>
                </a:lnTo>
                <a:lnTo>
                  <a:pt x="975444" y="1054100"/>
                </a:lnTo>
                <a:lnTo>
                  <a:pt x="1009101" y="1016000"/>
                </a:lnTo>
                <a:lnTo>
                  <a:pt x="1040295" y="990600"/>
                </a:lnTo>
                <a:lnTo>
                  <a:pt x="1068869" y="952500"/>
                </a:lnTo>
                <a:lnTo>
                  <a:pt x="1094666" y="914400"/>
                </a:lnTo>
                <a:lnTo>
                  <a:pt x="1117531" y="876300"/>
                </a:lnTo>
                <a:lnTo>
                  <a:pt x="1137307" y="825500"/>
                </a:lnTo>
                <a:lnTo>
                  <a:pt x="1153838" y="787400"/>
                </a:lnTo>
                <a:lnTo>
                  <a:pt x="1166967" y="736600"/>
                </a:lnTo>
                <a:lnTo>
                  <a:pt x="1176539" y="698500"/>
                </a:lnTo>
                <a:lnTo>
                  <a:pt x="1182396" y="647700"/>
                </a:lnTo>
                <a:lnTo>
                  <a:pt x="1184384" y="596900"/>
                </a:lnTo>
                <a:lnTo>
                  <a:pt x="1182406" y="546100"/>
                </a:lnTo>
                <a:lnTo>
                  <a:pt x="1176575" y="508000"/>
                </a:lnTo>
                <a:lnTo>
                  <a:pt x="1167046" y="457200"/>
                </a:lnTo>
                <a:lnTo>
                  <a:pt x="1153971" y="406400"/>
                </a:lnTo>
                <a:lnTo>
                  <a:pt x="1137506" y="368300"/>
                </a:lnTo>
                <a:lnTo>
                  <a:pt x="1117803" y="330200"/>
                </a:lnTo>
                <a:lnTo>
                  <a:pt x="1095016" y="279400"/>
                </a:lnTo>
                <a:lnTo>
                  <a:pt x="1069300" y="241300"/>
                </a:lnTo>
                <a:lnTo>
                  <a:pt x="1040809" y="215900"/>
                </a:lnTo>
                <a:lnTo>
                  <a:pt x="1009696" y="177800"/>
                </a:lnTo>
                <a:lnTo>
                  <a:pt x="976115" y="152400"/>
                </a:lnTo>
                <a:lnTo>
                  <a:pt x="940220" y="114300"/>
                </a:lnTo>
                <a:lnTo>
                  <a:pt x="902165" y="88900"/>
                </a:lnTo>
                <a:lnTo>
                  <a:pt x="862104" y="76200"/>
                </a:lnTo>
                <a:lnTo>
                  <a:pt x="820191" y="50800"/>
                </a:lnTo>
                <a:lnTo>
                  <a:pt x="731423" y="25400"/>
                </a:lnTo>
                <a:close/>
                <a:moveTo>
                  <a:pt x="637094" y="0"/>
                </a:moveTo>
                <a:lnTo>
                  <a:pt x="539621" y="0"/>
                </a:lnTo>
                <a:lnTo>
                  <a:pt x="445713" y="25400"/>
                </a:lnTo>
                <a:lnTo>
                  <a:pt x="357253" y="50800"/>
                </a:lnTo>
                <a:lnTo>
                  <a:pt x="315457" y="76200"/>
                </a:lnTo>
                <a:lnTo>
                  <a:pt x="275492" y="88900"/>
                </a:lnTo>
                <a:lnTo>
                  <a:pt x="237515" y="114300"/>
                </a:lnTo>
                <a:lnTo>
                  <a:pt x="201681" y="152400"/>
                </a:lnTo>
                <a:lnTo>
                  <a:pt x="168147" y="177800"/>
                </a:lnTo>
                <a:lnTo>
                  <a:pt x="137070" y="215900"/>
                </a:lnTo>
                <a:lnTo>
                  <a:pt x="108605" y="254000"/>
                </a:lnTo>
                <a:lnTo>
                  <a:pt x="82909" y="292100"/>
                </a:lnTo>
                <a:lnTo>
                  <a:pt x="60138" y="330200"/>
                </a:lnTo>
                <a:lnTo>
                  <a:pt x="40449" y="368300"/>
                </a:lnTo>
                <a:lnTo>
                  <a:pt x="23997" y="406400"/>
                </a:lnTo>
                <a:lnTo>
                  <a:pt x="10940" y="457200"/>
                </a:lnTo>
                <a:lnTo>
                  <a:pt x="1433" y="508000"/>
                </a:lnTo>
                <a:lnTo>
                  <a:pt x="16948" y="508000"/>
                </a:lnTo>
                <a:lnTo>
                  <a:pt x="26217" y="457200"/>
                </a:lnTo>
                <a:lnTo>
                  <a:pt x="38934" y="419100"/>
                </a:lnTo>
                <a:lnTo>
                  <a:pt x="54947" y="368300"/>
                </a:lnTo>
                <a:lnTo>
                  <a:pt x="74105" y="330200"/>
                </a:lnTo>
                <a:lnTo>
                  <a:pt x="96258" y="292100"/>
                </a:lnTo>
                <a:lnTo>
                  <a:pt x="121255" y="254000"/>
                </a:lnTo>
                <a:lnTo>
                  <a:pt x="148946" y="215900"/>
                </a:lnTo>
                <a:lnTo>
                  <a:pt x="179180" y="190500"/>
                </a:lnTo>
                <a:lnTo>
                  <a:pt x="211805" y="165100"/>
                </a:lnTo>
                <a:lnTo>
                  <a:pt x="246673" y="127000"/>
                </a:lnTo>
                <a:lnTo>
                  <a:pt x="283631" y="101600"/>
                </a:lnTo>
                <a:lnTo>
                  <a:pt x="322529" y="88900"/>
                </a:lnTo>
                <a:lnTo>
                  <a:pt x="363217" y="63500"/>
                </a:lnTo>
                <a:lnTo>
                  <a:pt x="405544" y="50800"/>
                </a:lnTo>
                <a:lnTo>
                  <a:pt x="494512" y="25400"/>
                </a:lnTo>
                <a:lnTo>
                  <a:pt x="731423" y="25400"/>
                </a:lnTo>
                <a:lnTo>
                  <a:pt x="637094" y="0"/>
                </a:lnTo>
                <a:close/>
              </a:path>
            </a:pathLst>
          </a:custGeom>
          <a:solidFill>
            <a:srgbClr val="36d6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0" y="7921440"/>
            <a:ext cx="1184040" cy="2364120"/>
          </a:xfrm>
          <a:custGeom>
            <a:avLst/>
            <a:gdLst/>
            <a:ahLst/>
            <a:rect l="l" t="t" r="r" b="b"/>
            <a:pathLst>
              <a:path w="1184910" h="2364740">
                <a:moveTo>
                  <a:pt x="683988" y="1182236"/>
                </a:moveTo>
                <a:lnTo>
                  <a:pt x="730515" y="1172735"/>
                </a:lnTo>
                <a:lnTo>
                  <a:pt x="775673" y="1159695"/>
                </a:lnTo>
                <a:lnTo>
                  <a:pt x="819304" y="1143267"/>
                </a:lnTo>
                <a:lnTo>
                  <a:pt x="861253" y="1123606"/>
                </a:lnTo>
                <a:lnTo>
                  <a:pt x="901364" y="1100865"/>
                </a:lnTo>
                <a:lnTo>
                  <a:pt x="939479" y="1075198"/>
                </a:lnTo>
                <a:lnTo>
                  <a:pt x="975444" y="1046757"/>
                </a:lnTo>
                <a:lnTo>
                  <a:pt x="1009101" y="1015696"/>
                </a:lnTo>
                <a:lnTo>
                  <a:pt x="1040295" y="982169"/>
                </a:lnTo>
                <a:lnTo>
                  <a:pt x="1068869" y="946328"/>
                </a:lnTo>
                <a:lnTo>
                  <a:pt x="1094666" y="908328"/>
                </a:lnTo>
                <a:lnTo>
                  <a:pt x="1117531" y="868321"/>
                </a:lnTo>
                <a:lnTo>
                  <a:pt x="1137307" y="826460"/>
                </a:lnTo>
                <a:lnTo>
                  <a:pt x="1153838" y="782900"/>
                </a:lnTo>
                <a:lnTo>
                  <a:pt x="1166967" y="737794"/>
                </a:lnTo>
                <a:lnTo>
                  <a:pt x="1176539" y="691294"/>
                </a:lnTo>
                <a:lnTo>
                  <a:pt x="1182396" y="643554"/>
                </a:lnTo>
                <a:lnTo>
                  <a:pt x="1184384" y="594728"/>
                </a:lnTo>
                <a:lnTo>
                  <a:pt x="1182406" y="545970"/>
                </a:lnTo>
                <a:lnTo>
                  <a:pt x="1176575" y="498294"/>
                </a:lnTo>
                <a:lnTo>
                  <a:pt x="1167046" y="451853"/>
                </a:lnTo>
                <a:lnTo>
                  <a:pt x="1153971" y="406801"/>
                </a:lnTo>
                <a:lnTo>
                  <a:pt x="1137506" y="363291"/>
                </a:lnTo>
                <a:lnTo>
                  <a:pt x="1117803" y="321477"/>
                </a:lnTo>
                <a:lnTo>
                  <a:pt x="1095016" y="281512"/>
                </a:lnTo>
                <a:lnTo>
                  <a:pt x="1069300" y="243549"/>
                </a:lnTo>
                <a:lnTo>
                  <a:pt x="1040809" y="207742"/>
                </a:lnTo>
                <a:lnTo>
                  <a:pt x="1009696" y="174244"/>
                </a:lnTo>
                <a:lnTo>
                  <a:pt x="976115" y="143208"/>
                </a:lnTo>
                <a:lnTo>
                  <a:pt x="940220" y="114788"/>
                </a:lnTo>
                <a:lnTo>
                  <a:pt x="902165" y="89137"/>
                </a:lnTo>
                <a:lnTo>
                  <a:pt x="862104" y="66408"/>
                </a:lnTo>
                <a:lnTo>
                  <a:pt x="820191" y="46756"/>
                </a:lnTo>
                <a:lnTo>
                  <a:pt x="776579" y="30332"/>
                </a:lnTo>
                <a:lnTo>
                  <a:pt x="731423" y="17292"/>
                </a:lnTo>
                <a:lnTo>
                  <a:pt x="684877" y="7787"/>
                </a:lnTo>
                <a:lnTo>
                  <a:pt x="637094" y="1972"/>
                </a:lnTo>
                <a:lnTo>
                  <a:pt x="588228" y="0"/>
                </a:lnTo>
                <a:lnTo>
                  <a:pt x="539621" y="1974"/>
                </a:lnTo>
                <a:lnTo>
                  <a:pt x="492064" y="7796"/>
                </a:lnTo>
                <a:lnTo>
                  <a:pt x="445713" y="17313"/>
                </a:lnTo>
                <a:lnTo>
                  <a:pt x="400724" y="30372"/>
                </a:lnTo>
                <a:lnTo>
                  <a:pt x="357253" y="46821"/>
                </a:lnTo>
                <a:lnTo>
                  <a:pt x="315457" y="66507"/>
                </a:lnTo>
                <a:lnTo>
                  <a:pt x="275492" y="89277"/>
                </a:lnTo>
                <a:lnTo>
                  <a:pt x="237515" y="114979"/>
                </a:lnTo>
                <a:lnTo>
                  <a:pt x="201681" y="143460"/>
                </a:lnTo>
                <a:lnTo>
                  <a:pt x="168147" y="174568"/>
                </a:lnTo>
                <a:lnTo>
                  <a:pt x="137070" y="208150"/>
                </a:lnTo>
                <a:lnTo>
                  <a:pt x="108605" y="244054"/>
                </a:lnTo>
                <a:lnTo>
                  <a:pt x="82909" y="282126"/>
                </a:lnTo>
                <a:lnTo>
                  <a:pt x="60138" y="322215"/>
                </a:lnTo>
                <a:lnTo>
                  <a:pt x="40449" y="364168"/>
                </a:lnTo>
                <a:lnTo>
                  <a:pt x="23997" y="407831"/>
                </a:lnTo>
                <a:lnTo>
                  <a:pt x="10940" y="453053"/>
                </a:lnTo>
                <a:lnTo>
                  <a:pt x="1433" y="499681"/>
                </a:lnTo>
                <a:lnTo>
                  <a:pt x="0" y="492565"/>
                </a:lnTo>
                <a:moveTo>
                  <a:pt x="0" y="1871907"/>
                </a:moveTo>
                <a:lnTo>
                  <a:pt x="1433" y="1864791"/>
                </a:lnTo>
                <a:lnTo>
                  <a:pt x="10940" y="1911419"/>
                </a:lnTo>
                <a:lnTo>
                  <a:pt x="23997" y="1956642"/>
                </a:lnTo>
                <a:lnTo>
                  <a:pt x="40449" y="2000305"/>
                </a:lnTo>
                <a:lnTo>
                  <a:pt x="60138" y="2042258"/>
                </a:lnTo>
                <a:lnTo>
                  <a:pt x="82909" y="2082346"/>
                </a:lnTo>
                <a:lnTo>
                  <a:pt x="108605" y="2120419"/>
                </a:lnTo>
                <a:lnTo>
                  <a:pt x="137070" y="2156322"/>
                </a:lnTo>
                <a:lnTo>
                  <a:pt x="168147" y="2189904"/>
                </a:lnTo>
                <a:lnTo>
                  <a:pt x="201681" y="2221012"/>
                </a:lnTo>
                <a:lnTo>
                  <a:pt x="237515" y="2249493"/>
                </a:lnTo>
                <a:lnTo>
                  <a:pt x="275492" y="2275195"/>
                </a:lnTo>
                <a:lnTo>
                  <a:pt x="315457" y="2297965"/>
                </a:lnTo>
                <a:lnTo>
                  <a:pt x="357253" y="2317651"/>
                </a:lnTo>
                <a:lnTo>
                  <a:pt x="400724" y="2334099"/>
                </a:lnTo>
                <a:lnTo>
                  <a:pt x="445713" y="2347158"/>
                </a:lnTo>
                <a:lnTo>
                  <a:pt x="492064" y="2356675"/>
                </a:lnTo>
                <a:lnTo>
                  <a:pt x="539621" y="2362497"/>
                </a:lnTo>
                <a:lnTo>
                  <a:pt x="588228" y="2364472"/>
                </a:lnTo>
                <a:lnTo>
                  <a:pt x="637094" y="2362499"/>
                </a:lnTo>
                <a:lnTo>
                  <a:pt x="684877" y="2356684"/>
                </a:lnTo>
                <a:lnTo>
                  <a:pt x="731423" y="2347180"/>
                </a:lnTo>
                <a:lnTo>
                  <a:pt x="776579" y="2334139"/>
                </a:lnTo>
                <a:lnTo>
                  <a:pt x="820191" y="2317716"/>
                </a:lnTo>
                <a:lnTo>
                  <a:pt x="862104" y="2298064"/>
                </a:lnTo>
                <a:lnTo>
                  <a:pt x="902165" y="2275336"/>
                </a:lnTo>
                <a:lnTo>
                  <a:pt x="940220" y="2249686"/>
                </a:lnTo>
                <a:lnTo>
                  <a:pt x="976115" y="2221266"/>
                </a:lnTo>
                <a:lnTo>
                  <a:pt x="1009696" y="2190231"/>
                </a:lnTo>
                <a:lnTo>
                  <a:pt x="1040809" y="2156733"/>
                </a:lnTo>
                <a:lnTo>
                  <a:pt x="1069300" y="2120927"/>
                </a:lnTo>
                <a:lnTo>
                  <a:pt x="1095016" y="2082965"/>
                </a:lnTo>
                <a:lnTo>
                  <a:pt x="1117803" y="2043000"/>
                </a:lnTo>
                <a:lnTo>
                  <a:pt x="1137506" y="2001187"/>
                </a:lnTo>
                <a:lnTo>
                  <a:pt x="1153971" y="1957678"/>
                </a:lnTo>
                <a:lnTo>
                  <a:pt x="1167046" y="1912627"/>
                </a:lnTo>
                <a:lnTo>
                  <a:pt x="1176575" y="1866187"/>
                </a:lnTo>
                <a:lnTo>
                  <a:pt x="1182406" y="1818512"/>
                </a:lnTo>
                <a:lnTo>
                  <a:pt x="1184384" y="1769755"/>
                </a:lnTo>
                <a:lnTo>
                  <a:pt x="1182396" y="1721034"/>
                </a:lnTo>
                <a:lnTo>
                  <a:pt x="1176539" y="1673375"/>
                </a:lnTo>
                <a:lnTo>
                  <a:pt x="1166967" y="1626934"/>
                </a:lnTo>
                <a:lnTo>
                  <a:pt x="1153838" y="1581867"/>
                </a:lnTo>
                <a:lnTo>
                  <a:pt x="1137307" y="1538329"/>
                </a:lnTo>
                <a:lnTo>
                  <a:pt x="1117531" y="1496475"/>
                </a:lnTo>
                <a:lnTo>
                  <a:pt x="1094666" y="1456461"/>
                </a:lnTo>
                <a:lnTo>
                  <a:pt x="1068869" y="1418443"/>
                </a:lnTo>
                <a:lnTo>
                  <a:pt x="1040295" y="1382576"/>
                </a:lnTo>
                <a:lnTo>
                  <a:pt x="1009101" y="1349015"/>
                </a:lnTo>
                <a:lnTo>
                  <a:pt x="975444" y="1317917"/>
                </a:lnTo>
                <a:lnTo>
                  <a:pt x="939479" y="1289436"/>
                </a:lnTo>
                <a:lnTo>
                  <a:pt x="901364" y="1263729"/>
                </a:lnTo>
                <a:lnTo>
                  <a:pt x="861253" y="1240951"/>
                </a:lnTo>
                <a:lnTo>
                  <a:pt x="819304" y="1221257"/>
                </a:lnTo>
                <a:lnTo>
                  <a:pt x="775673" y="1204803"/>
                </a:lnTo>
                <a:lnTo>
                  <a:pt x="730515" y="1191744"/>
                </a:lnTo>
                <a:lnTo>
                  <a:pt x="683988" y="1182236"/>
                </a:lnTo>
                <a:moveTo>
                  <a:pt x="588228" y="15125"/>
                </a:moveTo>
                <a:lnTo>
                  <a:pt x="635809" y="17050"/>
                </a:lnTo>
                <a:lnTo>
                  <a:pt x="682333" y="22723"/>
                </a:lnTo>
                <a:lnTo>
                  <a:pt x="727651" y="31994"/>
                </a:lnTo>
                <a:lnTo>
                  <a:pt x="771613" y="44714"/>
                </a:lnTo>
                <a:lnTo>
                  <a:pt x="814070" y="60732"/>
                </a:lnTo>
                <a:lnTo>
                  <a:pt x="854871" y="79899"/>
                </a:lnTo>
                <a:lnTo>
                  <a:pt x="893868" y="102064"/>
                </a:lnTo>
                <a:lnTo>
                  <a:pt x="930910" y="127076"/>
                </a:lnTo>
                <a:lnTo>
                  <a:pt x="965849" y="154787"/>
                </a:lnTo>
                <a:lnTo>
                  <a:pt x="998534" y="185045"/>
                </a:lnTo>
                <a:lnTo>
                  <a:pt x="1028817" y="217701"/>
                </a:lnTo>
                <a:lnTo>
                  <a:pt x="1056546" y="252604"/>
                </a:lnTo>
                <a:lnTo>
                  <a:pt x="1081574" y="289605"/>
                </a:lnTo>
                <a:lnTo>
                  <a:pt x="1103750" y="328553"/>
                </a:lnTo>
                <a:lnTo>
                  <a:pt x="1122925" y="369298"/>
                </a:lnTo>
                <a:lnTo>
                  <a:pt x="1138948" y="411690"/>
                </a:lnTo>
                <a:lnTo>
                  <a:pt x="1151672" y="455580"/>
                </a:lnTo>
                <a:lnTo>
                  <a:pt x="1160945" y="500816"/>
                </a:lnTo>
                <a:lnTo>
                  <a:pt x="1166619" y="547248"/>
                </a:lnTo>
                <a:lnTo>
                  <a:pt x="1168543" y="594728"/>
                </a:lnTo>
                <a:lnTo>
                  <a:pt x="1166619" y="642205"/>
                </a:lnTo>
                <a:lnTo>
                  <a:pt x="1160945" y="688637"/>
                </a:lnTo>
                <a:lnTo>
                  <a:pt x="1151672" y="733871"/>
                </a:lnTo>
                <a:lnTo>
                  <a:pt x="1138948" y="777759"/>
                </a:lnTo>
                <a:lnTo>
                  <a:pt x="1122925" y="820150"/>
                </a:lnTo>
                <a:lnTo>
                  <a:pt x="1103750" y="860894"/>
                </a:lnTo>
                <a:lnTo>
                  <a:pt x="1081574" y="899842"/>
                </a:lnTo>
                <a:lnTo>
                  <a:pt x="1056546" y="936842"/>
                </a:lnTo>
                <a:lnTo>
                  <a:pt x="1028817" y="971744"/>
                </a:lnTo>
                <a:lnTo>
                  <a:pt x="998534" y="1004400"/>
                </a:lnTo>
                <a:lnTo>
                  <a:pt x="965849" y="1034657"/>
                </a:lnTo>
                <a:lnTo>
                  <a:pt x="930910" y="1062368"/>
                </a:lnTo>
                <a:lnTo>
                  <a:pt x="893868" y="1087380"/>
                </a:lnTo>
                <a:lnTo>
                  <a:pt x="854871" y="1109544"/>
                </a:lnTo>
                <a:lnTo>
                  <a:pt x="814070" y="1128711"/>
                </a:lnTo>
                <a:lnTo>
                  <a:pt x="771613" y="1144729"/>
                </a:lnTo>
                <a:lnTo>
                  <a:pt x="727651" y="1157449"/>
                </a:lnTo>
                <a:lnTo>
                  <a:pt x="682333" y="1166720"/>
                </a:lnTo>
                <a:lnTo>
                  <a:pt x="635809" y="1172393"/>
                </a:lnTo>
                <a:lnTo>
                  <a:pt x="588228" y="1174318"/>
                </a:lnTo>
                <a:lnTo>
                  <a:pt x="540852" y="1172393"/>
                </a:lnTo>
                <a:lnTo>
                  <a:pt x="494512" y="1166720"/>
                </a:lnTo>
                <a:lnTo>
                  <a:pt x="449360" y="1157449"/>
                </a:lnTo>
                <a:lnTo>
                  <a:pt x="405544" y="1144729"/>
                </a:lnTo>
                <a:lnTo>
                  <a:pt x="363217" y="1128711"/>
                </a:lnTo>
                <a:lnTo>
                  <a:pt x="322529" y="1109544"/>
                </a:lnTo>
                <a:lnTo>
                  <a:pt x="283631" y="1087380"/>
                </a:lnTo>
                <a:lnTo>
                  <a:pt x="246673" y="1062368"/>
                </a:lnTo>
                <a:lnTo>
                  <a:pt x="211805" y="1034657"/>
                </a:lnTo>
                <a:lnTo>
                  <a:pt x="179180" y="1004400"/>
                </a:lnTo>
                <a:lnTo>
                  <a:pt x="148946" y="971744"/>
                </a:lnTo>
                <a:lnTo>
                  <a:pt x="121255" y="936842"/>
                </a:lnTo>
                <a:lnTo>
                  <a:pt x="96258" y="899842"/>
                </a:lnTo>
                <a:lnTo>
                  <a:pt x="74105" y="860894"/>
                </a:lnTo>
                <a:lnTo>
                  <a:pt x="54947" y="820150"/>
                </a:lnTo>
                <a:lnTo>
                  <a:pt x="38934" y="777759"/>
                </a:lnTo>
                <a:lnTo>
                  <a:pt x="26217" y="733871"/>
                </a:lnTo>
                <a:lnTo>
                  <a:pt x="16948" y="688637"/>
                </a:lnTo>
                <a:lnTo>
                  <a:pt x="11275" y="642205"/>
                </a:lnTo>
                <a:lnTo>
                  <a:pt x="9351" y="594728"/>
                </a:lnTo>
                <a:lnTo>
                  <a:pt x="11275" y="547248"/>
                </a:lnTo>
                <a:lnTo>
                  <a:pt x="16948" y="500816"/>
                </a:lnTo>
                <a:lnTo>
                  <a:pt x="26217" y="455580"/>
                </a:lnTo>
                <a:lnTo>
                  <a:pt x="38934" y="411690"/>
                </a:lnTo>
                <a:lnTo>
                  <a:pt x="54947" y="369298"/>
                </a:lnTo>
                <a:lnTo>
                  <a:pt x="74105" y="328553"/>
                </a:lnTo>
                <a:lnTo>
                  <a:pt x="96258" y="289605"/>
                </a:lnTo>
                <a:lnTo>
                  <a:pt x="121255" y="252604"/>
                </a:lnTo>
                <a:lnTo>
                  <a:pt x="148946" y="217701"/>
                </a:lnTo>
                <a:lnTo>
                  <a:pt x="179180" y="185045"/>
                </a:lnTo>
                <a:lnTo>
                  <a:pt x="211805" y="154787"/>
                </a:lnTo>
                <a:lnTo>
                  <a:pt x="246673" y="127076"/>
                </a:lnTo>
                <a:lnTo>
                  <a:pt x="283631" y="102064"/>
                </a:lnTo>
                <a:lnTo>
                  <a:pt x="322529" y="79899"/>
                </a:lnTo>
                <a:lnTo>
                  <a:pt x="363217" y="60732"/>
                </a:lnTo>
                <a:lnTo>
                  <a:pt x="405544" y="44714"/>
                </a:lnTo>
                <a:lnTo>
                  <a:pt x="449360" y="31994"/>
                </a:lnTo>
                <a:lnTo>
                  <a:pt x="494512" y="22723"/>
                </a:lnTo>
                <a:lnTo>
                  <a:pt x="540852" y="17050"/>
                </a:lnTo>
                <a:lnTo>
                  <a:pt x="588228" y="15125"/>
                </a:lnTo>
                <a:close/>
                <a:moveTo>
                  <a:pt x="493910" y="1182236"/>
                </a:moveTo>
                <a:lnTo>
                  <a:pt x="447302" y="1191644"/>
                </a:lnTo>
                <a:lnTo>
                  <a:pt x="402080" y="1204640"/>
                </a:lnTo>
                <a:lnTo>
                  <a:pt x="358401" y="1221068"/>
                </a:lnTo>
                <a:lnTo>
                  <a:pt x="316418" y="1240771"/>
                </a:lnTo>
                <a:lnTo>
                  <a:pt x="276288" y="1263592"/>
                </a:lnTo>
                <a:lnTo>
                  <a:pt x="238165" y="1289372"/>
                </a:lnTo>
                <a:lnTo>
                  <a:pt x="202204" y="1317957"/>
                </a:lnTo>
                <a:lnTo>
                  <a:pt x="168560" y="1349187"/>
                </a:lnTo>
                <a:lnTo>
                  <a:pt x="137389" y="1382906"/>
                </a:lnTo>
                <a:lnTo>
                  <a:pt x="108844" y="1418957"/>
                </a:lnTo>
                <a:lnTo>
                  <a:pt x="83082" y="1457183"/>
                </a:lnTo>
                <a:lnTo>
                  <a:pt x="60258" y="1497426"/>
                </a:lnTo>
                <a:lnTo>
                  <a:pt x="40525" y="1539530"/>
                </a:lnTo>
                <a:lnTo>
                  <a:pt x="24040" y="1583337"/>
                </a:lnTo>
                <a:lnTo>
                  <a:pt x="10958" y="1628690"/>
                </a:lnTo>
                <a:lnTo>
                  <a:pt x="1433" y="1675432"/>
                </a:lnTo>
                <a:lnTo>
                  <a:pt x="0" y="1668308"/>
                </a:lnTo>
                <a:moveTo>
                  <a:pt x="0" y="697571"/>
                </a:moveTo>
                <a:lnTo>
                  <a:pt x="1433" y="690486"/>
                </a:lnTo>
                <a:lnTo>
                  <a:pt x="10958" y="736973"/>
                </a:lnTo>
                <a:lnTo>
                  <a:pt x="24040" y="782104"/>
                </a:lnTo>
                <a:lnTo>
                  <a:pt x="40525" y="825718"/>
                </a:lnTo>
                <a:lnTo>
                  <a:pt x="60258" y="867656"/>
                </a:lnTo>
                <a:lnTo>
                  <a:pt x="83082" y="907760"/>
                </a:lnTo>
                <a:lnTo>
                  <a:pt x="108844" y="945869"/>
                </a:lnTo>
                <a:lnTo>
                  <a:pt x="137389" y="981825"/>
                </a:lnTo>
                <a:lnTo>
                  <a:pt x="168560" y="1015468"/>
                </a:lnTo>
                <a:lnTo>
                  <a:pt x="202204" y="1046638"/>
                </a:lnTo>
                <a:lnTo>
                  <a:pt x="238165" y="1075178"/>
                </a:lnTo>
                <a:lnTo>
                  <a:pt x="276288" y="1100927"/>
                </a:lnTo>
                <a:lnTo>
                  <a:pt x="316418" y="1123726"/>
                </a:lnTo>
                <a:lnTo>
                  <a:pt x="358401" y="1143415"/>
                </a:lnTo>
                <a:lnTo>
                  <a:pt x="402080" y="1159836"/>
                </a:lnTo>
                <a:lnTo>
                  <a:pt x="447302" y="1172830"/>
                </a:lnTo>
                <a:lnTo>
                  <a:pt x="493910" y="1182236"/>
                </a:lnTo>
                <a:moveTo>
                  <a:pt x="588228" y="2349351"/>
                </a:moveTo>
                <a:lnTo>
                  <a:pt x="540852" y="2347426"/>
                </a:lnTo>
                <a:lnTo>
                  <a:pt x="494512" y="2341753"/>
                </a:lnTo>
                <a:lnTo>
                  <a:pt x="449360" y="2332482"/>
                </a:lnTo>
                <a:lnTo>
                  <a:pt x="405544" y="2319762"/>
                </a:lnTo>
                <a:lnTo>
                  <a:pt x="363217" y="2303744"/>
                </a:lnTo>
                <a:lnTo>
                  <a:pt x="322529" y="2284577"/>
                </a:lnTo>
                <a:lnTo>
                  <a:pt x="283631" y="2262413"/>
                </a:lnTo>
                <a:lnTo>
                  <a:pt x="246673" y="2237400"/>
                </a:lnTo>
                <a:lnTo>
                  <a:pt x="211805" y="2209690"/>
                </a:lnTo>
                <a:lnTo>
                  <a:pt x="179180" y="2179432"/>
                </a:lnTo>
                <a:lnTo>
                  <a:pt x="148946" y="2146776"/>
                </a:lnTo>
                <a:lnTo>
                  <a:pt x="121255" y="2111873"/>
                </a:lnTo>
                <a:lnTo>
                  <a:pt x="96258" y="2074873"/>
                </a:lnTo>
                <a:lnTo>
                  <a:pt x="74105" y="2035925"/>
                </a:lnTo>
                <a:lnTo>
                  <a:pt x="54947" y="1995181"/>
                </a:lnTo>
                <a:lnTo>
                  <a:pt x="38934" y="1952789"/>
                </a:lnTo>
                <a:lnTo>
                  <a:pt x="26217" y="1908900"/>
                </a:lnTo>
                <a:lnTo>
                  <a:pt x="16948" y="1863665"/>
                </a:lnTo>
                <a:lnTo>
                  <a:pt x="11275" y="1817233"/>
                </a:lnTo>
                <a:lnTo>
                  <a:pt x="9351" y="1769755"/>
                </a:lnTo>
                <a:lnTo>
                  <a:pt x="11275" y="1722276"/>
                </a:lnTo>
                <a:lnTo>
                  <a:pt x="16948" y="1675844"/>
                </a:lnTo>
                <a:lnTo>
                  <a:pt x="26217" y="1630609"/>
                </a:lnTo>
                <a:lnTo>
                  <a:pt x="38934" y="1586720"/>
                </a:lnTo>
                <a:lnTo>
                  <a:pt x="54947" y="1544329"/>
                </a:lnTo>
                <a:lnTo>
                  <a:pt x="74105" y="1503584"/>
                </a:lnTo>
                <a:lnTo>
                  <a:pt x="96258" y="1464636"/>
                </a:lnTo>
                <a:lnTo>
                  <a:pt x="121255" y="1427636"/>
                </a:lnTo>
                <a:lnTo>
                  <a:pt x="148946" y="1392733"/>
                </a:lnTo>
                <a:lnTo>
                  <a:pt x="179180" y="1360077"/>
                </a:lnTo>
                <a:lnTo>
                  <a:pt x="211805" y="1329819"/>
                </a:lnTo>
                <a:lnTo>
                  <a:pt x="246673" y="1302109"/>
                </a:lnTo>
                <a:lnTo>
                  <a:pt x="283631" y="1277097"/>
                </a:lnTo>
                <a:lnTo>
                  <a:pt x="322529" y="1254932"/>
                </a:lnTo>
                <a:lnTo>
                  <a:pt x="363217" y="1235766"/>
                </a:lnTo>
                <a:lnTo>
                  <a:pt x="405544" y="1219747"/>
                </a:lnTo>
                <a:lnTo>
                  <a:pt x="449360" y="1207027"/>
                </a:lnTo>
                <a:lnTo>
                  <a:pt x="494512" y="1197756"/>
                </a:lnTo>
                <a:lnTo>
                  <a:pt x="540852" y="1192083"/>
                </a:lnTo>
                <a:lnTo>
                  <a:pt x="588228" y="1190158"/>
                </a:lnTo>
                <a:lnTo>
                  <a:pt x="635809" y="1192083"/>
                </a:lnTo>
                <a:lnTo>
                  <a:pt x="682333" y="1197756"/>
                </a:lnTo>
                <a:lnTo>
                  <a:pt x="727651" y="1207027"/>
                </a:lnTo>
                <a:lnTo>
                  <a:pt x="771613" y="1219747"/>
                </a:lnTo>
                <a:lnTo>
                  <a:pt x="814070" y="1235766"/>
                </a:lnTo>
                <a:lnTo>
                  <a:pt x="854871" y="1254932"/>
                </a:lnTo>
                <a:lnTo>
                  <a:pt x="893868" y="1277097"/>
                </a:lnTo>
                <a:lnTo>
                  <a:pt x="930910" y="1302109"/>
                </a:lnTo>
                <a:lnTo>
                  <a:pt x="965849" y="1329819"/>
                </a:lnTo>
                <a:lnTo>
                  <a:pt x="998534" y="1360077"/>
                </a:lnTo>
                <a:lnTo>
                  <a:pt x="1028817" y="1392733"/>
                </a:lnTo>
                <a:lnTo>
                  <a:pt x="1056546" y="1427636"/>
                </a:lnTo>
                <a:lnTo>
                  <a:pt x="1081574" y="1464636"/>
                </a:lnTo>
                <a:lnTo>
                  <a:pt x="1103750" y="1503584"/>
                </a:lnTo>
                <a:lnTo>
                  <a:pt x="1122925" y="1544329"/>
                </a:lnTo>
                <a:lnTo>
                  <a:pt x="1138948" y="1586720"/>
                </a:lnTo>
                <a:lnTo>
                  <a:pt x="1151672" y="1630609"/>
                </a:lnTo>
                <a:lnTo>
                  <a:pt x="1160945" y="1675844"/>
                </a:lnTo>
                <a:lnTo>
                  <a:pt x="1166619" y="1722276"/>
                </a:lnTo>
                <a:lnTo>
                  <a:pt x="1168543" y="1769755"/>
                </a:lnTo>
                <a:lnTo>
                  <a:pt x="1166619" y="1817233"/>
                </a:lnTo>
                <a:lnTo>
                  <a:pt x="1160945" y="1863665"/>
                </a:lnTo>
                <a:lnTo>
                  <a:pt x="1151672" y="1908900"/>
                </a:lnTo>
                <a:lnTo>
                  <a:pt x="1138948" y="1952789"/>
                </a:lnTo>
                <a:lnTo>
                  <a:pt x="1122925" y="1995181"/>
                </a:lnTo>
                <a:lnTo>
                  <a:pt x="1103750" y="2035925"/>
                </a:lnTo>
                <a:lnTo>
                  <a:pt x="1081574" y="2074873"/>
                </a:lnTo>
                <a:lnTo>
                  <a:pt x="1056546" y="2111873"/>
                </a:lnTo>
                <a:lnTo>
                  <a:pt x="1028817" y="2146776"/>
                </a:lnTo>
                <a:lnTo>
                  <a:pt x="998534" y="2179432"/>
                </a:lnTo>
                <a:lnTo>
                  <a:pt x="965849" y="2209690"/>
                </a:lnTo>
                <a:lnTo>
                  <a:pt x="930910" y="2237400"/>
                </a:lnTo>
                <a:lnTo>
                  <a:pt x="893868" y="2262413"/>
                </a:lnTo>
                <a:lnTo>
                  <a:pt x="854871" y="2284577"/>
                </a:lnTo>
                <a:lnTo>
                  <a:pt x="814070" y="2303744"/>
                </a:lnTo>
                <a:lnTo>
                  <a:pt x="771613" y="2319762"/>
                </a:lnTo>
                <a:lnTo>
                  <a:pt x="727651" y="2332482"/>
                </a:lnTo>
                <a:lnTo>
                  <a:pt x="682333" y="2341753"/>
                </a:lnTo>
                <a:lnTo>
                  <a:pt x="635809" y="2347426"/>
                </a:lnTo>
                <a:lnTo>
                  <a:pt x="588228" y="2349351"/>
                </a:lnTo>
                <a:close/>
              </a:path>
            </a:pathLst>
          </a:custGeom>
          <a:noFill/>
          <a:ln w="18720">
            <a:solidFill>
              <a:srgbClr val="36d6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174960" y="9276480"/>
            <a:ext cx="829080" cy="829080"/>
          </a:xfrm>
          <a:custGeom>
            <a:avLst/>
            <a:gdLst/>
            <a:ahLst/>
            <a:rect l="l" t="t" r="r" b="b"/>
            <a:pathLst>
              <a:path w="829944" h="829945">
                <a:moveTo>
                  <a:pt x="10800" y="0"/>
                </a:moveTo>
                <a:lnTo>
                  <a:pt x="0" y="10800"/>
                </a:lnTo>
                <a:lnTo>
                  <a:pt x="817914" y="829434"/>
                </a:lnTo>
                <a:lnTo>
                  <a:pt x="829433" y="817914"/>
                </a:lnTo>
                <a:lnTo>
                  <a:pt x="10800" y="0"/>
                </a:lnTo>
                <a:close/>
              </a:path>
            </a:pathLst>
          </a:custGeom>
          <a:solidFill>
            <a:srgbClr val="36d6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174960" y="9276480"/>
            <a:ext cx="829080" cy="829080"/>
          </a:xfrm>
          <a:custGeom>
            <a:avLst/>
            <a:gdLst/>
            <a:ahLst/>
            <a:rect l="l" t="t" r="r" b="b"/>
            <a:pathLst>
              <a:path w="829944" h="829945">
                <a:moveTo>
                  <a:pt x="0" y="10800"/>
                </a:moveTo>
                <a:lnTo>
                  <a:pt x="817914" y="829434"/>
                </a:lnTo>
                <a:lnTo>
                  <a:pt x="829433" y="817914"/>
                </a:lnTo>
                <a:lnTo>
                  <a:pt x="10800" y="0"/>
                </a:lnTo>
                <a:lnTo>
                  <a:pt x="0" y="10800"/>
                </a:lnTo>
                <a:close/>
              </a:path>
            </a:pathLst>
          </a:custGeom>
          <a:noFill/>
          <a:ln w="18720">
            <a:solidFill>
              <a:srgbClr val="36d6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566640" y="7936560"/>
            <a:ext cx="14040" cy="1157040"/>
          </a:xfrm>
          <a:custGeom>
            <a:avLst/>
            <a:gdLst/>
            <a:ahLst/>
            <a:rect l="l" t="t" r="r" b="b"/>
            <a:pathLst>
              <a:path w="14604" h="1157604">
                <a:moveTo>
                  <a:pt x="14401" y="0"/>
                </a:moveTo>
                <a:lnTo>
                  <a:pt x="0" y="0"/>
                </a:lnTo>
                <a:lnTo>
                  <a:pt x="0" y="1157029"/>
                </a:lnTo>
                <a:lnTo>
                  <a:pt x="7198" y="1157029"/>
                </a:lnTo>
                <a:lnTo>
                  <a:pt x="14401" y="1157029"/>
                </a:lnTo>
                <a:lnTo>
                  <a:pt x="14401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566640" y="7936560"/>
            <a:ext cx="14040" cy="1157040"/>
          </a:xfrm>
          <a:custGeom>
            <a:avLst/>
            <a:gdLst/>
            <a:ahLst/>
            <a:rect l="l" t="t" r="r" b="b"/>
            <a:pathLst>
              <a:path w="14604" h="1157604">
                <a:moveTo>
                  <a:pt x="7198" y="1157029"/>
                </a:moveTo>
                <a:lnTo>
                  <a:pt x="0" y="1157029"/>
                </a:lnTo>
                <a:lnTo>
                  <a:pt x="0" y="0"/>
                </a:lnTo>
                <a:lnTo>
                  <a:pt x="14401" y="0"/>
                </a:lnTo>
                <a:lnTo>
                  <a:pt x="14401" y="1157029"/>
                </a:lnTo>
                <a:lnTo>
                  <a:pt x="7198" y="1157029"/>
                </a:lnTo>
                <a:close/>
              </a:path>
            </a:pathLst>
          </a:custGeom>
          <a:noFill/>
          <a:ln w="18720">
            <a:solidFill>
              <a:srgbClr val="9595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bg object 27" descr=""/>
          <p:cNvPicPr/>
          <p:nvPr/>
        </p:nvPicPr>
        <p:blipFill>
          <a:blip r:embed="rId2"/>
          <a:stretch/>
        </p:blipFill>
        <p:spPr>
          <a:xfrm>
            <a:off x="0" y="9009720"/>
            <a:ext cx="126000" cy="196560"/>
          </a:xfrm>
          <a:prstGeom prst="rect">
            <a:avLst/>
          </a:prstGeom>
          <a:ln>
            <a:noFill/>
          </a:ln>
        </p:spPr>
      </p:pic>
      <p:sp>
        <p:nvSpPr>
          <p:cNvPr id="137" name="CustomShape 13"/>
          <p:cNvSpPr/>
          <p:nvPr/>
        </p:nvSpPr>
        <p:spPr>
          <a:xfrm>
            <a:off x="17219520" y="8884800"/>
            <a:ext cx="651600" cy="649440"/>
          </a:xfrm>
          <a:custGeom>
            <a:avLst/>
            <a:gdLst/>
            <a:ahLst/>
            <a:rect l="l" t="t" r="r" b="b"/>
            <a:pathLst>
              <a:path w="652144" h="650240">
                <a:moveTo>
                  <a:pt x="326009" y="0"/>
                </a:moveTo>
                <a:lnTo>
                  <a:pt x="322097" y="44058"/>
                </a:lnTo>
                <a:lnTo>
                  <a:pt x="310848" y="87386"/>
                </a:lnTo>
                <a:lnTo>
                  <a:pt x="292994" y="129253"/>
                </a:lnTo>
                <a:lnTo>
                  <a:pt x="269264" y="168929"/>
                </a:lnTo>
                <a:lnTo>
                  <a:pt x="240388" y="205684"/>
                </a:lnTo>
                <a:lnTo>
                  <a:pt x="207099" y="238787"/>
                </a:lnTo>
                <a:lnTo>
                  <a:pt x="170125" y="267509"/>
                </a:lnTo>
                <a:lnTo>
                  <a:pt x="130198" y="291119"/>
                </a:lnTo>
                <a:lnTo>
                  <a:pt x="88047" y="308888"/>
                </a:lnTo>
                <a:lnTo>
                  <a:pt x="44404" y="320085"/>
                </a:lnTo>
                <a:lnTo>
                  <a:pt x="0" y="323979"/>
                </a:lnTo>
                <a:lnTo>
                  <a:pt x="44404" y="327908"/>
                </a:lnTo>
                <a:lnTo>
                  <a:pt x="88047" y="339201"/>
                </a:lnTo>
                <a:lnTo>
                  <a:pt x="130198" y="357118"/>
                </a:lnTo>
                <a:lnTo>
                  <a:pt x="170125" y="380919"/>
                </a:lnTo>
                <a:lnTo>
                  <a:pt x="207099" y="409864"/>
                </a:lnTo>
                <a:lnTo>
                  <a:pt x="240388" y="443213"/>
                </a:lnTo>
                <a:lnTo>
                  <a:pt x="269264" y="480227"/>
                </a:lnTo>
                <a:lnTo>
                  <a:pt x="292994" y="520164"/>
                </a:lnTo>
                <a:lnTo>
                  <a:pt x="310848" y="562286"/>
                </a:lnTo>
                <a:lnTo>
                  <a:pt x="322097" y="605852"/>
                </a:lnTo>
                <a:lnTo>
                  <a:pt x="326009" y="650121"/>
                </a:lnTo>
                <a:lnTo>
                  <a:pt x="329906" y="605852"/>
                </a:lnTo>
                <a:lnTo>
                  <a:pt x="341118" y="562286"/>
                </a:lnTo>
                <a:lnTo>
                  <a:pt x="358923" y="520164"/>
                </a:lnTo>
                <a:lnTo>
                  <a:pt x="382599" y="480227"/>
                </a:lnTo>
                <a:lnTo>
                  <a:pt x="411426" y="443213"/>
                </a:lnTo>
                <a:lnTo>
                  <a:pt x="444681" y="409864"/>
                </a:lnTo>
                <a:lnTo>
                  <a:pt x="481644" y="380919"/>
                </a:lnTo>
                <a:lnTo>
                  <a:pt x="521593" y="357118"/>
                </a:lnTo>
                <a:lnTo>
                  <a:pt x="563807" y="339201"/>
                </a:lnTo>
                <a:lnTo>
                  <a:pt x="607565" y="327908"/>
                </a:lnTo>
                <a:lnTo>
                  <a:pt x="652145" y="323979"/>
                </a:lnTo>
                <a:lnTo>
                  <a:pt x="607565" y="320085"/>
                </a:lnTo>
                <a:lnTo>
                  <a:pt x="563807" y="308888"/>
                </a:lnTo>
                <a:lnTo>
                  <a:pt x="521593" y="291119"/>
                </a:lnTo>
                <a:lnTo>
                  <a:pt x="481644" y="267509"/>
                </a:lnTo>
                <a:lnTo>
                  <a:pt x="444681" y="238787"/>
                </a:lnTo>
                <a:lnTo>
                  <a:pt x="411426" y="205684"/>
                </a:lnTo>
                <a:lnTo>
                  <a:pt x="382599" y="168929"/>
                </a:lnTo>
                <a:lnTo>
                  <a:pt x="358923" y="129253"/>
                </a:lnTo>
                <a:lnTo>
                  <a:pt x="341118" y="87386"/>
                </a:lnTo>
                <a:lnTo>
                  <a:pt x="329906" y="44058"/>
                </a:lnTo>
                <a:lnTo>
                  <a:pt x="326009" y="0"/>
                </a:lnTo>
                <a:close/>
              </a:path>
            </a:pathLst>
          </a:custGeom>
          <a:solidFill>
            <a:srgbClr val="36d6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4"/>
          <p:cNvSpPr/>
          <p:nvPr/>
        </p:nvSpPr>
        <p:spPr>
          <a:xfrm>
            <a:off x="17219520" y="8884800"/>
            <a:ext cx="651960" cy="649440"/>
          </a:xfrm>
          <a:custGeom>
            <a:avLst/>
            <a:gdLst/>
            <a:ahLst/>
            <a:rect l="l" t="t" r="r" b="b"/>
            <a:pathLst>
              <a:path w="652780" h="650240">
                <a:moveTo>
                  <a:pt x="0" y="323972"/>
                </a:moveTo>
                <a:lnTo>
                  <a:pt x="44433" y="320077"/>
                </a:lnTo>
                <a:lnTo>
                  <a:pt x="88100" y="308881"/>
                </a:lnTo>
                <a:lnTo>
                  <a:pt x="130268" y="291112"/>
                </a:lnTo>
                <a:lnTo>
                  <a:pt x="170209" y="267502"/>
                </a:lnTo>
                <a:lnTo>
                  <a:pt x="207193" y="238781"/>
                </a:lnTo>
                <a:lnTo>
                  <a:pt x="240490" y="205678"/>
                </a:lnTo>
                <a:lnTo>
                  <a:pt x="269369" y="168924"/>
                </a:lnTo>
                <a:lnTo>
                  <a:pt x="293101" y="129248"/>
                </a:lnTo>
                <a:lnTo>
                  <a:pt x="310957" y="87383"/>
                </a:lnTo>
                <a:lnTo>
                  <a:pt x="322205" y="44056"/>
                </a:lnTo>
                <a:lnTo>
                  <a:pt x="326117" y="0"/>
                </a:lnTo>
                <a:lnTo>
                  <a:pt x="330014" y="44056"/>
                </a:lnTo>
                <a:lnTo>
                  <a:pt x="341226" y="87383"/>
                </a:lnTo>
                <a:lnTo>
                  <a:pt x="359029" y="129248"/>
                </a:lnTo>
                <a:lnTo>
                  <a:pt x="382704" y="168924"/>
                </a:lnTo>
                <a:lnTo>
                  <a:pt x="411529" y="205678"/>
                </a:lnTo>
                <a:lnTo>
                  <a:pt x="444783" y="238781"/>
                </a:lnTo>
                <a:lnTo>
                  <a:pt x="481744" y="267502"/>
                </a:lnTo>
                <a:lnTo>
                  <a:pt x="521691" y="291112"/>
                </a:lnTo>
                <a:lnTo>
                  <a:pt x="563902" y="308881"/>
                </a:lnTo>
                <a:lnTo>
                  <a:pt x="607657" y="320077"/>
                </a:lnTo>
                <a:lnTo>
                  <a:pt x="652234" y="323972"/>
                </a:lnTo>
                <a:lnTo>
                  <a:pt x="607657" y="327901"/>
                </a:lnTo>
                <a:lnTo>
                  <a:pt x="563902" y="339193"/>
                </a:lnTo>
                <a:lnTo>
                  <a:pt x="521691" y="357110"/>
                </a:lnTo>
                <a:lnTo>
                  <a:pt x="481744" y="380912"/>
                </a:lnTo>
                <a:lnTo>
                  <a:pt x="444783" y="409857"/>
                </a:lnTo>
                <a:lnTo>
                  <a:pt x="411529" y="443206"/>
                </a:lnTo>
                <a:lnTo>
                  <a:pt x="382704" y="480220"/>
                </a:lnTo>
                <a:lnTo>
                  <a:pt x="359029" y="520157"/>
                </a:lnTo>
                <a:lnTo>
                  <a:pt x="341226" y="562279"/>
                </a:lnTo>
                <a:lnTo>
                  <a:pt x="330014" y="605845"/>
                </a:lnTo>
                <a:lnTo>
                  <a:pt x="326117" y="650115"/>
                </a:lnTo>
                <a:lnTo>
                  <a:pt x="322205" y="605845"/>
                </a:lnTo>
                <a:lnTo>
                  <a:pt x="310957" y="562279"/>
                </a:lnTo>
                <a:lnTo>
                  <a:pt x="293101" y="520157"/>
                </a:lnTo>
                <a:lnTo>
                  <a:pt x="269369" y="480220"/>
                </a:lnTo>
                <a:lnTo>
                  <a:pt x="240490" y="443206"/>
                </a:lnTo>
                <a:lnTo>
                  <a:pt x="207193" y="409857"/>
                </a:lnTo>
                <a:lnTo>
                  <a:pt x="170209" y="380912"/>
                </a:lnTo>
                <a:lnTo>
                  <a:pt x="130268" y="357110"/>
                </a:lnTo>
                <a:lnTo>
                  <a:pt x="88100" y="339193"/>
                </a:lnTo>
                <a:lnTo>
                  <a:pt x="44433" y="327901"/>
                </a:lnTo>
                <a:lnTo>
                  <a:pt x="0" y="323972"/>
                </a:lnTo>
                <a:close/>
              </a:path>
            </a:pathLst>
          </a:custGeom>
          <a:noFill/>
          <a:ln w="18720">
            <a:solidFill>
              <a:srgbClr val="36d6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5"/>
          <p:cNvSpPr/>
          <p:nvPr/>
        </p:nvSpPr>
        <p:spPr>
          <a:xfrm>
            <a:off x="534240" y="857520"/>
            <a:ext cx="439920" cy="439920"/>
          </a:xfrm>
          <a:custGeom>
            <a:avLst/>
            <a:gdLst/>
            <a:ahLst/>
            <a:rect l="l" t="t" r="r" b="b"/>
            <a:pathLst>
              <a:path w="440690" h="440690">
                <a:moveTo>
                  <a:pt x="220285" y="0"/>
                </a:moveTo>
                <a:lnTo>
                  <a:pt x="208766" y="0"/>
                </a:lnTo>
                <a:lnTo>
                  <a:pt x="185727" y="2882"/>
                </a:lnTo>
                <a:lnTo>
                  <a:pt x="131018" y="19443"/>
                </a:lnTo>
                <a:lnTo>
                  <a:pt x="91424" y="42468"/>
                </a:lnTo>
                <a:lnTo>
                  <a:pt x="56871" y="73431"/>
                </a:lnTo>
                <a:lnTo>
                  <a:pt x="30237" y="110147"/>
                </a:lnTo>
                <a:lnTo>
                  <a:pt x="7918" y="163423"/>
                </a:lnTo>
                <a:lnTo>
                  <a:pt x="5759" y="174942"/>
                </a:lnTo>
                <a:lnTo>
                  <a:pt x="3601" y="185737"/>
                </a:lnTo>
                <a:lnTo>
                  <a:pt x="720" y="208775"/>
                </a:lnTo>
                <a:lnTo>
                  <a:pt x="720" y="220294"/>
                </a:lnTo>
                <a:lnTo>
                  <a:pt x="0" y="220294"/>
                </a:lnTo>
                <a:lnTo>
                  <a:pt x="0" y="231800"/>
                </a:lnTo>
                <a:lnTo>
                  <a:pt x="2877" y="254838"/>
                </a:lnTo>
                <a:lnTo>
                  <a:pt x="14396" y="299478"/>
                </a:lnTo>
                <a:lnTo>
                  <a:pt x="35272" y="340512"/>
                </a:lnTo>
                <a:lnTo>
                  <a:pt x="72707" y="383692"/>
                </a:lnTo>
                <a:lnTo>
                  <a:pt x="120218" y="416814"/>
                </a:lnTo>
                <a:lnTo>
                  <a:pt x="163413" y="433374"/>
                </a:lnTo>
                <a:lnTo>
                  <a:pt x="208766" y="440575"/>
                </a:lnTo>
                <a:lnTo>
                  <a:pt x="231800" y="440575"/>
                </a:lnTo>
                <a:lnTo>
                  <a:pt x="277153" y="433374"/>
                </a:lnTo>
                <a:lnTo>
                  <a:pt x="320347" y="416814"/>
                </a:lnTo>
                <a:lnTo>
                  <a:pt x="359222" y="391617"/>
                </a:lnTo>
                <a:lnTo>
                  <a:pt x="391617" y="359219"/>
                </a:lnTo>
                <a:lnTo>
                  <a:pt x="416812" y="320357"/>
                </a:lnTo>
                <a:lnTo>
                  <a:pt x="433368" y="277152"/>
                </a:lnTo>
                <a:lnTo>
                  <a:pt x="440566" y="231800"/>
                </a:lnTo>
                <a:lnTo>
                  <a:pt x="440566" y="220294"/>
                </a:lnTo>
                <a:lnTo>
                  <a:pt x="440566" y="208775"/>
                </a:lnTo>
                <a:lnTo>
                  <a:pt x="432648" y="163423"/>
                </a:lnTo>
                <a:lnTo>
                  <a:pt x="416088" y="120218"/>
                </a:lnTo>
                <a:lnTo>
                  <a:pt x="390897" y="82067"/>
                </a:lnTo>
                <a:lnTo>
                  <a:pt x="349860" y="42468"/>
                </a:lnTo>
                <a:lnTo>
                  <a:pt x="309547" y="19443"/>
                </a:lnTo>
                <a:lnTo>
                  <a:pt x="265638" y="5765"/>
                </a:lnTo>
                <a:lnTo>
                  <a:pt x="254838" y="3606"/>
                </a:lnTo>
                <a:lnTo>
                  <a:pt x="231800" y="723"/>
                </a:lnTo>
                <a:lnTo>
                  <a:pt x="220285" y="723"/>
                </a:lnTo>
                <a:lnTo>
                  <a:pt x="220285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6"/>
          <p:cNvSpPr/>
          <p:nvPr/>
        </p:nvSpPr>
        <p:spPr>
          <a:xfrm>
            <a:off x="534240" y="857520"/>
            <a:ext cx="439920" cy="439920"/>
          </a:xfrm>
          <a:custGeom>
            <a:avLst/>
            <a:gdLst/>
            <a:ahLst/>
            <a:rect l="l" t="t" r="r" b="b"/>
            <a:pathLst>
              <a:path w="440690" h="440690">
                <a:moveTo>
                  <a:pt x="440566" y="220294"/>
                </a:moveTo>
                <a:lnTo>
                  <a:pt x="440566" y="231800"/>
                </a:lnTo>
                <a:lnTo>
                  <a:pt x="439127" y="243319"/>
                </a:lnTo>
                <a:lnTo>
                  <a:pt x="437688" y="254838"/>
                </a:lnTo>
                <a:lnTo>
                  <a:pt x="426170" y="299478"/>
                </a:lnTo>
                <a:lnTo>
                  <a:pt x="411053" y="330428"/>
                </a:lnTo>
                <a:lnTo>
                  <a:pt x="405293" y="340512"/>
                </a:lnTo>
                <a:lnTo>
                  <a:pt x="398815" y="349859"/>
                </a:lnTo>
                <a:lnTo>
                  <a:pt x="391617" y="359219"/>
                </a:lnTo>
                <a:lnTo>
                  <a:pt x="383698" y="367868"/>
                </a:lnTo>
                <a:lnTo>
                  <a:pt x="375776" y="375780"/>
                </a:lnTo>
                <a:lnTo>
                  <a:pt x="367859" y="383692"/>
                </a:lnTo>
                <a:lnTo>
                  <a:pt x="330423" y="411060"/>
                </a:lnTo>
                <a:lnTo>
                  <a:pt x="288672" y="429768"/>
                </a:lnTo>
                <a:lnTo>
                  <a:pt x="243319" y="439127"/>
                </a:lnTo>
                <a:lnTo>
                  <a:pt x="231800" y="440575"/>
                </a:lnTo>
                <a:lnTo>
                  <a:pt x="220285" y="440575"/>
                </a:lnTo>
                <a:lnTo>
                  <a:pt x="208766" y="440575"/>
                </a:lnTo>
                <a:lnTo>
                  <a:pt x="197247" y="439127"/>
                </a:lnTo>
                <a:lnTo>
                  <a:pt x="151894" y="429768"/>
                </a:lnTo>
                <a:lnTo>
                  <a:pt x="110143" y="411060"/>
                </a:lnTo>
                <a:lnTo>
                  <a:pt x="72707" y="383692"/>
                </a:lnTo>
                <a:lnTo>
                  <a:pt x="64790" y="375780"/>
                </a:lnTo>
                <a:lnTo>
                  <a:pt x="56871" y="367868"/>
                </a:lnTo>
                <a:lnTo>
                  <a:pt x="48949" y="359219"/>
                </a:lnTo>
                <a:lnTo>
                  <a:pt x="41751" y="349859"/>
                </a:lnTo>
                <a:lnTo>
                  <a:pt x="35272" y="340512"/>
                </a:lnTo>
                <a:lnTo>
                  <a:pt x="29517" y="330428"/>
                </a:lnTo>
                <a:lnTo>
                  <a:pt x="23757" y="320357"/>
                </a:lnTo>
                <a:lnTo>
                  <a:pt x="7198" y="277152"/>
                </a:lnTo>
                <a:lnTo>
                  <a:pt x="1438" y="243319"/>
                </a:lnTo>
                <a:lnTo>
                  <a:pt x="0" y="231800"/>
                </a:lnTo>
                <a:lnTo>
                  <a:pt x="0" y="220294"/>
                </a:lnTo>
                <a:lnTo>
                  <a:pt x="720" y="220294"/>
                </a:lnTo>
                <a:lnTo>
                  <a:pt x="720" y="208775"/>
                </a:lnTo>
                <a:lnTo>
                  <a:pt x="2157" y="197256"/>
                </a:lnTo>
                <a:lnTo>
                  <a:pt x="3601" y="185737"/>
                </a:lnTo>
                <a:lnTo>
                  <a:pt x="5759" y="174942"/>
                </a:lnTo>
                <a:lnTo>
                  <a:pt x="7918" y="163423"/>
                </a:lnTo>
                <a:lnTo>
                  <a:pt x="24477" y="120218"/>
                </a:lnTo>
                <a:lnTo>
                  <a:pt x="49673" y="82067"/>
                </a:lnTo>
                <a:lnTo>
                  <a:pt x="82068" y="49682"/>
                </a:lnTo>
                <a:lnTo>
                  <a:pt x="120218" y="24485"/>
                </a:lnTo>
                <a:lnTo>
                  <a:pt x="141818" y="15125"/>
                </a:lnTo>
                <a:lnTo>
                  <a:pt x="152613" y="10807"/>
                </a:lnTo>
                <a:lnTo>
                  <a:pt x="163413" y="7924"/>
                </a:lnTo>
                <a:lnTo>
                  <a:pt x="174932" y="5041"/>
                </a:lnTo>
                <a:lnTo>
                  <a:pt x="185727" y="2882"/>
                </a:lnTo>
                <a:lnTo>
                  <a:pt x="197247" y="1447"/>
                </a:lnTo>
                <a:lnTo>
                  <a:pt x="208766" y="0"/>
                </a:lnTo>
                <a:lnTo>
                  <a:pt x="220285" y="0"/>
                </a:lnTo>
                <a:lnTo>
                  <a:pt x="220285" y="723"/>
                </a:lnTo>
                <a:lnTo>
                  <a:pt x="231800" y="723"/>
                </a:lnTo>
                <a:lnTo>
                  <a:pt x="243319" y="2159"/>
                </a:lnTo>
                <a:lnTo>
                  <a:pt x="254838" y="3606"/>
                </a:lnTo>
                <a:lnTo>
                  <a:pt x="265638" y="5765"/>
                </a:lnTo>
                <a:lnTo>
                  <a:pt x="277153" y="7924"/>
                </a:lnTo>
                <a:lnTo>
                  <a:pt x="320347" y="24485"/>
                </a:lnTo>
                <a:lnTo>
                  <a:pt x="358501" y="49682"/>
                </a:lnTo>
                <a:lnTo>
                  <a:pt x="367139" y="56870"/>
                </a:lnTo>
                <a:lnTo>
                  <a:pt x="398095" y="91427"/>
                </a:lnTo>
                <a:lnTo>
                  <a:pt x="421129" y="131025"/>
                </a:lnTo>
                <a:lnTo>
                  <a:pt x="425450" y="141820"/>
                </a:lnTo>
                <a:lnTo>
                  <a:pt x="429771" y="152615"/>
                </a:lnTo>
                <a:lnTo>
                  <a:pt x="432648" y="163423"/>
                </a:lnTo>
                <a:lnTo>
                  <a:pt x="435526" y="174942"/>
                </a:lnTo>
                <a:lnTo>
                  <a:pt x="437688" y="185737"/>
                </a:lnTo>
                <a:lnTo>
                  <a:pt x="439127" y="197256"/>
                </a:lnTo>
                <a:lnTo>
                  <a:pt x="440566" y="208775"/>
                </a:lnTo>
                <a:lnTo>
                  <a:pt x="440566" y="220294"/>
                </a:lnTo>
                <a:close/>
              </a:path>
            </a:pathLst>
          </a:custGeom>
          <a:noFill/>
          <a:ln w="18720">
            <a:solidFill>
              <a:srgbClr val="9595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17"/>
          <p:cNvSpPr>
            <a:spLocks noGrp="1"/>
          </p:cNvSpPr>
          <p:nvPr>
            <p:ph type="title"/>
          </p:nvPr>
        </p:nvSpPr>
        <p:spPr>
          <a:xfrm>
            <a:off x="914760" y="410760"/>
            <a:ext cx="16470000" cy="171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18"/>
          <p:cNvSpPr>
            <a:spLocks noGrp="1"/>
          </p:cNvSpPr>
          <p:nvPr>
            <p:ph type="body"/>
          </p:nvPr>
        </p:nvSpPr>
        <p:spPr>
          <a:xfrm>
            <a:off x="914760" y="2409840"/>
            <a:ext cx="16470000" cy="59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object 2" descr=""/>
          <p:cNvPicPr/>
          <p:nvPr/>
        </p:nvPicPr>
        <p:blipFill>
          <a:blip r:embed="rId1"/>
          <a:stretch/>
        </p:blipFill>
        <p:spPr>
          <a:xfrm>
            <a:off x="-5040" y="-9360"/>
            <a:ext cx="3057840" cy="1532880"/>
          </a:xfrm>
          <a:prstGeom prst="rect">
            <a:avLst/>
          </a:prstGeom>
          <a:ln>
            <a:noFill/>
          </a:ln>
        </p:spPr>
      </p:pic>
      <p:grpSp>
        <p:nvGrpSpPr>
          <p:cNvPr id="180" name="Group 1"/>
          <p:cNvGrpSpPr/>
          <p:nvPr/>
        </p:nvGrpSpPr>
        <p:grpSpPr>
          <a:xfrm>
            <a:off x="17297280" y="0"/>
            <a:ext cx="990360" cy="1840680"/>
            <a:chOff x="17297280" y="0"/>
            <a:chExt cx="990360" cy="1840680"/>
          </a:xfrm>
        </p:grpSpPr>
        <p:sp>
          <p:nvSpPr>
            <p:cNvPr id="181" name="CustomShape 2"/>
            <p:cNvSpPr/>
            <p:nvPr/>
          </p:nvSpPr>
          <p:spPr>
            <a:xfrm>
              <a:off x="17322480" y="0"/>
              <a:ext cx="965160" cy="915480"/>
            </a:xfrm>
            <a:custGeom>
              <a:avLst/>
              <a:gdLst/>
              <a:ah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3"/>
            <p:cNvSpPr/>
            <p:nvPr/>
          </p:nvSpPr>
          <p:spPr>
            <a:xfrm>
              <a:off x="17322480" y="0"/>
              <a:ext cx="965160" cy="915480"/>
            </a:xfrm>
            <a:custGeom>
              <a:avLst/>
              <a:gdLst/>
              <a:ah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17322480" y="840960"/>
              <a:ext cx="965160" cy="999360"/>
            </a:xfrm>
            <a:custGeom>
              <a:avLst/>
              <a:gdLst/>
              <a:ah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17322480" y="840960"/>
              <a:ext cx="965160" cy="999360"/>
            </a:xfrm>
            <a:custGeom>
              <a:avLst/>
              <a:gdLst/>
              <a:ah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17297280" y="0"/>
              <a:ext cx="990360" cy="1840680"/>
            </a:xfrm>
            <a:custGeom>
              <a:avLst/>
              <a:gdLst/>
              <a:ah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noFill/>
            <a:ln w="3816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6" name="Group 7"/>
          <p:cNvGrpSpPr/>
          <p:nvPr/>
        </p:nvGrpSpPr>
        <p:grpSpPr>
          <a:xfrm>
            <a:off x="17601120" y="2327040"/>
            <a:ext cx="439920" cy="439920"/>
            <a:chOff x="17601120" y="2327040"/>
            <a:chExt cx="439920" cy="439920"/>
          </a:xfrm>
        </p:grpSpPr>
        <p:sp>
          <p:nvSpPr>
            <p:cNvPr id="187" name="CustomShape 8"/>
            <p:cNvSpPr/>
            <p:nvPr/>
          </p:nvSpPr>
          <p:spPr>
            <a:xfrm>
              <a:off x="17601120" y="2327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7601120" y="2327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Group 10"/>
          <p:cNvGrpSpPr/>
          <p:nvPr/>
        </p:nvGrpSpPr>
        <p:grpSpPr>
          <a:xfrm>
            <a:off x="14952240" y="8116560"/>
            <a:ext cx="3335400" cy="2170440"/>
            <a:chOff x="14952240" y="8116560"/>
            <a:chExt cx="3335400" cy="2170440"/>
          </a:xfrm>
        </p:grpSpPr>
        <p:sp>
          <p:nvSpPr>
            <p:cNvPr id="190" name="CustomShape 11"/>
            <p:cNvSpPr/>
            <p:nvPr/>
          </p:nvSpPr>
          <p:spPr>
            <a:xfrm>
              <a:off x="14952240" y="8116560"/>
              <a:ext cx="3335400" cy="2170440"/>
            </a:xfrm>
            <a:custGeom>
              <a:avLst/>
              <a:gdLst/>
              <a:ahLst/>
              <a:rect l="l" t="t" r="r" b="b"/>
              <a:pathLst>
                <a:path w="3336290" h="2171065">
                  <a:moveTo>
                    <a:pt x="1136904" y="1106587"/>
                  </a:moveTo>
                  <a:lnTo>
                    <a:pt x="553720" y="1106587"/>
                  </a:lnTo>
                  <a:lnTo>
                    <a:pt x="0" y="1660961"/>
                  </a:lnTo>
                  <a:lnTo>
                    <a:pt x="0" y="2170440"/>
                  </a:lnTo>
                  <a:lnTo>
                    <a:pt x="29591" y="2170440"/>
                  </a:lnTo>
                  <a:lnTo>
                    <a:pt x="29591" y="1689760"/>
                  </a:lnTo>
                  <a:lnTo>
                    <a:pt x="1600344" y="1689760"/>
                  </a:lnTo>
                  <a:lnTo>
                    <a:pt x="1629920" y="1660961"/>
                  </a:lnTo>
                  <a:lnTo>
                    <a:pt x="42545" y="1660961"/>
                  </a:lnTo>
                  <a:lnTo>
                    <a:pt x="553720" y="1148349"/>
                  </a:lnTo>
                  <a:lnTo>
                    <a:pt x="583946" y="1148349"/>
                  </a:lnTo>
                  <a:lnTo>
                    <a:pt x="583946" y="1136829"/>
                  </a:lnTo>
                  <a:lnTo>
                    <a:pt x="1136904" y="1136829"/>
                  </a:lnTo>
                  <a:lnTo>
                    <a:pt x="1136904" y="1106587"/>
                  </a:lnTo>
                  <a:close/>
                  <a:moveTo>
                    <a:pt x="583946" y="1689760"/>
                  </a:moveTo>
                  <a:lnTo>
                    <a:pt x="553720" y="1689760"/>
                  </a:lnTo>
                  <a:lnTo>
                    <a:pt x="553720" y="2170440"/>
                  </a:lnTo>
                  <a:lnTo>
                    <a:pt x="583946" y="2170440"/>
                  </a:lnTo>
                  <a:lnTo>
                    <a:pt x="583946" y="1689760"/>
                  </a:lnTo>
                  <a:close/>
                  <a:moveTo>
                    <a:pt x="1136904" y="1689760"/>
                  </a:moveTo>
                  <a:lnTo>
                    <a:pt x="1106678" y="1689760"/>
                  </a:lnTo>
                  <a:lnTo>
                    <a:pt x="1106678" y="2170440"/>
                  </a:lnTo>
                  <a:lnTo>
                    <a:pt x="1136904" y="2141009"/>
                  </a:lnTo>
                  <a:lnTo>
                    <a:pt x="1136904" y="1689760"/>
                  </a:lnTo>
                  <a:close/>
                  <a:moveTo>
                    <a:pt x="1661033" y="1689760"/>
                  </a:moveTo>
                  <a:lnTo>
                    <a:pt x="1600344" y="1689760"/>
                  </a:lnTo>
                  <a:lnTo>
                    <a:pt x="1136904" y="2141009"/>
                  </a:lnTo>
                  <a:lnTo>
                    <a:pt x="1136904" y="2170440"/>
                  </a:lnTo>
                  <a:lnTo>
                    <a:pt x="1661033" y="2170440"/>
                  </a:lnTo>
                  <a:lnTo>
                    <a:pt x="1661033" y="1689760"/>
                  </a:lnTo>
                  <a:close/>
                  <a:moveTo>
                    <a:pt x="3335755" y="1136829"/>
                  </a:moveTo>
                  <a:lnTo>
                    <a:pt x="2791460" y="1136829"/>
                  </a:lnTo>
                  <a:lnTo>
                    <a:pt x="2245614" y="1689760"/>
                  </a:lnTo>
                  <a:lnTo>
                    <a:pt x="1691259" y="1689760"/>
                  </a:lnTo>
                  <a:lnTo>
                    <a:pt x="1691259" y="2170440"/>
                  </a:lnTo>
                  <a:lnTo>
                    <a:pt x="3335755" y="1136829"/>
                  </a:lnTo>
                  <a:close/>
                  <a:moveTo>
                    <a:pt x="583946" y="1148349"/>
                  </a:moveTo>
                  <a:lnTo>
                    <a:pt x="553720" y="1148349"/>
                  </a:lnTo>
                  <a:lnTo>
                    <a:pt x="553720" y="1660961"/>
                  </a:lnTo>
                  <a:lnTo>
                    <a:pt x="583946" y="1660961"/>
                  </a:lnTo>
                  <a:lnTo>
                    <a:pt x="583946" y="1148349"/>
                  </a:lnTo>
                  <a:close/>
                  <a:moveTo>
                    <a:pt x="1136904" y="1136829"/>
                  </a:moveTo>
                  <a:lnTo>
                    <a:pt x="1106678" y="1136829"/>
                  </a:lnTo>
                  <a:lnTo>
                    <a:pt x="1106678" y="1660961"/>
                  </a:lnTo>
                  <a:lnTo>
                    <a:pt x="1136904" y="1660961"/>
                  </a:lnTo>
                  <a:lnTo>
                    <a:pt x="1136904" y="1136829"/>
                  </a:lnTo>
                  <a:close/>
                  <a:moveTo>
                    <a:pt x="1661033" y="1630668"/>
                  </a:moveTo>
                  <a:lnTo>
                    <a:pt x="1629920" y="1660961"/>
                  </a:lnTo>
                  <a:lnTo>
                    <a:pt x="1661033" y="1660961"/>
                  </a:lnTo>
                  <a:lnTo>
                    <a:pt x="1661033" y="1630668"/>
                  </a:lnTo>
                  <a:close/>
                  <a:moveTo>
                    <a:pt x="2215388" y="1136829"/>
                  </a:moveTo>
                  <a:lnTo>
                    <a:pt x="2168213" y="1136829"/>
                  </a:lnTo>
                  <a:lnTo>
                    <a:pt x="1691259" y="1601237"/>
                  </a:lnTo>
                  <a:lnTo>
                    <a:pt x="1691259" y="1660961"/>
                  </a:lnTo>
                  <a:lnTo>
                    <a:pt x="2215388" y="1660961"/>
                  </a:lnTo>
                  <a:lnTo>
                    <a:pt x="2215388" y="1136829"/>
                  </a:lnTo>
                  <a:close/>
                  <a:moveTo>
                    <a:pt x="2749677" y="1136829"/>
                  </a:moveTo>
                  <a:lnTo>
                    <a:pt x="2245614" y="1136829"/>
                  </a:lnTo>
                  <a:lnTo>
                    <a:pt x="2245614" y="1646561"/>
                  </a:lnTo>
                  <a:lnTo>
                    <a:pt x="2749677" y="1136829"/>
                  </a:lnTo>
                  <a:close/>
                  <a:moveTo>
                    <a:pt x="2199271" y="1106587"/>
                  </a:moveTo>
                  <a:lnTo>
                    <a:pt x="1661033" y="1106587"/>
                  </a:lnTo>
                  <a:lnTo>
                    <a:pt x="1661033" y="1630668"/>
                  </a:lnTo>
                  <a:lnTo>
                    <a:pt x="1691259" y="1601237"/>
                  </a:lnTo>
                  <a:lnTo>
                    <a:pt x="1691259" y="1136829"/>
                  </a:lnTo>
                  <a:lnTo>
                    <a:pt x="2168213" y="1136829"/>
                  </a:lnTo>
                  <a:lnTo>
                    <a:pt x="2199271" y="1106587"/>
                  </a:lnTo>
                  <a:close/>
                  <a:moveTo>
                    <a:pt x="3321304" y="602615"/>
                  </a:moveTo>
                  <a:lnTo>
                    <a:pt x="2797175" y="1131069"/>
                  </a:lnTo>
                  <a:lnTo>
                    <a:pt x="2797175" y="1136829"/>
                  </a:lnTo>
                  <a:lnTo>
                    <a:pt x="3321304" y="1136829"/>
                  </a:lnTo>
                  <a:lnTo>
                    <a:pt x="3321304" y="602615"/>
                  </a:lnTo>
                  <a:close/>
                  <a:moveTo>
                    <a:pt x="2215388" y="1090895"/>
                  </a:moveTo>
                  <a:lnTo>
                    <a:pt x="2199271" y="1106587"/>
                  </a:lnTo>
                  <a:lnTo>
                    <a:pt x="2215388" y="1106587"/>
                  </a:lnTo>
                  <a:lnTo>
                    <a:pt x="2215388" y="1090895"/>
                  </a:lnTo>
                  <a:close/>
                  <a:moveTo>
                    <a:pt x="2768346" y="582460"/>
                  </a:moveTo>
                  <a:lnTo>
                    <a:pt x="2737559" y="582460"/>
                  </a:lnTo>
                  <a:lnTo>
                    <a:pt x="2245614" y="1061464"/>
                  </a:lnTo>
                  <a:lnTo>
                    <a:pt x="2245614" y="1106587"/>
                  </a:lnTo>
                  <a:lnTo>
                    <a:pt x="2768346" y="1106587"/>
                  </a:lnTo>
                  <a:lnTo>
                    <a:pt x="2768346" y="582460"/>
                  </a:lnTo>
                  <a:close/>
                  <a:moveTo>
                    <a:pt x="3335755" y="0"/>
                  </a:moveTo>
                  <a:lnTo>
                    <a:pt x="2768346" y="0"/>
                  </a:lnTo>
                  <a:lnTo>
                    <a:pt x="2768346" y="552221"/>
                  </a:lnTo>
                  <a:lnTo>
                    <a:pt x="2215388" y="552221"/>
                  </a:lnTo>
                  <a:lnTo>
                    <a:pt x="2215388" y="1090895"/>
                  </a:lnTo>
                  <a:lnTo>
                    <a:pt x="2245614" y="1061464"/>
                  </a:lnTo>
                  <a:lnTo>
                    <a:pt x="2245614" y="582460"/>
                  </a:lnTo>
                  <a:lnTo>
                    <a:pt x="2737559" y="582460"/>
                  </a:lnTo>
                  <a:lnTo>
                    <a:pt x="2797175" y="524412"/>
                  </a:lnTo>
                  <a:lnTo>
                    <a:pt x="2797175" y="29527"/>
                  </a:lnTo>
                  <a:lnTo>
                    <a:pt x="3305430" y="29527"/>
                  </a:lnTo>
                  <a:lnTo>
                    <a:pt x="3335755" y="0"/>
                  </a:lnTo>
                  <a:close/>
                  <a:moveTo>
                    <a:pt x="3298317" y="582460"/>
                  </a:moveTo>
                  <a:lnTo>
                    <a:pt x="2797175" y="582460"/>
                  </a:lnTo>
                  <a:lnTo>
                    <a:pt x="2797175" y="1087869"/>
                  </a:lnTo>
                  <a:lnTo>
                    <a:pt x="3298317" y="582460"/>
                  </a:lnTo>
                  <a:close/>
                  <a:moveTo>
                    <a:pt x="3321304" y="29527"/>
                  </a:moveTo>
                  <a:lnTo>
                    <a:pt x="3305430" y="29527"/>
                  </a:lnTo>
                  <a:lnTo>
                    <a:pt x="2797175" y="524412"/>
                  </a:lnTo>
                  <a:lnTo>
                    <a:pt x="2797175" y="552221"/>
                  </a:lnTo>
                  <a:lnTo>
                    <a:pt x="3321304" y="552221"/>
                  </a:lnTo>
                  <a:lnTo>
                    <a:pt x="3321304" y="29527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2"/>
            <p:cNvSpPr/>
            <p:nvPr/>
          </p:nvSpPr>
          <p:spPr>
            <a:xfrm>
              <a:off x="1565640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4018" y="0"/>
                  </a:lnTo>
                  <a:lnTo>
                    <a:pt x="136017" y="718"/>
                  </a:lnTo>
                  <a:lnTo>
                    <a:pt x="97155" y="10081"/>
                  </a:lnTo>
                  <a:lnTo>
                    <a:pt x="62611" y="28798"/>
                  </a:lnTo>
                  <a:lnTo>
                    <a:pt x="33782" y="56158"/>
                  </a:lnTo>
                  <a:lnTo>
                    <a:pt x="12954" y="89996"/>
                  </a:lnTo>
                  <a:lnTo>
                    <a:pt x="2159" y="128155"/>
                  </a:lnTo>
                  <a:lnTo>
                    <a:pt x="635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0" y="159832"/>
                  </a:lnTo>
                  <a:lnTo>
                    <a:pt x="635" y="167754"/>
                  </a:lnTo>
                  <a:lnTo>
                    <a:pt x="2159" y="175671"/>
                  </a:lnTo>
                  <a:lnTo>
                    <a:pt x="3556" y="183595"/>
                  </a:lnTo>
                  <a:lnTo>
                    <a:pt x="4953" y="190793"/>
                  </a:lnTo>
                  <a:lnTo>
                    <a:pt x="7874" y="198710"/>
                  </a:lnTo>
                  <a:lnTo>
                    <a:pt x="10033" y="205913"/>
                  </a:lnTo>
                  <a:lnTo>
                    <a:pt x="13589" y="213112"/>
                  </a:lnTo>
                  <a:lnTo>
                    <a:pt x="16510" y="220310"/>
                  </a:lnTo>
                  <a:lnTo>
                    <a:pt x="20828" y="227509"/>
                  </a:lnTo>
                  <a:lnTo>
                    <a:pt x="44577" y="259189"/>
                  </a:lnTo>
                  <a:lnTo>
                    <a:pt x="56896" y="269269"/>
                  </a:lnTo>
                  <a:lnTo>
                    <a:pt x="62611" y="274310"/>
                  </a:lnTo>
                  <a:lnTo>
                    <a:pt x="97917" y="293027"/>
                  </a:lnTo>
                  <a:lnTo>
                    <a:pt x="105029" y="295905"/>
                  </a:lnTo>
                  <a:lnTo>
                    <a:pt x="113030" y="298068"/>
                  </a:lnTo>
                  <a:lnTo>
                    <a:pt x="120142" y="299506"/>
                  </a:lnTo>
                  <a:lnTo>
                    <a:pt x="128143" y="300945"/>
                  </a:lnTo>
                  <a:lnTo>
                    <a:pt x="136017" y="302389"/>
                  </a:lnTo>
                  <a:lnTo>
                    <a:pt x="144018" y="303108"/>
                  </a:lnTo>
                  <a:lnTo>
                    <a:pt x="151892" y="303108"/>
                  </a:lnTo>
                  <a:lnTo>
                    <a:pt x="151892" y="303827"/>
                  </a:lnTo>
                  <a:lnTo>
                    <a:pt x="159766" y="303827"/>
                  </a:lnTo>
                  <a:lnTo>
                    <a:pt x="167767" y="303108"/>
                  </a:lnTo>
                  <a:lnTo>
                    <a:pt x="183515" y="300226"/>
                  </a:lnTo>
                  <a:lnTo>
                    <a:pt x="190754" y="298787"/>
                  </a:lnTo>
                  <a:lnTo>
                    <a:pt x="198628" y="295905"/>
                  </a:lnTo>
                  <a:lnTo>
                    <a:pt x="205867" y="293747"/>
                  </a:lnTo>
                  <a:lnTo>
                    <a:pt x="213106" y="290145"/>
                  </a:lnTo>
                  <a:lnTo>
                    <a:pt x="220218" y="287268"/>
                  </a:lnTo>
                  <a:lnTo>
                    <a:pt x="227457" y="282947"/>
                  </a:lnTo>
                  <a:lnTo>
                    <a:pt x="233934" y="279350"/>
                  </a:lnTo>
                  <a:lnTo>
                    <a:pt x="241173" y="274310"/>
                  </a:lnTo>
                  <a:lnTo>
                    <a:pt x="246888" y="269989"/>
                  </a:lnTo>
                  <a:lnTo>
                    <a:pt x="253365" y="264229"/>
                  </a:lnTo>
                  <a:lnTo>
                    <a:pt x="259207" y="259189"/>
                  </a:lnTo>
                  <a:lnTo>
                    <a:pt x="264160" y="253429"/>
                  </a:lnTo>
                  <a:lnTo>
                    <a:pt x="269240" y="246950"/>
                  </a:lnTo>
                  <a:lnTo>
                    <a:pt x="274320" y="241190"/>
                  </a:lnTo>
                  <a:lnTo>
                    <a:pt x="292989" y="205913"/>
                  </a:lnTo>
                  <a:lnTo>
                    <a:pt x="295910" y="198710"/>
                  </a:lnTo>
                  <a:lnTo>
                    <a:pt x="298069" y="190793"/>
                  </a:lnTo>
                  <a:lnTo>
                    <a:pt x="299466" y="183595"/>
                  </a:lnTo>
                  <a:lnTo>
                    <a:pt x="300863" y="175671"/>
                  </a:lnTo>
                  <a:lnTo>
                    <a:pt x="302387" y="167754"/>
                  </a:lnTo>
                  <a:lnTo>
                    <a:pt x="303022" y="159832"/>
                  </a:lnTo>
                  <a:lnTo>
                    <a:pt x="303022" y="151913"/>
                  </a:lnTo>
                  <a:lnTo>
                    <a:pt x="303784" y="151913"/>
                  </a:lnTo>
                  <a:lnTo>
                    <a:pt x="303784" y="143996"/>
                  </a:lnTo>
                  <a:lnTo>
                    <a:pt x="303022" y="136074"/>
                  </a:lnTo>
                  <a:lnTo>
                    <a:pt x="293751" y="97194"/>
                  </a:lnTo>
                  <a:lnTo>
                    <a:pt x="274955" y="62636"/>
                  </a:lnTo>
                  <a:lnTo>
                    <a:pt x="247650" y="33839"/>
                  </a:lnTo>
                  <a:lnTo>
                    <a:pt x="213741" y="12962"/>
                  </a:lnTo>
                  <a:lnTo>
                    <a:pt x="183515" y="3601"/>
                  </a:lnTo>
                  <a:lnTo>
                    <a:pt x="167767" y="718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3"/>
            <p:cNvSpPr/>
            <p:nvPr/>
          </p:nvSpPr>
          <p:spPr>
            <a:xfrm>
              <a:off x="1565640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0" y="151913"/>
                  </a:moveTo>
                  <a:lnTo>
                    <a:pt x="0" y="143996"/>
                  </a:lnTo>
                  <a:lnTo>
                    <a:pt x="635" y="136073"/>
                  </a:lnTo>
                  <a:lnTo>
                    <a:pt x="2159" y="128156"/>
                  </a:lnTo>
                  <a:lnTo>
                    <a:pt x="3556" y="120232"/>
                  </a:lnTo>
                  <a:lnTo>
                    <a:pt x="16510" y="82797"/>
                  </a:lnTo>
                  <a:lnTo>
                    <a:pt x="20066" y="75599"/>
                  </a:lnTo>
                  <a:lnTo>
                    <a:pt x="44577" y="44638"/>
                  </a:lnTo>
                  <a:lnTo>
                    <a:pt x="76328" y="20160"/>
                  </a:lnTo>
                  <a:lnTo>
                    <a:pt x="112270" y="5040"/>
                  </a:lnTo>
                  <a:lnTo>
                    <a:pt x="128145" y="2162"/>
                  </a:lnTo>
                  <a:lnTo>
                    <a:pt x="136019" y="718"/>
                  </a:lnTo>
                  <a:lnTo>
                    <a:pt x="143893" y="0"/>
                  </a:lnTo>
                  <a:lnTo>
                    <a:pt x="151895" y="0"/>
                  </a:lnTo>
                  <a:lnTo>
                    <a:pt x="159769" y="0"/>
                  </a:lnTo>
                  <a:lnTo>
                    <a:pt x="167770" y="718"/>
                  </a:lnTo>
                  <a:lnTo>
                    <a:pt x="175644" y="2162"/>
                  </a:lnTo>
                  <a:lnTo>
                    <a:pt x="183518" y="3601"/>
                  </a:lnTo>
                  <a:lnTo>
                    <a:pt x="220984" y="16559"/>
                  </a:lnTo>
                  <a:lnTo>
                    <a:pt x="234700" y="24482"/>
                  </a:lnTo>
                  <a:lnTo>
                    <a:pt x="241177" y="28798"/>
                  </a:lnTo>
                  <a:lnTo>
                    <a:pt x="270007" y="56157"/>
                  </a:lnTo>
                  <a:lnTo>
                    <a:pt x="290835" y="89995"/>
                  </a:lnTo>
                  <a:lnTo>
                    <a:pt x="301631" y="128156"/>
                  </a:lnTo>
                  <a:lnTo>
                    <a:pt x="303028" y="136073"/>
                  </a:lnTo>
                  <a:lnTo>
                    <a:pt x="303790" y="143996"/>
                  </a:lnTo>
                  <a:lnTo>
                    <a:pt x="303790" y="151913"/>
                  </a:lnTo>
                  <a:lnTo>
                    <a:pt x="303028" y="151913"/>
                  </a:lnTo>
                  <a:lnTo>
                    <a:pt x="303028" y="159831"/>
                  </a:lnTo>
                  <a:lnTo>
                    <a:pt x="302393" y="167753"/>
                  </a:lnTo>
                  <a:lnTo>
                    <a:pt x="300869" y="175671"/>
                  </a:lnTo>
                  <a:lnTo>
                    <a:pt x="299471" y="183594"/>
                  </a:lnTo>
                  <a:lnTo>
                    <a:pt x="298074" y="190792"/>
                  </a:lnTo>
                  <a:lnTo>
                    <a:pt x="295915" y="198709"/>
                  </a:lnTo>
                  <a:lnTo>
                    <a:pt x="292994" y="205913"/>
                  </a:lnTo>
                  <a:lnTo>
                    <a:pt x="290073" y="213831"/>
                  </a:lnTo>
                  <a:lnTo>
                    <a:pt x="269245" y="246949"/>
                  </a:lnTo>
                  <a:lnTo>
                    <a:pt x="264165" y="253429"/>
                  </a:lnTo>
                  <a:lnTo>
                    <a:pt x="259212" y="259188"/>
                  </a:lnTo>
                  <a:lnTo>
                    <a:pt x="253370" y="264229"/>
                  </a:lnTo>
                  <a:lnTo>
                    <a:pt x="246892" y="269988"/>
                  </a:lnTo>
                  <a:lnTo>
                    <a:pt x="241177" y="274309"/>
                  </a:lnTo>
                  <a:lnTo>
                    <a:pt x="233938" y="279350"/>
                  </a:lnTo>
                  <a:lnTo>
                    <a:pt x="227461" y="282946"/>
                  </a:lnTo>
                  <a:lnTo>
                    <a:pt x="220222" y="287267"/>
                  </a:lnTo>
                  <a:lnTo>
                    <a:pt x="213110" y="290145"/>
                  </a:lnTo>
                  <a:lnTo>
                    <a:pt x="205871" y="293746"/>
                  </a:lnTo>
                  <a:lnTo>
                    <a:pt x="198631" y="295904"/>
                  </a:lnTo>
                  <a:lnTo>
                    <a:pt x="190757" y="298787"/>
                  </a:lnTo>
                  <a:lnTo>
                    <a:pt x="183518" y="300225"/>
                  </a:lnTo>
                  <a:lnTo>
                    <a:pt x="175644" y="301664"/>
                  </a:lnTo>
                  <a:lnTo>
                    <a:pt x="167770" y="303108"/>
                  </a:lnTo>
                  <a:lnTo>
                    <a:pt x="159769" y="303827"/>
                  </a:lnTo>
                  <a:lnTo>
                    <a:pt x="151895" y="303827"/>
                  </a:lnTo>
                  <a:lnTo>
                    <a:pt x="151895" y="303108"/>
                  </a:lnTo>
                  <a:lnTo>
                    <a:pt x="143893" y="303108"/>
                  </a:lnTo>
                  <a:lnTo>
                    <a:pt x="136019" y="302388"/>
                  </a:lnTo>
                  <a:lnTo>
                    <a:pt x="128145" y="300945"/>
                  </a:lnTo>
                  <a:lnTo>
                    <a:pt x="120144" y="299506"/>
                  </a:lnTo>
                  <a:lnTo>
                    <a:pt x="113032" y="298067"/>
                  </a:lnTo>
                  <a:lnTo>
                    <a:pt x="105031" y="295904"/>
                  </a:lnTo>
                  <a:lnTo>
                    <a:pt x="97918" y="293027"/>
                  </a:lnTo>
                  <a:lnTo>
                    <a:pt x="89917" y="290145"/>
                  </a:lnTo>
                  <a:lnTo>
                    <a:pt x="56770" y="269269"/>
                  </a:lnTo>
                  <a:lnTo>
                    <a:pt x="50293" y="264229"/>
                  </a:lnTo>
                  <a:lnTo>
                    <a:pt x="24384" y="233992"/>
                  </a:lnTo>
                  <a:lnTo>
                    <a:pt x="20828" y="227507"/>
                  </a:lnTo>
                  <a:lnTo>
                    <a:pt x="16510" y="220309"/>
                  </a:lnTo>
                  <a:lnTo>
                    <a:pt x="13589" y="213111"/>
                  </a:lnTo>
                  <a:lnTo>
                    <a:pt x="10033" y="205913"/>
                  </a:lnTo>
                  <a:lnTo>
                    <a:pt x="7874" y="198709"/>
                  </a:lnTo>
                  <a:lnTo>
                    <a:pt x="4953" y="190792"/>
                  </a:lnTo>
                  <a:lnTo>
                    <a:pt x="3556" y="183594"/>
                  </a:lnTo>
                  <a:lnTo>
                    <a:pt x="2159" y="175671"/>
                  </a:lnTo>
                  <a:lnTo>
                    <a:pt x="635" y="167753"/>
                  </a:lnTo>
                  <a:lnTo>
                    <a:pt x="0" y="159831"/>
                  </a:lnTo>
                  <a:lnTo>
                    <a:pt x="0" y="15191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3" name="Group 14"/>
          <p:cNvGrpSpPr/>
          <p:nvPr/>
        </p:nvGrpSpPr>
        <p:grpSpPr>
          <a:xfrm>
            <a:off x="0" y="9769680"/>
            <a:ext cx="576000" cy="516960"/>
            <a:chOff x="0" y="9769680"/>
            <a:chExt cx="576000" cy="516960"/>
          </a:xfrm>
        </p:grpSpPr>
        <p:sp>
          <p:nvSpPr>
            <p:cNvPr id="194" name="CustomShape 15"/>
            <p:cNvSpPr/>
            <p:nvPr/>
          </p:nvSpPr>
          <p:spPr>
            <a:xfrm>
              <a:off x="0" y="9769680"/>
              <a:ext cx="576000" cy="516960"/>
            </a:xfrm>
            <a:custGeom>
              <a:avLst/>
              <a:gdLst/>
              <a:ah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0" y="9769680"/>
              <a:ext cx="576000" cy="516960"/>
            </a:xfrm>
            <a:custGeom>
              <a:avLst/>
              <a:gdLst/>
              <a:ah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" name="CustomShape 17"/>
          <p:cNvSpPr/>
          <p:nvPr/>
        </p:nvSpPr>
        <p:spPr>
          <a:xfrm>
            <a:off x="2323440" y="1463040"/>
            <a:ext cx="14135400" cy="26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>
            <a:spAutoFit/>
          </a:bodyPr>
          <a:p>
            <a:pPr marL="12600" indent="666720">
              <a:lnSpc>
                <a:spcPts val="10120"/>
              </a:lnSpc>
              <a:spcBef>
                <a:spcPts val="275"/>
              </a:spcBef>
            </a:pPr>
            <a:r>
              <a:rPr b="0" lang="en-US" sz="8450" spc="-160" strike="noStrike">
                <a:solidFill>
                  <a:srgbClr val="36d636"/>
                </a:solidFill>
                <a:latin typeface="Verdana"/>
              </a:rPr>
              <a:t>Empowering</a:t>
            </a:r>
            <a:r>
              <a:rPr b="0" lang="en-US" sz="8450" spc="-542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8450" spc="-367" strike="noStrike">
                <a:solidFill>
                  <a:srgbClr val="36d636"/>
                </a:solidFill>
                <a:latin typeface="Verdana"/>
              </a:rPr>
              <a:t>Educators: </a:t>
            </a:r>
            <a:r>
              <a:rPr b="0" lang="en-US" sz="8450" spc="-111" strike="noStrike">
                <a:solidFill>
                  <a:srgbClr val="36d636"/>
                </a:solidFill>
                <a:latin typeface="Verdana"/>
              </a:rPr>
              <a:t>Unveiling</a:t>
            </a:r>
            <a:r>
              <a:rPr b="0" lang="en-US" sz="8450" spc="-596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8450" spc="-131" strike="noStrike">
                <a:solidFill>
                  <a:srgbClr val="36d636"/>
                </a:solidFill>
                <a:latin typeface="Verdana"/>
              </a:rPr>
              <a:t>the</a:t>
            </a:r>
            <a:r>
              <a:rPr b="0" lang="en-US" sz="8450" spc="-591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8450" spc="-327" strike="noStrike">
                <a:solidFill>
                  <a:srgbClr val="36d636"/>
                </a:solidFill>
                <a:latin typeface="Verdana"/>
              </a:rPr>
              <a:t>Shiksha</a:t>
            </a:r>
            <a:r>
              <a:rPr b="0" lang="en-US" sz="8450" spc="-602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8450" spc="-26" strike="noStrike">
                <a:solidFill>
                  <a:srgbClr val="36d636"/>
                </a:solidFill>
                <a:latin typeface="Verdana"/>
              </a:rPr>
              <a:t>App</a:t>
            </a:r>
            <a:endParaRPr b="0" lang="en-US" sz="8450" spc="-1" strike="noStrike">
              <a:latin typeface="Arial"/>
            </a:endParaRPr>
          </a:p>
        </p:txBody>
      </p:sp>
      <p:pic>
        <p:nvPicPr>
          <p:cNvPr id="197" name="object 20" descr=""/>
          <p:cNvPicPr/>
          <p:nvPr/>
        </p:nvPicPr>
        <p:blipFill>
          <a:blip r:embed="rId2"/>
          <a:stretch/>
        </p:blipFill>
        <p:spPr>
          <a:xfrm>
            <a:off x="5124600" y="4700160"/>
            <a:ext cx="7219080" cy="460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object 2" descr=""/>
          <p:cNvPicPr/>
          <p:nvPr/>
        </p:nvPicPr>
        <p:blipFill>
          <a:blip r:embed="rId1"/>
          <a:stretch/>
        </p:blipFill>
        <p:spPr>
          <a:xfrm>
            <a:off x="16837200" y="-9360"/>
            <a:ext cx="1459440" cy="2231280"/>
          </a:xfrm>
          <a:prstGeom prst="rect">
            <a:avLst/>
          </a:prstGeom>
          <a:ln>
            <a:noFill/>
          </a:ln>
        </p:spPr>
      </p:pic>
      <p:grpSp>
        <p:nvGrpSpPr>
          <p:cNvPr id="268" name="Group 1"/>
          <p:cNvGrpSpPr/>
          <p:nvPr/>
        </p:nvGrpSpPr>
        <p:grpSpPr>
          <a:xfrm>
            <a:off x="0" y="9223200"/>
            <a:ext cx="2190600" cy="1063440"/>
            <a:chOff x="0" y="9223200"/>
            <a:chExt cx="2190600" cy="1063440"/>
          </a:xfrm>
        </p:grpSpPr>
        <p:sp>
          <p:nvSpPr>
            <p:cNvPr id="269" name="CustomShape 2"/>
            <p:cNvSpPr/>
            <p:nvPr/>
          </p:nvSpPr>
          <p:spPr>
            <a:xfrm>
              <a:off x="0" y="9223200"/>
              <a:ext cx="2190600" cy="1063440"/>
            </a:xfrm>
            <a:custGeom>
              <a:avLst/>
              <a:gdLst/>
              <a:ah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3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4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2" name="Group 5"/>
          <p:cNvGrpSpPr/>
          <p:nvPr/>
        </p:nvGrpSpPr>
        <p:grpSpPr>
          <a:xfrm>
            <a:off x="3085200" y="2221920"/>
            <a:ext cx="7390800" cy="7123320"/>
            <a:chOff x="3085200" y="2221920"/>
            <a:chExt cx="7390800" cy="7123320"/>
          </a:xfrm>
        </p:grpSpPr>
        <p:sp>
          <p:nvSpPr>
            <p:cNvPr id="273" name="CustomShape 6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7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75" name="object 10" descr=""/>
            <p:cNvPicPr/>
            <p:nvPr/>
          </p:nvPicPr>
          <p:blipFill>
            <a:blip r:embed="rId2"/>
            <a:stretch/>
          </p:blipFill>
          <p:spPr>
            <a:xfrm>
              <a:off x="3085200" y="2221920"/>
              <a:ext cx="7390800" cy="7123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6" name="CustomShape 8"/>
          <p:cNvSpPr/>
          <p:nvPr/>
        </p:nvSpPr>
        <p:spPr>
          <a:xfrm>
            <a:off x="2309760" y="308160"/>
            <a:ext cx="12740400" cy="13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360" bIns="0">
            <a:spAutoFit/>
          </a:bodyPr>
          <a:p>
            <a:pPr marL="534600">
              <a:lnSpc>
                <a:spcPct val="100000"/>
              </a:lnSpc>
              <a:spcBef>
                <a:spcPts val="96"/>
              </a:spcBef>
            </a:pPr>
            <a:r>
              <a:rPr b="0" lang="en-US" sz="7500" spc="-111" strike="noStrike">
                <a:solidFill>
                  <a:srgbClr val="36d636"/>
                </a:solidFill>
                <a:latin typeface="Lucida Sans"/>
              </a:rPr>
              <a:t>Future</a:t>
            </a:r>
            <a:r>
              <a:rPr b="0" lang="en-US" sz="7500" spc="-486" strike="noStrike">
                <a:solidFill>
                  <a:srgbClr val="36d636"/>
                </a:solidFill>
                <a:latin typeface="Lucida Sans"/>
              </a:rPr>
              <a:t> </a:t>
            </a:r>
            <a:r>
              <a:rPr b="0" lang="en-US" sz="7500" spc="-66" strike="noStrike">
                <a:solidFill>
                  <a:srgbClr val="36d636"/>
                </a:solidFill>
                <a:latin typeface="Lucida Sans"/>
              </a:rPr>
              <a:t>Features</a:t>
            </a:r>
            <a:r>
              <a:rPr b="0" lang="en-US" sz="7500" spc="-491" strike="noStrike">
                <a:solidFill>
                  <a:srgbClr val="36d636"/>
                </a:solidFill>
                <a:latin typeface="Lucida Sans"/>
              </a:rPr>
              <a:t> </a:t>
            </a:r>
            <a:r>
              <a:rPr b="0" lang="en-US" sz="7500" spc="-80" strike="noStrike">
                <a:solidFill>
                  <a:srgbClr val="36d636"/>
                </a:solidFill>
                <a:latin typeface="Lucida Sans"/>
              </a:rPr>
              <a:t>Include</a:t>
            </a:r>
            <a:endParaRPr b="0" lang="en-US" sz="7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object 2" descr=""/>
          <p:cNvPicPr/>
          <p:nvPr/>
        </p:nvPicPr>
        <p:blipFill>
          <a:blip r:embed="rId1"/>
          <a:stretch/>
        </p:blipFill>
        <p:spPr>
          <a:xfrm>
            <a:off x="12412800" y="0"/>
            <a:ext cx="5874480" cy="10286280"/>
          </a:xfrm>
          <a:prstGeom prst="rect">
            <a:avLst/>
          </a:prstGeom>
          <a:ln>
            <a:noFill/>
          </a:ln>
        </p:spPr>
      </p:pic>
      <p:grpSp>
        <p:nvGrpSpPr>
          <p:cNvPr id="278" name="Group 1"/>
          <p:cNvGrpSpPr/>
          <p:nvPr/>
        </p:nvGrpSpPr>
        <p:grpSpPr>
          <a:xfrm>
            <a:off x="7660080" y="618480"/>
            <a:ext cx="999720" cy="997560"/>
            <a:chOff x="7660080" y="618480"/>
            <a:chExt cx="999720" cy="997560"/>
          </a:xfrm>
        </p:grpSpPr>
        <p:sp>
          <p:nvSpPr>
            <p:cNvPr id="279" name="CustomShape 2"/>
            <p:cNvSpPr/>
            <p:nvPr/>
          </p:nvSpPr>
          <p:spPr>
            <a:xfrm>
              <a:off x="7660080" y="61848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3"/>
            <p:cNvSpPr/>
            <p:nvPr/>
          </p:nvSpPr>
          <p:spPr>
            <a:xfrm>
              <a:off x="7660440" y="61848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1" name="Group 4"/>
          <p:cNvGrpSpPr/>
          <p:nvPr/>
        </p:nvGrpSpPr>
        <p:grpSpPr>
          <a:xfrm>
            <a:off x="10170000" y="0"/>
            <a:ext cx="2237760" cy="4457160"/>
            <a:chOff x="10170000" y="0"/>
            <a:chExt cx="2237760" cy="4457160"/>
          </a:xfrm>
        </p:grpSpPr>
        <p:sp>
          <p:nvSpPr>
            <p:cNvPr id="282" name="CustomShape 5"/>
            <p:cNvSpPr/>
            <p:nvPr/>
          </p:nvSpPr>
          <p:spPr>
            <a:xfrm>
              <a:off x="10170000" y="0"/>
              <a:ext cx="2237760" cy="4457160"/>
            </a:xfrm>
            <a:custGeom>
              <a:avLst/>
              <a:gdLst/>
              <a:ahLst/>
              <a:rect l="l" t="t" r="r" b="b"/>
              <a:pathLst>
                <a:path w="2238375" h="4457700">
                  <a:moveTo>
                    <a:pt x="582447" y="3351541"/>
                  </a:moveTo>
                  <a:lnTo>
                    <a:pt x="527723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499"/>
                  </a:lnTo>
                  <a:lnTo>
                    <a:pt x="1136815" y="3904499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1"/>
                  </a:lnTo>
                  <a:close/>
                  <a:moveTo>
                    <a:pt x="582447" y="3904499"/>
                  </a:moveTo>
                  <a:lnTo>
                    <a:pt x="552208" y="3904499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499"/>
                  </a:lnTo>
                  <a:close/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76" y="3351541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399"/>
                  </a:lnTo>
                  <a:lnTo>
                    <a:pt x="552208" y="2215399"/>
                  </a:lnTo>
                  <a:lnTo>
                    <a:pt x="552208" y="2768357"/>
                  </a:lnTo>
                  <a:lnTo>
                    <a:pt x="582447" y="2768357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  <a:moveTo>
                    <a:pt x="2238374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399"/>
                  </a:lnTo>
                  <a:lnTo>
                    <a:pt x="1136815" y="2215399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3"/>
                  </a:lnTo>
                  <a:lnTo>
                    <a:pt x="2238374" y="29513"/>
                  </a:lnTo>
                  <a:lnTo>
                    <a:pt x="2238374" y="0"/>
                  </a:lnTo>
                  <a:close/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  <a:moveTo>
                    <a:pt x="2238374" y="29513"/>
                  </a:moveTo>
                  <a:lnTo>
                    <a:pt x="2212441" y="29513"/>
                  </a:lnTo>
                  <a:lnTo>
                    <a:pt x="2212441" y="553668"/>
                  </a:lnTo>
                  <a:lnTo>
                    <a:pt x="2238374" y="553668"/>
                  </a:lnTo>
                  <a:lnTo>
                    <a:pt x="2238374" y="29513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6"/>
            <p:cNvSpPr/>
            <p:nvPr/>
          </p:nvSpPr>
          <p:spPr>
            <a:xfrm>
              <a:off x="10878480" y="34668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7"/>
            <p:cNvSpPr/>
            <p:nvPr/>
          </p:nvSpPr>
          <p:spPr>
            <a:xfrm>
              <a:off x="10878480" y="34668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" name="CustomShape 8"/>
          <p:cNvSpPr/>
          <p:nvPr/>
        </p:nvSpPr>
        <p:spPr>
          <a:xfrm>
            <a:off x="1492560" y="6694200"/>
            <a:ext cx="752076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66" strike="noStrike">
                <a:solidFill>
                  <a:srgbClr val="000000"/>
                </a:solidFill>
                <a:latin typeface="Century Gothic"/>
                <a:ea typeface="DejaVu Sans"/>
              </a:rPr>
              <a:t>Accessibility</a:t>
            </a:r>
            <a:r>
              <a:rPr b="0" lang="en-US" sz="2400" spc="-15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000000"/>
                </a:solidFill>
                <a:latin typeface="Century Gothic"/>
                <a:ea typeface="DejaVu Sans"/>
              </a:rPr>
              <a:t>Features: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145" strike="noStrike">
                <a:solidFill>
                  <a:srgbClr val="000000"/>
                </a:solidFill>
                <a:latin typeface="Century Gothic"/>
                <a:ea typeface="DejaVu Sans"/>
              </a:rPr>
              <a:t>The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46" strike="noStrike">
                <a:solidFill>
                  <a:srgbClr val="000000"/>
                </a:solidFill>
                <a:latin typeface="Century Gothic"/>
                <a:ea typeface="DejaVu Sans"/>
              </a:rPr>
              <a:t>app</a:t>
            </a:r>
            <a:r>
              <a:rPr b="0" lang="en-US" sz="2400" spc="-15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219" strike="noStrike">
                <a:solidFill>
                  <a:srgbClr val="000000"/>
                </a:solidFill>
                <a:latin typeface="Century Gothic"/>
                <a:ea typeface="DejaVu Sans"/>
              </a:rPr>
              <a:t>is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000000"/>
                </a:solidFill>
                <a:latin typeface="Century Gothic"/>
                <a:ea typeface="DejaVu Sans"/>
              </a:rPr>
              <a:t>designed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to</a:t>
            </a:r>
            <a:r>
              <a:rPr b="0" lang="en-US" sz="2400" spc="-15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000000"/>
                </a:solidFill>
                <a:latin typeface="Century Gothic"/>
                <a:ea typeface="DejaVu Sans"/>
              </a:rPr>
              <a:t>be </a:t>
            </a:r>
            <a:r>
              <a:rPr b="0" lang="en-US" sz="2400" spc="60" strike="noStrike">
                <a:solidFill>
                  <a:srgbClr val="000000"/>
                </a:solidFill>
                <a:latin typeface="Century Gothic"/>
                <a:ea typeface="DejaVu Sans"/>
              </a:rPr>
              <a:t>inclusive,</a:t>
            </a:r>
            <a:r>
              <a:rPr b="0" lang="en-US" sz="2400" spc="-32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165" strike="noStrike">
                <a:solidFill>
                  <a:srgbClr val="000000"/>
                </a:solidFill>
                <a:latin typeface="Century Gothic"/>
                <a:ea typeface="DejaVu Sans"/>
              </a:rPr>
              <a:t>with</a:t>
            </a:r>
            <a:r>
              <a:rPr b="0" lang="en-US" sz="2400" spc="-26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000000"/>
                </a:solidFill>
                <a:latin typeface="Century Gothic"/>
                <a:ea typeface="DejaVu Sans"/>
              </a:rPr>
              <a:t>accessibility</a:t>
            </a:r>
            <a:r>
              <a:rPr b="0" lang="en-US" sz="2400" spc="-26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000000"/>
                </a:solidFill>
                <a:latin typeface="Century Gothic"/>
                <a:ea typeface="DejaVu Sans"/>
              </a:rPr>
              <a:t>features</a:t>
            </a:r>
            <a:r>
              <a:rPr b="0" lang="en-US" sz="2400" spc="-32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000000"/>
                </a:solidFill>
                <a:latin typeface="Century Gothic"/>
                <a:ea typeface="DejaVu Sans"/>
              </a:rPr>
              <a:t>that</a:t>
            </a:r>
            <a:r>
              <a:rPr b="0" lang="en-US" sz="2400" spc="-26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cater</a:t>
            </a:r>
            <a:r>
              <a:rPr b="0" lang="en-US" sz="2400" spc="-26" strike="noStrike">
                <a:solidFill>
                  <a:srgbClr val="000000"/>
                </a:solidFill>
                <a:latin typeface="Century Gothic"/>
                <a:ea typeface="DejaVu Sans"/>
              </a:rPr>
              <a:t> to </a:t>
            </a:r>
            <a:r>
              <a:rPr b="0" lang="en-US" sz="2400" spc="60" strike="noStrike">
                <a:solidFill>
                  <a:srgbClr val="000000"/>
                </a:solidFill>
                <a:latin typeface="Century Gothic"/>
                <a:ea typeface="DejaVu Sans"/>
              </a:rPr>
              <a:t>diverse</a:t>
            </a:r>
            <a:r>
              <a:rPr b="0" lang="en-US" sz="2400" spc="7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000000"/>
                </a:solidFill>
                <a:latin typeface="Century Gothic"/>
                <a:ea typeface="DejaVu Sans"/>
              </a:rPr>
              <a:t>learning</a:t>
            </a:r>
            <a:r>
              <a:rPr b="0" lang="en-US" sz="2400" spc="9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needs,</a:t>
            </a:r>
            <a:r>
              <a:rPr b="0" lang="en-US" sz="2400" spc="9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000000"/>
                </a:solidFill>
                <a:latin typeface="Century Gothic"/>
                <a:ea typeface="DejaVu Sans"/>
              </a:rPr>
              <a:t>ensuring</a:t>
            </a:r>
            <a:r>
              <a:rPr b="0" lang="en-US" sz="2400" spc="9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000000"/>
                </a:solidFill>
                <a:latin typeface="Century Gothic"/>
                <a:ea typeface="DejaVu Sans"/>
              </a:rPr>
              <a:t>that</a:t>
            </a:r>
            <a:r>
              <a:rPr b="0" lang="en-US" sz="2400" spc="9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  <a:ea typeface="DejaVu Sans"/>
              </a:rPr>
              <a:t>educators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and</a:t>
            </a:r>
            <a:r>
              <a:rPr b="0" lang="en-US" sz="2400" spc="-4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000000"/>
                </a:solidFill>
                <a:latin typeface="Century Gothic"/>
                <a:ea typeface="DejaVu Sans"/>
              </a:rPr>
              <a:t>learners</a:t>
            </a:r>
            <a:r>
              <a:rPr b="0" lang="en-US" sz="2400" spc="-35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000000"/>
                </a:solidFill>
                <a:latin typeface="Century Gothic"/>
                <a:ea typeface="DejaVu Sans"/>
              </a:rPr>
              <a:t>from</a:t>
            </a:r>
            <a:r>
              <a:rPr b="0" lang="en-US" sz="2400" spc="-4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000000"/>
                </a:solidFill>
                <a:latin typeface="Century Gothic"/>
                <a:ea typeface="DejaVu Sans"/>
              </a:rPr>
              <a:t>all</a:t>
            </a:r>
            <a:r>
              <a:rPr b="0" lang="en-US" sz="2400" spc="-4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000000"/>
                </a:solidFill>
                <a:latin typeface="Century Gothic"/>
                <a:ea typeface="DejaVu Sans"/>
              </a:rPr>
              <a:t>backgrounds</a:t>
            </a:r>
            <a:r>
              <a:rPr b="0" lang="en-US" sz="2400" spc="-35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46" strike="noStrike">
                <a:solidFill>
                  <a:srgbClr val="000000"/>
                </a:solidFill>
                <a:latin typeface="Century Gothic"/>
                <a:ea typeface="DejaVu Sans"/>
              </a:rPr>
              <a:t>can</a:t>
            </a:r>
            <a:r>
              <a:rPr b="0" lang="en-US" sz="2400" spc="-41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  <a:ea typeface="DejaVu Sans"/>
              </a:rPr>
              <a:t>engage </a:t>
            </a:r>
            <a:r>
              <a:rPr b="0" lang="en-US" sz="2400" spc="165" strike="noStrike">
                <a:solidFill>
                  <a:srgbClr val="000000"/>
                </a:solidFill>
                <a:latin typeface="Century Gothic"/>
                <a:ea typeface="DejaVu Sans"/>
              </a:rPr>
              <a:t>with</a:t>
            </a:r>
            <a:r>
              <a:rPr b="0" lang="en-US" sz="2400" spc="-15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000000"/>
                </a:solidFill>
                <a:latin typeface="Century Gothic"/>
                <a:ea typeface="DejaVu Sans"/>
              </a:rPr>
              <a:t>the</a:t>
            </a:r>
            <a:r>
              <a:rPr b="0" lang="en-US" sz="2400" spc="-15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000000"/>
                </a:solidFill>
                <a:latin typeface="Century Gothic"/>
                <a:ea typeface="DejaVu Sans"/>
              </a:rPr>
              <a:t>platform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000000"/>
                </a:solidFill>
                <a:latin typeface="Century Gothic"/>
                <a:ea typeface="DejaVu Sans"/>
              </a:rPr>
              <a:t>seamlessly.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9"/>
          <p:cNvSpPr/>
          <p:nvPr/>
        </p:nvSpPr>
        <p:spPr>
          <a:xfrm>
            <a:off x="14725440" y="-149760"/>
            <a:ext cx="3151440" cy="11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50" spc="-151" strike="noStrike">
                <a:solidFill>
                  <a:srgbClr val="000000"/>
                </a:solidFill>
                <a:latin typeface="Verdana"/>
              </a:rPr>
              <a:t>Shiksha</a:t>
            </a:r>
            <a:r>
              <a:rPr b="0" lang="en-US" sz="3650" spc="-270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3650" spc="-21" strike="noStrike">
                <a:solidFill>
                  <a:srgbClr val="000000"/>
                </a:solidFill>
                <a:latin typeface="Verdana"/>
              </a:rPr>
              <a:t>offers</a:t>
            </a:r>
            <a:endParaRPr b="0" lang="en-US" sz="3650" spc="-1" strike="noStrike">
              <a:latin typeface="Arial"/>
            </a:endParaRPr>
          </a:p>
        </p:txBody>
      </p:sp>
      <p:sp>
        <p:nvSpPr>
          <p:cNvPr id="287" name="CustomShape 10"/>
          <p:cNvSpPr/>
          <p:nvPr/>
        </p:nvSpPr>
        <p:spPr>
          <a:xfrm>
            <a:off x="14452560" y="402480"/>
            <a:ext cx="3697560" cy="72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b="0" lang="en-US" sz="3650" spc="-86" strike="noStrike">
                <a:solidFill>
                  <a:srgbClr val="000000"/>
                </a:solidFill>
                <a:latin typeface="Verdana"/>
                <a:ea typeface="DejaVu Sans"/>
              </a:rPr>
              <a:t>robust</a:t>
            </a:r>
            <a:r>
              <a:rPr b="0" lang="en-US" sz="365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12" strike="noStrike">
                <a:solidFill>
                  <a:srgbClr val="000000"/>
                </a:solidFill>
                <a:latin typeface="Verdana"/>
                <a:ea typeface="DejaVu Sans"/>
              </a:rPr>
              <a:t>technical </a:t>
            </a:r>
            <a:r>
              <a:rPr b="0" lang="en-US" sz="3650" spc="-41" strike="noStrike">
                <a:solidFill>
                  <a:srgbClr val="000000"/>
                </a:solidFill>
                <a:latin typeface="Verdana"/>
                <a:ea typeface="DejaVu Sans"/>
              </a:rPr>
              <a:t>support</a:t>
            </a:r>
            <a:r>
              <a:rPr b="0" lang="en-US" sz="365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26" strike="noStrike">
                <a:solidFill>
                  <a:srgbClr val="000000"/>
                </a:solidFill>
                <a:latin typeface="Verdana"/>
                <a:ea typeface="DejaVu Sans"/>
              </a:rPr>
              <a:t>and </a:t>
            </a:r>
            <a:r>
              <a:rPr b="0" lang="en-US" sz="3650" spc="-145" strike="noStrike">
                <a:solidFill>
                  <a:srgbClr val="000000"/>
                </a:solidFill>
                <a:latin typeface="Verdana"/>
                <a:ea typeface="DejaVu Sans"/>
              </a:rPr>
              <a:t>assistance</a:t>
            </a:r>
            <a:r>
              <a:rPr b="0" lang="en-US" sz="3650" spc="-265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26" strike="noStrike">
                <a:solidFill>
                  <a:srgbClr val="000000"/>
                </a:solidFill>
                <a:latin typeface="Verdana"/>
                <a:ea typeface="DejaVu Sans"/>
              </a:rPr>
              <a:t>to </a:t>
            </a:r>
            <a:r>
              <a:rPr b="0" lang="en-US" sz="3650" spc="-21" strike="noStrike">
                <a:solidFill>
                  <a:srgbClr val="000000"/>
                </a:solidFill>
                <a:latin typeface="Verdana"/>
                <a:ea typeface="DejaVu Sans"/>
              </a:rPr>
              <a:t>educators, </a:t>
            </a:r>
            <a:r>
              <a:rPr b="0" lang="en-US" sz="3650" spc="-97" strike="noStrike">
                <a:solidFill>
                  <a:srgbClr val="000000"/>
                </a:solidFill>
                <a:latin typeface="Verdana"/>
                <a:ea typeface="DejaVu Sans"/>
              </a:rPr>
              <a:t>ensuring</a:t>
            </a:r>
            <a:r>
              <a:rPr b="0" lang="en-US" sz="365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52" strike="noStrike">
                <a:solidFill>
                  <a:srgbClr val="000000"/>
                </a:solidFill>
                <a:latin typeface="Verdana"/>
                <a:ea typeface="DejaVu Sans"/>
              </a:rPr>
              <a:t>a </a:t>
            </a:r>
            <a:r>
              <a:rPr b="0" lang="en-US" sz="3650" spc="-80" strike="noStrike">
                <a:solidFill>
                  <a:srgbClr val="000000"/>
                </a:solidFill>
                <a:latin typeface="Verdana"/>
                <a:ea typeface="DejaVu Sans"/>
              </a:rPr>
              <a:t>smooth</a:t>
            </a:r>
            <a:r>
              <a:rPr b="0" lang="en-US" sz="3650" spc="-27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21" strike="noStrike">
                <a:solidFill>
                  <a:srgbClr val="000000"/>
                </a:solidFill>
                <a:latin typeface="Verdana"/>
                <a:ea typeface="DejaVu Sans"/>
              </a:rPr>
              <a:t>user </a:t>
            </a:r>
            <a:r>
              <a:rPr b="0" lang="en-US" sz="3650" spc="-111" strike="noStrike">
                <a:solidFill>
                  <a:srgbClr val="000000"/>
                </a:solidFill>
                <a:latin typeface="Verdana"/>
                <a:ea typeface="DejaVu Sans"/>
              </a:rPr>
              <a:t>experience</a:t>
            </a:r>
            <a:r>
              <a:rPr b="0" lang="en-US" sz="3650" spc="-24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26" strike="noStrike">
                <a:solidFill>
                  <a:srgbClr val="000000"/>
                </a:solidFill>
                <a:latin typeface="Verdana"/>
                <a:ea typeface="DejaVu Sans"/>
              </a:rPr>
              <a:t>and </a:t>
            </a:r>
            <a:r>
              <a:rPr b="0" lang="en-US" sz="3650" spc="-41" strike="noStrike">
                <a:solidFill>
                  <a:srgbClr val="000000"/>
                </a:solidFill>
                <a:latin typeface="Verdana"/>
                <a:ea typeface="DejaVu Sans"/>
              </a:rPr>
              <a:t>providing</a:t>
            </a:r>
            <a:r>
              <a:rPr b="0" lang="en-US" sz="3650" spc="-26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41" strike="noStrike">
                <a:solidFill>
                  <a:srgbClr val="000000"/>
                </a:solidFill>
                <a:latin typeface="Verdana"/>
                <a:ea typeface="DejaVu Sans"/>
              </a:rPr>
              <a:t>timely </a:t>
            </a:r>
            <a:r>
              <a:rPr b="0" lang="en-US" sz="3650" spc="-75" strike="noStrike">
                <a:solidFill>
                  <a:srgbClr val="000000"/>
                </a:solidFill>
                <a:latin typeface="Verdana"/>
                <a:ea typeface="DejaVu Sans"/>
              </a:rPr>
              <a:t>resolutions</a:t>
            </a:r>
            <a:r>
              <a:rPr b="0" lang="en-US" sz="3650" spc="-25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26" strike="noStrike">
                <a:solidFill>
                  <a:srgbClr val="000000"/>
                </a:solidFill>
                <a:latin typeface="Verdana"/>
                <a:ea typeface="DejaVu Sans"/>
              </a:rPr>
              <a:t>to </a:t>
            </a:r>
            <a:r>
              <a:rPr b="0" lang="en-US" sz="3650" spc="-137" strike="noStrike">
                <a:solidFill>
                  <a:srgbClr val="000000"/>
                </a:solidFill>
                <a:latin typeface="Verdana"/>
                <a:ea typeface="DejaVu Sans"/>
              </a:rPr>
              <a:t>any</a:t>
            </a:r>
            <a:r>
              <a:rPr b="0" lang="en-US" sz="3650" spc="-23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97" strike="noStrike">
                <a:solidFill>
                  <a:srgbClr val="000000"/>
                </a:solidFill>
                <a:latin typeface="Verdana"/>
                <a:ea typeface="DejaVu Sans"/>
              </a:rPr>
              <a:t>app-</a:t>
            </a:r>
            <a:r>
              <a:rPr b="0" lang="en-US" sz="3650" spc="-12" strike="noStrike">
                <a:solidFill>
                  <a:srgbClr val="000000"/>
                </a:solidFill>
                <a:latin typeface="Verdana"/>
                <a:ea typeface="DejaVu Sans"/>
              </a:rPr>
              <a:t>related </a:t>
            </a:r>
            <a:r>
              <a:rPr b="0" lang="en-US" sz="3650" spc="-111" strike="noStrike">
                <a:solidFill>
                  <a:srgbClr val="000000"/>
                </a:solidFill>
                <a:latin typeface="Verdana"/>
                <a:ea typeface="DejaVu Sans"/>
              </a:rPr>
              <a:t>queries</a:t>
            </a:r>
            <a:r>
              <a:rPr b="0" lang="en-US" sz="365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3650" spc="-26" strike="noStrike">
                <a:solidFill>
                  <a:srgbClr val="000000"/>
                </a:solidFill>
                <a:latin typeface="Verdana"/>
                <a:ea typeface="DejaVu Sans"/>
              </a:rPr>
              <a:t>or </a:t>
            </a:r>
            <a:r>
              <a:rPr b="0" lang="en-US" sz="3650" spc="-21" strike="noStrike">
                <a:solidFill>
                  <a:srgbClr val="000000"/>
                </a:solidFill>
                <a:latin typeface="Verdana"/>
                <a:ea typeface="DejaVu Sans"/>
              </a:rPr>
              <a:t>concerns.</a:t>
            </a:r>
            <a:endParaRPr b="0" lang="en-US" sz="3650" spc="-1" strike="noStrike">
              <a:latin typeface="Arial"/>
            </a:endParaRPr>
          </a:p>
        </p:txBody>
      </p:sp>
      <p:sp>
        <p:nvSpPr>
          <p:cNvPr id="288" name="CustomShape 11"/>
          <p:cNvSpPr/>
          <p:nvPr/>
        </p:nvSpPr>
        <p:spPr>
          <a:xfrm>
            <a:off x="1362960" y="1463040"/>
            <a:ext cx="8695080" cy="32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>
            <a:spAutoFit/>
          </a:bodyPr>
          <a:p>
            <a:pPr marL="12600">
              <a:lnSpc>
                <a:spcPts val="7500"/>
              </a:lnSpc>
              <a:spcBef>
                <a:spcPts val="201"/>
              </a:spcBef>
            </a:pPr>
            <a:r>
              <a:rPr b="0" lang="en-US" sz="6100" spc="-236" strike="noStrike">
                <a:solidFill>
                  <a:srgbClr val="36d636"/>
                </a:solidFill>
                <a:latin typeface="Verdana"/>
              </a:rPr>
              <a:t>Scope</a:t>
            </a:r>
            <a:r>
              <a:rPr b="0" lang="en-US" sz="6100" spc="-420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6100" spc="-126" strike="noStrike">
                <a:solidFill>
                  <a:srgbClr val="36d636"/>
                </a:solidFill>
                <a:latin typeface="Verdana"/>
              </a:rPr>
              <a:t>and </a:t>
            </a:r>
            <a:r>
              <a:rPr b="0" lang="en-US" sz="6100" spc="-32" strike="noStrike">
                <a:solidFill>
                  <a:srgbClr val="36d636"/>
                </a:solidFill>
                <a:latin typeface="Verdana"/>
              </a:rPr>
              <a:t>Objective</a:t>
            </a:r>
            <a:endParaRPr b="0" lang="en-US" sz="6100" spc="-1" strike="noStrike">
              <a:latin typeface="Arial"/>
            </a:endParaRPr>
          </a:p>
          <a:p>
            <a:pPr marL="142200">
              <a:lnSpc>
                <a:spcPct val="100000"/>
              </a:lnSpc>
              <a:spcBef>
                <a:spcPts val="6406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Technical</a:t>
            </a:r>
            <a:r>
              <a:rPr b="0" lang="en-US" sz="2400" spc="216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41" strike="noStrike">
                <a:solidFill>
                  <a:srgbClr val="000000"/>
                </a:solidFill>
                <a:latin typeface="Century Gothic"/>
              </a:rPr>
              <a:t>Assistance:</a:t>
            </a:r>
            <a:r>
              <a:rPr b="0" lang="en-US" sz="2400" spc="151" strike="noStrike">
                <a:solidFill>
                  <a:srgbClr val="000000"/>
                </a:solidFill>
                <a:latin typeface="Century Gothic"/>
              </a:rPr>
              <a:t>Shiksha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80" strike="noStrike">
                <a:solidFill>
                  <a:srgbClr val="000000"/>
                </a:solidFill>
                <a:latin typeface="Century Gothic"/>
              </a:rPr>
              <a:t>offers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109" strike="noStrike">
                <a:solidFill>
                  <a:srgbClr val="000000"/>
                </a:solidFill>
                <a:latin typeface="Century Gothic"/>
              </a:rPr>
              <a:t>robust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technical</a:t>
            </a:r>
            <a:r>
              <a:rPr b="0" lang="en-US" sz="2400" spc="15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109" strike="noStrike">
                <a:solidFill>
                  <a:srgbClr val="000000"/>
                </a:solidFill>
                <a:latin typeface="Century Gothic"/>
              </a:rPr>
              <a:t>support</a:t>
            </a:r>
            <a:r>
              <a:rPr b="0" lang="en-US" sz="2400" spc="2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and</a:t>
            </a:r>
            <a:r>
              <a:rPr b="0" lang="en-US" sz="2400" spc="2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49" strike="noStrike">
                <a:solidFill>
                  <a:srgbClr val="000000"/>
                </a:solidFill>
                <a:latin typeface="Century Gothic"/>
              </a:rPr>
              <a:t>assistance</a:t>
            </a:r>
            <a:r>
              <a:rPr b="0" lang="en-US" sz="2400" spc="15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to</a:t>
            </a:r>
            <a:r>
              <a:rPr b="0" lang="en-US" sz="2400" spc="2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</a:rPr>
              <a:t>educators, </a:t>
            </a:r>
            <a:r>
              <a:rPr b="0" lang="en-US" sz="2400" spc="131" strike="noStrike">
                <a:solidFill>
                  <a:srgbClr val="000000"/>
                </a:solidFill>
                <a:latin typeface="Century Gothic"/>
              </a:rPr>
              <a:t>ensuring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-222" strike="noStrike">
                <a:solidFill>
                  <a:srgbClr val="000000"/>
                </a:solidFill>
                <a:latin typeface="Century Gothic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126" strike="noStrike">
                <a:solidFill>
                  <a:srgbClr val="000000"/>
                </a:solidFill>
                <a:latin typeface="Century Gothic"/>
              </a:rPr>
              <a:t>smooth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140" strike="noStrike">
                <a:solidFill>
                  <a:srgbClr val="000000"/>
                </a:solidFill>
                <a:latin typeface="Century Gothic"/>
              </a:rPr>
              <a:t>user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 experience and</a:t>
            </a:r>
            <a:r>
              <a:rPr b="0" lang="en-US" sz="2400" spc="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60" strike="noStrike">
                <a:solidFill>
                  <a:srgbClr val="000000"/>
                </a:solidFill>
                <a:latin typeface="Century Gothic"/>
              </a:rPr>
              <a:t>providing </a:t>
            </a:r>
            <a:r>
              <a:rPr b="0" lang="en-US" sz="2400" spc="120" strike="noStrike">
                <a:solidFill>
                  <a:srgbClr val="000000"/>
                </a:solidFill>
                <a:latin typeface="Century Gothic"/>
              </a:rPr>
              <a:t>timely</a:t>
            </a:r>
            <a:r>
              <a:rPr b="0" lang="en-US" sz="2400" spc="26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120" strike="noStrike">
                <a:solidFill>
                  <a:srgbClr val="000000"/>
                </a:solidFill>
                <a:latin typeface="Century Gothic"/>
              </a:rPr>
              <a:t>resolutions</a:t>
            </a:r>
            <a:r>
              <a:rPr b="0" lang="en-US" sz="2400" spc="26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to</a:t>
            </a:r>
            <a:r>
              <a:rPr b="0" lang="en-US" sz="2400" spc="29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any</a:t>
            </a:r>
            <a:r>
              <a:rPr b="0" lang="en-US" sz="2400" spc="26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-32" strike="noStrike">
                <a:solidFill>
                  <a:srgbClr val="000000"/>
                </a:solidFill>
                <a:latin typeface="Century Gothic"/>
              </a:rPr>
              <a:t>app-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related</a:t>
            </a:r>
            <a:r>
              <a:rPr b="0" lang="en-US" sz="2400" spc="29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86" strike="noStrike">
                <a:solidFill>
                  <a:srgbClr val="000000"/>
                </a:solidFill>
                <a:latin typeface="Century Gothic"/>
              </a:rPr>
              <a:t>queries</a:t>
            </a:r>
            <a:r>
              <a:rPr b="0" lang="en-US" sz="2400" spc="26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en-US" sz="2400" spc="69" strike="noStrike">
                <a:solidFill>
                  <a:srgbClr val="000000"/>
                </a:solidFill>
                <a:latin typeface="Century Gothic"/>
              </a:rPr>
              <a:t>or </a:t>
            </a:r>
            <a:r>
              <a:rPr b="0" lang="en-US" sz="2400" spc="-12" strike="noStrike">
                <a:solidFill>
                  <a:srgbClr val="000000"/>
                </a:solidFill>
                <a:latin typeface="Century Gothic"/>
              </a:rPr>
              <a:t>concerns.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1"/>
          <p:cNvGrpSpPr/>
          <p:nvPr/>
        </p:nvGrpSpPr>
        <p:grpSpPr>
          <a:xfrm>
            <a:off x="17297280" y="0"/>
            <a:ext cx="990360" cy="1840680"/>
            <a:chOff x="17297280" y="0"/>
            <a:chExt cx="990360" cy="1840680"/>
          </a:xfrm>
        </p:grpSpPr>
        <p:sp>
          <p:nvSpPr>
            <p:cNvPr id="290" name="CustomShape 2"/>
            <p:cNvSpPr/>
            <p:nvPr/>
          </p:nvSpPr>
          <p:spPr>
            <a:xfrm>
              <a:off x="17322480" y="0"/>
              <a:ext cx="965160" cy="915480"/>
            </a:xfrm>
            <a:custGeom>
              <a:avLst/>
              <a:gdLst/>
              <a:ah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3"/>
            <p:cNvSpPr/>
            <p:nvPr/>
          </p:nvSpPr>
          <p:spPr>
            <a:xfrm>
              <a:off x="17322480" y="0"/>
              <a:ext cx="965160" cy="915480"/>
            </a:xfrm>
            <a:custGeom>
              <a:avLst/>
              <a:gdLst/>
              <a:ah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4"/>
            <p:cNvSpPr/>
            <p:nvPr/>
          </p:nvSpPr>
          <p:spPr>
            <a:xfrm>
              <a:off x="17322480" y="840960"/>
              <a:ext cx="965160" cy="999360"/>
            </a:xfrm>
            <a:custGeom>
              <a:avLst/>
              <a:gdLst/>
              <a:ah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5"/>
            <p:cNvSpPr/>
            <p:nvPr/>
          </p:nvSpPr>
          <p:spPr>
            <a:xfrm>
              <a:off x="17322480" y="840960"/>
              <a:ext cx="965160" cy="999360"/>
            </a:xfrm>
            <a:custGeom>
              <a:avLst/>
              <a:gdLst/>
              <a:ah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6"/>
            <p:cNvSpPr/>
            <p:nvPr/>
          </p:nvSpPr>
          <p:spPr>
            <a:xfrm>
              <a:off x="17297280" y="0"/>
              <a:ext cx="990360" cy="1840680"/>
            </a:xfrm>
            <a:custGeom>
              <a:avLst/>
              <a:gdLst/>
              <a:ah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noFill/>
            <a:ln w="3816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5" name="Group 7"/>
          <p:cNvGrpSpPr/>
          <p:nvPr/>
        </p:nvGrpSpPr>
        <p:grpSpPr>
          <a:xfrm>
            <a:off x="17601120" y="2327040"/>
            <a:ext cx="439920" cy="439920"/>
            <a:chOff x="17601120" y="2327040"/>
            <a:chExt cx="439920" cy="439920"/>
          </a:xfrm>
        </p:grpSpPr>
        <p:sp>
          <p:nvSpPr>
            <p:cNvPr id="296" name="CustomShape 8"/>
            <p:cNvSpPr/>
            <p:nvPr/>
          </p:nvSpPr>
          <p:spPr>
            <a:xfrm>
              <a:off x="17601120" y="2327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9"/>
            <p:cNvSpPr/>
            <p:nvPr/>
          </p:nvSpPr>
          <p:spPr>
            <a:xfrm>
              <a:off x="17601120" y="2327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8" name="Group 10"/>
          <p:cNvGrpSpPr/>
          <p:nvPr/>
        </p:nvGrpSpPr>
        <p:grpSpPr>
          <a:xfrm>
            <a:off x="0" y="9769680"/>
            <a:ext cx="576000" cy="516960"/>
            <a:chOff x="0" y="9769680"/>
            <a:chExt cx="576000" cy="516960"/>
          </a:xfrm>
        </p:grpSpPr>
        <p:sp>
          <p:nvSpPr>
            <p:cNvPr id="299" name="CustomShape 11"/>
            <p:cNvSpPr/>
            <p:nvPr/>
          </p:nvSpPr>
          <p:spPr>
            <a:xfrm>
              <a:off x="0" y="9769680"/>
              <a:ext cx="576000" cy="516960"/>
            </a:xfrm>
            <a:custGeom>
              <a:avLst/>
              <a:gdLst/>
              <a:ah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12"/>
            <p:cNvSpPr/>
            <p:nvPr/>
          </p:nvSpPr>
          <p:spPr>
            <a:xfrm>
              <a:off x="0" y="9769680"/>
              <a:ext cx="576000" cy="516960"/>
            </a:xfrm>
            <a:custGeom>
              <a:avLst/>
              <a:gdLst/>
              <a:ah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1" name="Group 13"/>
          <p:cNvGrpSpPr/>
          <p:nvPr/>
        </p:nvGrpSpPr>
        <p:grpSpPr>
          <a:xfrm>
            <a:off x="337680" y="751680"/>
            <a:ext cx="651960" cy="649440"/>
            <a:chOff x="337680" y="751680"/>
            <a:chExt cx="651960" cy="649440"/>
          </a:xfrm>
        </p:grpSpPr>
        <p:sp>
          <p:nvSpPr>
            <p:cNvPr id="302" name="CustomShape 14"/>
            <p:cNvSpPr/>
            <p:nvPr/>
          </p:nvSpPr>
          <p:spPr>
            <a:xfrm>
              <a:off x="337680" y="751680"/>
              <a:ext cx="651960" cy="649440"/>
            </a:xfrm>
            <a:custGeom>
              <a:avLst/>
              <a:gdLst/>
              <a:ah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5"/>
            <p:cNvSpPr/>
            <p:nvPr/>
          </p:nvSpPr>
          <p:spPr>
            <a:xfrm>
              <a:off x="337680" y="751680"/>
              <a:ext cx="651960" cy="649440"/>
            </a:xfrm>
            <a:custGeom>
              <a:avLst/>
              <a:gdLst/>
              <a:ah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4" name="CustomShape 16"/>
          <p:cNvSpPr/>
          <p:nvPr/>
        </p:nvSpPr>
        <p:spPr>
          <a:xfrm>
            <a:off x="3498120" y="2525040"/>
            <a:ext cx="1095948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>
            <a:spAutoFit/>
          </a:bodyPr>
          <a:p>
            <a:pPr marL="12600">
              <a:lnSpc>
                <a:spcPts val="11480"/>
              </a:lnSpc>
              <a:spcBef>
                <a:spcPts val="45"/>
              </a:spcBef>
            </a:pPr>
            <a:r>
              <a:rPr b="0" lang="en-US" sz="9300" spc="-245" strike="noStrike">
                <a:solidFill>
                  <a:srgbClr val="36d636"/>
                </a:solidFill>
                <a:latin typeface="Verdana"/>
              </a:rPr>
              <a:t>Leveraging</a:t>
            </a:r>
            <a:r>
              <a:rPr b="0" lang="en-US" sz="9300" spc="-605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9300" spc="-375" strike="noStrike">
                <a:solidFill>
                  <a:srgbClr val="36d636"/>
                </a:solidFill>
                <a:latin typeface="Verdana"/>
              </a:rPr>
              <a:t>Shiksha </a:t>
            </a:r>
            <a:r>
              <a:rPr b="0" lang="en-US" sz="9300" spc="-21" strike="noStrike">
                <a:solidFill>
                  <a:srgbClr val="36d636"/>
                </a:solidFill>
                <a:latin typeface="Verdana"/>
              </a:rPr>
              <a:t>for</a:t>
            </a:r>
            <a:r>
              <a:rPr b="0" lang="en-US" sz="9300" spc="-792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9300" spc="-72" strike="noStrike">
                <a:solidFill>
                  <a:srgbClr val="36d636"/>
                </a:solidFill>
                <a:latin typeface="Verdana"/>
              </a:rPr>
              <a:t>Educational </a:t>
            </a:r>
            <a:r>
              <a:rPr b="0" lang="en-US" sz="9300" spc="-290" strike="noStrike">
                <a:solidFill>
                  <a:srgbClr val="36d636"/>
                </a:solidFill>
                <a:latin typeface="Verdana"/>
              </a:rPr>
              <a:t>Excellence</a:t>
            </a:r>
            <a:endParaRPr b="0" lang="en-US" sz="9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1"/>
          <p:cNvGrpSpPr/>
          <p:nvPr/>
        </p:nvGrpSpPr>
        <p:grpSpPr>
          <a:xfrm>
            <a:off x="16343640" y="7920"/>
            <a:ext cx="1924560" cy="1391040"/>
            <a:chOff x="16343640" y="7920"/>
            <a:chExt cx="1924560" cy="1391040"/>
          </a:xfrm>
        </p:grpSpPr>
        <p:sp>
          <p:nvSpPr>
            <p:cNvPr id="306" name="CustomShape 2"/>
            <p:cNvSpPr/>
            <p:nvPr/>
          </p:nvSpPr>
          <p:spPr>
            <a:xfrm>
              <a:off x="16343640" y="15552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"/>
            <p:cNvSpPr/>
            <p:nvPr/>
          </p:nvSpPr>
          <p:spPr>
            <a:xfrm>
              <a:off x="16343640" y="15552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26" y="502913"/>
                  </a:lnTo>
                  <a:lnTo>
                    <a:pt x="911818" y="510314"/>
                  </a:lnTo>
                  <a:lnTo>
                    <a:pt x="868571" y="522278"/>
                  </a:lnTo>
                  <a:lnTo>
                    <a:pt x="826287" y="538498"/>
                  </a:lnTo>
                  <a:lnTo>
                    <a:pt x="785264" y="558669"/>
                  </a:lnTo>
                  <a:lnTo>
                    <a:pt x="745801" y="582486"/>
                  </a:lnTo>
                  <a:lnTo>
                    <a:pt x="708199" y="609645"/>
                  </a:lnTo>
                  <a:lnTo>
                    <a:pt x="672756" y="639840"/>
                  </a:lnTo>
                  <a:lnTo>
                    <a:pt x="639773" y="672766"/>
                  </a:lnTo>
                  <a:lnTo>
                    <a:pt x="609549" y="708117"/>
                  </a:lnTo>
                  <a:lnTo>
                    <a:pt x="582382" y="745589"/>
                  </a:lnTo>
                  <a:lnTo>
                    <a:pt x="558574" y="784877"/>
                  </a:lnTo>
                  <a:lnTo>
                    <a:pt x="538423" y="825676"/>
                  </a:lnTo>
                  <a:lnTo>
                    <a:pt x="522228" y="867680"/>
                  </a:lnTo>
                  <a:lnTo>
                    <a:pt x="510290" y="910584"/>
                  </a:lnTo>
                  <a:lnTo>
                    <a:pt x="502907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7" y="43931"/>
                  </a:lnTo>
                  <a:lnTo>
                    <a:pt x="510290" y="87597"/>
                  </a:lnTo>
                  <a:lnTo>
                    <a:pt x="522228" y="130690"/>
                  </a:lnTo>
                  <a:lnTo>
                    <a:pt x="538423" y="172899"/>
                  </a:lnTo>
                  <a:lnTo>
                    <a:pt x="558574" y="213914"/>
                  </a:lnTo>
                  <a:lnTo>
                    <a:pt x="582382" y="253427"/>
                  </a:lnTo>
                  <a:lnTo>
                    <a:pt x="609549" y="291128"/>
                  </a:lnTo>
                  <a:lnTo>
                    <a:pt x="639773" y="326707"/>
                  </a:lnTo>
                  <a:lnTo>
                    <a:pt x="672756" y="359855"/>
                  </a:lnTo>
                  <a:lnTo>
                    <a:pt x="708199" y="390263"/>
                  </a:lnTo>
                  <a:lnTo>
                    <a:pt x="745801" y="417620"/>
                  </a:lnTo>
                  <a:lnTo>
                    <a:pt x="785264" y="441617"/>
                  </a:lnTo>
                  <a:lnTo>
                    <a:pt x="826287" y="461946"/>
                  </a:lnTo>
                  <a:lnTo>
                    <a:pt x="868571" y="478295"/>
                  </a:lnTo>
                  <a:lnTo>
                    <a:pt x="911818" y="490357"/>
                  </a:lnTo>
                  <a:lnTo>
                    <a:pt x="955726" y="497821"/>
                  </a:lnTo>
                  <a:lnTo>
                    <a:pt x="999998" y="500377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17268840" y="15552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5"/>
            <p:cNvSpPr/>
            <p:nvPr/>
          </p:nvSpPr>
          <p:spPr>
            <a:xfrm>
              <a:off x="17268840" y="15552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6"/>
            <p:cNvSpPr/>
            <p:nvPr/>
          </p:nvSpPr>
          <p:spPr>
            <a:xfrm>
              <a:off x="16343640" y="7920"/>
              <a:ext cx="1924560" cy="1170360"/>
            </a:xfrm>
            <a:custGeom>
              <a:avLst/>
              <a:gdLst/>
              <a:ahLst/>
              <a:rect l="l" t="t" r="r" b="b"/>
              <a:pathLst>
                <a:path w="1925319" h="1170940">
                  <a:moveTo>
                    <a:pt x="962533" y="0"/>
                  </a:moveTo>
                  <a:lnTo>
                    <a:pt x="1925066" y="0"/>
                  </a:lnTo>
                  <a:lnTo>
                    <a:pt x="1925066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533" y="0"/>
                  </a:lnTo>
                  <a:close/>
                </a:path>
              </a:pathLst>
            </a:custGeom>
            <a:noFill/>
            <a:ln w="3816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7"/>
            <p:cNvSpPr/>
            <p:nvPr/>
          </p:nvSpPr>
          <p:spPr>
            <a:xfrm>
              <a:off x="17085960" y="959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674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30226" y="110159"/>
                  </a:lnTo>
                  <a:lnTo>
                    <a:pt x="11557" y="152628"/>
                  </a:lnTo>
                  <a:lnTo>
                    <a:pt x="7874" y="163436"/>
                  </a:lnTo>
                  <a:lnTo>
                    <a:pt x="5715" y="174955"/>
                  </a:lnTo>
                  <a:lnTo>
                    <a:pt x="3556" y="185750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7239" y="277177"/>
                  </a:lnTo>
                  <a:lnTo>
                    <a:pt x="23749" y="320382"/>
                  </a:lnTo>
                  <a:lnTo>
                    <a:pt x="48895" y="359257"/>
                  </a:lnTo>
                  <a:lnTo>
                    <a:pt x="81280" y="391655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788" y="440613"/>
                  </a:lnTo>
                  <a:lnTo>
                    <a:pt x="231775" y="440613"/>
                  </a:lnTo>
                  <a:lnTo>
                    <a:pt x="277114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6814" y="320382"/>
                  </a:lnTo>
                  <a:lnTo>
                    <a:pt x="433451" y="277177"/>
                  </a:lnTo>
                  <a:lnTo>
                    <a:pt x="440563" y="231825"/>
                  </a:lnTo>
                  <a:lnTo>
                    <a:pt x="440563" y="220306"/>
                  </a:lnTo>
                  <a:lnTo>
                    <a:pt x="440563" y="208788"/>
                  </a:lnTo>
                  <a:lnTo>
                    <a:pt x="432689" y="163436"/>
                  </a:lnTo>
                  <a:lnTo>
                    <a:pt x="416179" y="120230"/>
                  </a:lnTo>
                  <a:lnTo>
                    <a:pt x="390906" y="82080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8"/>
            <p:cNvSpPr/>
            <p:nvPr/>
          </p:nvSpPr>
          <p:spPr>
            <a:xfrm>
              <a:off x="17085960" y="959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440690" y="220318"/>
                  </a:moveTo>
                  <a:lnTo>
                    <a:pt x="440690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11099" y="330465"/>
                  </a:lnTo>
                  <a:lnTo>
                    <a:pt x="405384" y="340536"/>
                  </a:lnTo>
                  <a:lnTo>
                    <a:pt x="375920" y="375829"/>
                  </a:lnTo>
                  <a:lnTo>
                    <a:pt x="340614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902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358" y="439176"/>
                  </a:lnTo>
                  <a:lnTo>
                    <a:pt x="151892" y="429817"/>
                  </a:lnTo>
                  <a:lnTo>
                    <a:pt x="110236" y="411097"/>
                  </a:lnTo>
                  <a:lnTo>
                    <a:pt x="100076" y="405344"/>
                  </a:lnTo>
                  <a:lnTo>
                    <a:pt x="90805" y="398867"/>
                  </a:lnTo>
                  <a:lnTo>
                    <a:pt x="81407" y="391653"/>
                  </a:lnTo>
                  <a:lnTo>
                    <a:pt x="72771" y="383741"/>
                  </a:lnTo>
                  <a:lnTo>
                    <a:pt x="64897" y="375829"/>
                  </a:lnTo>
                  <a:lnTo>
                    <a:pt x="56896" y="367904"/>
                  </a:lnTo>
                  <a:lnTo>
                    <a:pt x="49022" y="359268"/>
                  </a:lnTo>
                  <a:lnTo>
                    <a:pt x="41783" y="349908"/>
                  </a:lnTo>
                  <a:lnTo>
                    <a:pt x="35306" y="340536"/>
                  </a:lnTo>
                  <a:lnTo>
                    <a:pt x="29591" y="330465"/>
                  </a:lnTo>
                  <a:lnTo>
                    <a:pt x="23749" y="320381"/>
                  </a:lnTo>
                  <a:lnTo>
                    <a:pt x="7239" y="277189"/>
                  </a:lnTo>
                  <a:lnTo>
                    <a:pt x="1524" y="243356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683" y="185762"/>
                  </a:lnTo>
                  <a:lnTo>
                    <a:pt x="5842" y="174954"/>
                  </a:lnTo>
                  <a:lnTo>
                    <a:pt x="8001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19431" y="131038"/>
                  </a:lnTo>
                  <a:lnTo>
                    <a:pt x="42545" y="90715"/>
                  </a:lnTo>
                  <a:lnTo>
                    <a:pt x="73533" y="56883"/>
                  </a:lnTo>
                  <a:lnTo>
                    <a:pt x="110236" y="29527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63449" y="7924"/>
                  </a:lnTo>
                  <a:lnTo>
                    <a:pt x="175006" y="5041"/>
                  </a:lnTo>
                  <a:lnTo>
                    <a:pt x="185801" y="2882"/>
                  </a:lnTo>
                  <a:lnTo>
                    <a:pt x="197358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902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895" y="152640"/>
                  </a:lnTo>
                  <a:lnTo>
                    <a:pt x="439166" y="197281"/>
                  </a:lnTo>
                  <a:lnTo>
                    <a:pt x="440690" y="208799"/>
                  </a:lnTo>
                  <a:lnTo>
                    <a:pt x="440690" y="220318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3" name="object 10" descr=""/>
          <p:cNvPicPr/>
          <p:nvPr/>
        </p:nvPicPr>
        <p:blipFill>
          <a:blip r:embed="rId1"/>
          <a:stretch/>
        </p:blipFill>
        <p:spPr>
          <a:xfrm>
            <a:off x="-9360" y="5949360"/>
            <a:ext cx="2629800" cy="4288320"/>
          </a:xfrm>
          <a:prstGeom prst="rect">
            <a:avLst/>
          </a:prstGeom>
          <a:ln>
            <a:noFill/>
          </a:ln>
        </p:spPr>
      </p:pic>
      <p:sp>
        <p:nvSpPr>
          <p:cNvPr id="314" name="CustomShape 9"/>
          <p:cNvSpPr/>
          <p:nvPr/>
        </p:nvSpPr>
        <p:spPr>
          <a:xfrm>
            <a:off x="6299640" y="308160"/>
            <a:ext cx="5190480" cy="14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>
            <a:spAutoFit/>
          </a:bodyPr>
          <a:p>
            <a:pPr marL="12600">
              <a:lnSpc>
                <a:spcPts val="5851"/>
              </a:lnSpc>
              <a:spcBef>
                <a:spcPts val="26"/>
              </a:spcBef>
            </a:pPr>
            <a:r>
              <a:rPr b="0" lang="en-US" sz="4700" spc="-12" strike="noStrike">
                <a:solidFill>
                  <a:srgbClr val="36d636"/>
                </a:solidFill>
                <a:latin typeface="Verdana"/>
              </a:rPr>
              <a:t>Personalized </a:t>
            </a:r>
            <a:r>
              <a:rPr b="0" lang="en-US" sz="4700" spc="-114" strike="noStrike">
                <a:solidFill>
                  <a:srgbClr val="36d636"/>
                </a:solidFill>
                <a:latin typeface="Verdana"/>
              </a:rPr>
              <a:t>Learning</a:t>
            </a:r>
            <a:r>
              <a:rPr b="0" lang="en-US" sz="4700" spc="-296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4700" spc="-157" strike="noStrike">
                <a:solidFill>
                  <a:srgbClr val="36d636"/>
                </a:solidFill>
                <a:latin typeface="Verdana"/>
              </a:rPr>
              <a:t>Journeys</a:t>
            </a:r>
            <a:endParaRPr b="0" lang="en-US" sz="4700" spc="-1" strike="noStrike">
              <a:latin typeface="Arial"/>
            </a:endParaRPr>
          </a:p>
        </p:txBody>
      </p:sp>
      <p:pic>
        <p:nvPicPr>
          <p:cNvPr id="315" name="object 12" descr=""/>
          <p:cNvPicPr/>
          <p:nvPr/>
        </p:nvPicPr>
        <p:blipFill>
          <a:blip r:embed="rId2"/>
          <a:stretch/>
        </p:blipFill>
        <p:spPr>
          <a:xfrm>
            <a:off x="4038480" y="1972440"/>
            <a:ext cx="12296160" cy="795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1"/>
          <p:cNvGrpSpPr/>
          <p:nvPr/>
        </p:nvGrpSpPr>
        <p:grpSpPr>
          <a:xfrm>
            <a:off x="16611840" y="0"/>
            <a:ext cx="1675800" cy="4457160"/>
            <a:chOff x="16611840" y="0"/>
            <a:chExt cx="1675800" cy="4457160"/>
          </a:xfrm>
        </p:grpSpPr>
        <p:sp>
          <p:nvSpPr>
            <p:cNvPr id="317" name="CustomShape 2"/>
            <p:cNvSpPr/>
            <p:nvPr/>
          </p:nvSpPr>
          <p:spPr>
            <a:xfrm>
              <a:off x="16611840" y="0"/>
              <a:ext cx="1675800" cy="4457160"/>
            </a:xfrm>
            <a:custGeom>
              <a:avLst/>
              <a:gdLst/>
              <a:ahLst/>
              <a:rect l="l" t="t" r="r" b="b"/>
              <a:pathLst>
                <a:path w="1676400" h="4457700">
                  <a:moveTo>
                    <a:pt x="582422" y="3351541"/>
                  </a:moveTo>
                  <a:lnTo>
                    <a:pt x="527685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2" y="4457699"/>
                  </a:lnTo>
                  <a:lnTo>
                    <a:pt x="582422" y="4428654"/>
                  </a:lnTo>
                  <a:lnTo>
                    <a:pt x="29464" y="4428654"/>
                  </a:lnTo>
                  <a:lnTo>
                    <a:pt x="29464" y="3904499"/>
                  </a:lnTo>
                  <a:lnTo>
                    <a:pt x="1136777" y="3904499"/>
                  </a:lnTo>
                  <a:lnTo>
                    <a:pt x="1136777" y="3874261"/>
                  </a:lnTo>
                  <a:lnTo>
                    <a:pt x="42418" y="3874261"/>
                  </a:lnTo>
                  <a:lnTo>
                    <a:pt x="552196" y="3370261"/>
                  </a:lnTo>
                  <a:lnTo>
                    <a:pt x="582422" y="3370261"/>
                  </a:lnTo>
                  <a:lnTo>
                    <a:pt x="582422" y="3351541"/>
                  </a:lnTo>
                  <a:close/>
                  <a:moveTo>
                    <a:pt x="582422" y="3904499"/>
                  </a:moveTo>
                  <a:lnTo>
                    <a:pt x="552196" y="3904499"/>
                  </a:lnTo>
                  <a:lnTo>
                    <a:pt x="552196" y="4428654"/>
                  </a:lnTo>
                  <a:lnTo>
                    <a:pt x="582422" y="4428654"/>
                  </a:lnTo>
                  <a:lnTo>
                    <a:pt x="582422" y="3904499"/>
                  </a:lnTo>
                  <a:close/>
                  <a:moveTo>
                    <a:pt x="582422" y="3370261"/>
                  </a:moveTo>
                  <a:lnTo>
                    <a:pt x="552196" y="3370261"/>
                  </a:lnTo>
                  <a:lnTo>
                    <a:pt x="552196" y="3874261"/>
                  </a:lnTo>
                  <a:lnTo>
                    <a:pt x="582422" y="3874261"/>
                  </a:lnTo>
                  <a:lnTo>
                    <a:pt x="582422" y="3370261"/>
                  </a:lnTo>
                  <a:close/>
                  <a:moveTo>
                    <a:pt x="1136777" y="2245638"/>
                  </a:moveTo>
                  <a:lnTo>
                    <a:pt x="1106551" y="2245638"/>
                  </a:lnTo>
                  <a:lnTo>
                    <a:pt x="1106551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51" y="3351541"/>
                  </a:lnTo>
                  <a:lnTo>
                    <a:pt x="1106551" y="3874261"/>
                  </a:lnTo>
                  <a:lnTo>
                    <a:pt x="1136777" y="3874261"/>
                  </a:lnTo>
                  <a:lnTo>
                    <a:pt x="1136777" y="3321303"/>
                  </a:lnTo>
                  <a:lnTo>
                    <a:pt x="29464" y="3321303"/>
                  </a:lnTo>
                  <a:lnTo>
                    <a:pt x="29464" y="2797161"/>
                  </a:lnTo>
                  <a:lnTo>
                    <a:pt x="1136777" y="2797161"/>
                  </a:lnTo>
                  <a:lnTo>
                    <a:pt x="1136777" y="2791395"/>
                  </a:lnTo>
                  <a:lnTo>
                    <a:pt x="1179085" y="2749638"/>
                  </a:lnTo>
                  <a:lnTo>
                    <a:pt x="1136777" y="2749638"/>
                  </a:lnTo>
                  <a:lnTo>
                    <a:pt x="1136777" y="2245638"/>
                  </a:lnTo>
                  <a:close/>
                  <a:moveTo>
                    <a:pt x="582422" y="2797161"/>
                  </a:moveTo>
                  <a:lnTo>
                    <a:pt x="552196" y="2797161"/>
                  </a:lnTo>
                  <a:lnTo>
                    <a:pt x="552196" y="3321303"/>
                  </a:lnTo>
                  <a:lnTo>
                    <a:pt x="602615" y="3321303"/>
                  </a:lnTo>
                  <a:lnTo>
                    <a:pt x="625842" y="3298265"/>
                  </a:lnTo>
                  <a:lnTo>
                    <a:pt x="582422" y="3298265"/>
                  </a:lnTo>
                  <a:lnTo>
                    <a:pt x="582422" y="2797161"/>
                  </a:lnTo>
                  <a:close/>
                  <a:moveTo>
                    <a:pt x="1131062" y="2797161"/>
                  </a:moveTo>
                  <a:lnTo>
                    <a:pt x="1087882" y="2797161"/>
                  </a:lnTo>
                  <a:lnTo>
                    <a:pt x="582422" y="3298265"/>
                  </a:lnTo>
                  <a:lnTo>
                    <a:pt x="625842" y="3298265"/>
                  </a:lnTo>
                  <a:lnTo>
                    <a:pt x="1131062" y="2797161"/>
                  </a:lnTo>
                  <a:close/>
                  <a:moveTo>
                    <a:pt x="1676157" y="1691258"/>
                  </a:moveTo>
                  <a:lnTo>
                    <a:pt x="1660906" y="1691258"/>
                  </a:lnTo>
                  <a:lnTo>
                    <a:pt x="1660906" y="2215399"/>
                  </a:lnTo>
                  <a:lnTo>
                    <a:pt x="552196" y="2215399"/>
                  </a:lnTo>
                  <a:lnTo>
                    <a:pt x="552196" y="2768357"/>
                  </a:lnTo>
                  <a:lnTo>
                    <a:pt x="582422" y="2768357"/>
                  </a:lnTo>
                  <a:lnTo>
                    <a:pt x="582422" y="2245638"/>
                  </a:lnTo>
                  <a:lnTo>
                    <a:pt x="1676157" y="2245638"/>
                  </a:lnTo>
                  <a:lnTo>
                    <a:pt x="1676157" y="1691258"/>
                  </a:lnTo>
                  <a:close/>
                  <a:moveTo>
                    <a:pt x="1676157" y="2245638"/>
                  </a:moveTo>
                  <a:lnTo>
                    <a:pt x="1646555" y="2245638"/>
                  </a:lnTo>
                  <a:lnTo>
                    <a:pt x="1136777" y="2749638"/>
                  </a:lnTo>
                  <a:lnTo>
                    <a:pt x="1179085" y="2749638"/>
                  </a:lnTo>
                  <a:lnTo>
                    <a:pt x="1676157" y="2259039"/>
                  </a:lnTo>
                  <a:lnTo>
                    <a:pt x="1676157" y="2245638"/>
                  </a:lnTo>
                  <a:close/>
                  <a:moveTo>
                    <a:pt x="1676157" y="0"/>
                  </a:moveTo>
                  <a:lnTo>
                    <a:pt x="1660905" y="0"/>
                  </a:lnTo>
                  <a:lnTo>
                    <a:pt x="1106551" y="553668"/>
                  </a:lnTo>
                  <a:lnTo>
                    <a:pt x="1106551" y="1136865"/>
                  </a:lnTo>
                  <a:lnTo>
                    <a:pt x="1660906" y="1136865"/>
                  </a:lnTo>
                  <a:lnTo>
                    <a:pt x="1660906" y="1661019"/>
                  </a:lnTo>
                  <a:lnTo>
                    <a:pt x="1106551" y="1661019"/>
                  </a:lnTo>
                  <a:lnTo>
                    <a:pt x="1106551" y="2215399"/>
                  </a:lnTo>
                  <a:lnTo>
                    <a:pt x="1136777" y="2215399"/>
                  </a:lnTo>
                  <a:lnTo>
                    <a:pt x="1136777" y="1691258"/>
                  </a:lnTo>
                  <a:lnTo>
                    <a:pt x="1676157" y="1691258"/>
                  </a:lnTo>
                  <a:lnTo>
                    <a:pt x="1676157" y="1106626"/>
                  </a:lnTo>
                  <a:lnTo>
                    <a:pt x="1136777" y="1106626"/>
                  </a:lnTo>
                  <a:lnTo>
                    <a:pt x="1136777" y="583907"/>
                  </a:lnTo>
                  <a:lnTo>
                    <a:pt x="1676157" y="583907"/>
                  </a:lnTo>
                  <a:lnTo>
                    <a:pt x="1676157" y="553668"/>
                  </a:lnTo>
                  <a:lnTo>
                    <a:pt x="1148334" y="553668"/>
                  </a:lnTo>
                  <a:lnTo>
                    <a:pt x="1660906" y="42480"/>
                  </a:lnTo>
                  <a:lnTo>
                    <a:pt x="1676157" y="42480"/>
                  </a:lnTo>
                  <a:lnTo>
                    <a:pt x="1676157" y="0"/>
                  </a:lnTo>
                  <a:close/>
                  <a:moveTo>
                    <a:pt x="1676157" y="583907"/>
                  </a:moveTo>
                  <a:lnTo>
                    <a:pt x="1660906" y="583907"/>
                  </a:lnTo>
                  <a:lnTo>
                    <a:pt x="1660906" y="1106626"/>
                  </a:lnTo>
                  <a:lnTo>
                    <a:pt x="1676157" y="1106626"/>
                  </a:lnTo>
                  <a:lnTo>
                    <a:pt x="1676157" y="583907"/>
                  </a:lnTo>
                  <a:close/>
                  <a:moveTo>
                    <a:pt x="1676157" y="42480"/>
                  </a:moveTo>
                  <a:lnTo>
                    <a:pt x="1660906" y="42480"/>
                  </a:lnTo>
                  <a:lnTo>
                    <a:pt x="1660906" y="553668"/>
                  </a:lnTo>
                  <a:lnTo>
                    <a:pt x="1676157" y="553668"/>
                  </a:lnTo>
                  <a:lnTo>
                    <a:pt x="1676157" y="4248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"/>
            <p:cNvSpPr/>
            <p:nvPr/>
          </p:nvSpPr>
          <p:spPr>
            <a:xfrm>
              <a:off x="17320320" y="34668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"/>
            <p:cNvSpPr/>
            <p:nvPr/>
          </p:nvSpPr>
          <p:spPr>
            <a:xfrm>
              <a:off x="17320320" y="34668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0" name="Group 5"/>
          <p:cNvGrpSpPr/>
          <p:nvPr/>
        </p:nvGrpSpPr>
        <p:grpSpPr>
          <a:xfrm>
            <a:off x="0" y="8360640"/>
            <a:ext cx="1023480" cy="1925280"/>
            <a:chOff x="0" y="8360640"/>
            <a:chExt cx="1023480" cy="1925280"/>
          </a:xfrm>
        </p:grpSpPr>
        <p:sp>
          <p:nvSpPr>
            <p:cNvPr id="321" name="CustomShape 6"/>
            <p:cNvSpPr/>
            <p:nvPr/>
          </p:nvSpPr>
          <p:spPr>
            <a:xfrm>
              <a:off x="0" y="9286560"/>
              <a:ext cx="997560" cy="999360"/>
            </a:xfrm>
            <a:custGeom>
              <a:avLst/>
              <a:gdLst/>
              <a:ah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7"/>
            <p:cNvSpPr/>
            <p:nvPr/>
          </p:nvSpPr>
          <p:spPr>
            <a:xfrm>
              <a:off x="0" y="9286560"/>
              <a:ext cx="997560" cy="999360"/>
            </a:xfrm>
            <a:custGeom>
              <a:avLst/>
              <a:gdLst/>
              <a:ah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0" y="8360640"/>
              <a:ext cx="997560" cy="999360"/>
            </a:xfrm>
            <a:custGeom>
              <a:avLst/>
              <a:gdLst/>
              <a:ah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9"/>
            <p:cNvSpPr/>
            <p:nvPr/>
          </p:nvSpPr>
          <p:spPr>
            <a:xfrm>
              <a:off x="0" y="8360640"/>
              <a:ext cx="997560" cy="999360"/>
            </a:xfrm>
            <a:custGeom>
              <a:avLst/>
              <a:gdLst/>
              <a:ah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0"/>
            <p:cNvSpPr/>
            <p:nvPr/>
          </p:nvSpPr>
          <p:spPr>
            <a:xfrm>
              <a:off x="0" y="8361360"/>
              <a:ext cx="1023480" cy="1924560"/>
            </a:xfrm>
            <a:custGeom>
              <a:avLst/>
              <a:gdLst/>
              <a:ah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noFill/>
            <a:ln w="3816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6" name="Group 11"/>
          <p:cNvGrpSpPr/>
          <p:nvPr/>
        </p:nvGrpSpPr>
        <p:grpSpPr>
          <a:xfrm>
            <a:off x="279360" y="7434000"/>
            <a:ext cx="439920" cy="439920"/>
            <a:chOff x="279360" y="7434000"/>
            <a:chExt cx="439920" cy="439920"/>
          </a:xfrm>
        </p:grpSpPr>
        <p:sp>
          <p:nvSpPr>
            <p:cNvPr id="327" name="CustomShape 12"/>
            <p:cNvSpPr/>
            <p:nvPr/>
          </p:nvSpPr>
          <p:spPr>
            <a:xfrm>
              <a:off x="279360" y="743400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3"/>
            <p:cNvSpPr/>
            <p:nvPr/>
          </p:nvSpPr>
          <p:spPr>
            <a:xfrm>
              <a:off x="279360" y="743400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9" name="Group 14"/>
          <p:cNvGrpSpPr/>
          <p:nvPr/>
        </p:nvGrpSpPr>
        <p:grpSpPr>
          <a:xfrm>
            <a:off x="17410320" y="8989920"/>
            <a:ext cx="439920" cy="439920"/>
            <a:chOff x="17410320" y="8989920"/>
            <a:chExt cx="439920" cy="439920"/>
          </a:xfrm>
        </p:grpSpPr>
        <p:sp>
          <p:nvSpPr>
            <p:cNvPr id="330" name="CustomShape 15"/>
            <p:cNvSpPr/>
            <p:nvPr/>
          </p:nvSpPr>
          <p:spPr>
            <a:xfrm>
              <a:off x="17410320" y="898992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7"/>
                  </a:lnTo>
                  <a:lnTo>
                    <a:pt x="30226" y="110148"/>
                  </a:lnTo>
                  <a:lnTo>
                    <a:pt x="11557" y="152623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63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5"/>
                  </a:lnTo>
                  <a:lnTo>
                    <a:pt x="231775" y="440575"/>
                  </a:lnTo>
                  <a:lnTo>
                    <a:pt x="277114" y="433377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63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6"/>
            <p:cNvSpPr/>
            <p:nvPr/>
          </p:nvSpPr>
          <p:spPr>
            <a:xfrm>
              <a:off x="17410320" y="898992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9"/>
                  </a:lnTo>
                  <a:lnTo>
                    <a:pt x="429768" y="288677"/>
                  </a:lnTo>
                  <a:lnTo>
                    <a:pt x="411099" y="330433"/>
                  </a:lnTo>
                  <a:lnTo>
                    <a:pt x="383667" y="367868"/>
                  </a:lnTo>
                  <a:lnTo>
                    <a:pt x="349885" y="398820"/>
                  </a:lnTo>
                  <a:lnTo>
                    <a:pt x="309626" y="421858"/>
                  </a:lnTo>
                  <a:lnTo>
                    <a:pt x="266319" y="435536"/>
                  </a:lnTo>
                  <a:lnTo>
                    <a:pt x="243332" y="439132"/>
                  </a:lnTo>
                  <a:lnTo>
                    <a:pt x="231775" y="440575"/>
                  </a:lnTo>
                  <a:lnTo>
                    <a:pt x="220345" y="440575"/>
                  </a:lnTo>
                  <a:lnTo>
                    <a:pt x="208788" y="440575"/>
                  </a:lnTo>
                  <a:lnTo>
                    <a:pt x="197231" y="439132"/>
                  </a:lnTo>
                  <a:lnTo>
                    <a:pt x="151892" y="429776"/>
                  </a:lnTo>
                  <a:lnTo>
                    <a:pt x="110109" y="411058"/>
                  </a:lnTo>
                  <a:lnTo>
                    <a:pt x="72771" y="383703"/>
                  </a:lnTo>
                  <a:lnTo>
                    <a:pt x="41783" y="349871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63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7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23"/>
                  </a:lnTo>
                  <a:lnTo>
                    <a:pt x="15113" y="141823"/>
                  </a:lnTo>
                  <a:lnTo>
                    <a:pt x="36068" y="100792"/>
                  </a:lnTo>
                  <a:lnTo>
                    <a:pt x="64770" y="64795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7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23"/>
                  </a:lnTo>
                  <a:lnTo>
                    <a:pt x="432689" y="163418"/>
                  </a:lnTo>
                  <a:lnTo>
                    <a:pt x="435483" y="174937"/>
                  </a:lnTo>
                  <a:lnTo>
                    <a:pt x="437769" y="185737"/>
                  </a:lnTo>
                  <a:lnTo>
                    <a:pt x="439166" y="197257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Group 17"/>
          <p:cNvGrpSpPr/>
          <p:nvPr/>
        </p:nvGrpSpPr>
        <p:grpSpPr>
          <a:xfrm>
            <a:off x="1153440" y="790560"/>
            <a:ext cx="572760" cy="571320"/>
            <a:chOff x="1153440" y="790560"/>
            <a:chExt cx="572760" cy="571320"/>
          </a:xfrm>
        </p:grpSpPr>
        <p:sp>
          <p:nvSpPr>
            <p:cNvPr id="333" name="CustomShape 18"/>
            <p:cNvSpPr/>
            <p:nvPr/>
          </p:nvSpPr>
          <p:spPr>
            <a:xfrm>
              <a:off x="1153440" y="790560"/>
              <a:ext cx="572760" cy="571320"/>
            </a:xfrm>
            <a:custGeom>
              <a:avLst/>
              <a:gdLst/>
              <a:ah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9"/>
            <p:cNvSpPr/>
            <p:nvPr/>
          </p:nvSpPr>
          <p:spPr>
            <a:xfrm>
              <a:off x="1153440" y="790560"/>
              <a:ext cx="572760" cy="571320"/>
            </a:xfrm>
            <a:custGeom>
              <a:avLst/>
              <a:gdLst/>
              <a:ah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5" name="CustomShape 20"/>
          <p:cNvSpPr/>
          <p:nvPr/>
        </p:nvSpPr>
        <p:spPr>
          <a:xfrm>
            <a:off x="2309760" y="308160"/>
            <a:ext cx="12740400" cy="13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7320" bIns="0">
            <a:spAutoFit/>
          </a:bodyPr>
          <a:p>
            <a:pPr marL="3067560">
              <a:lnSpc>
                <a:spcPct val="100000"/>
              </a:lnSpc>
              <a:spcBef>
                <a:spcPts val="116"/>
              </a:spcBef>
            </a:pPr>
            <a:r>
              <a:rPr b="0" lang="en-US" sz="7500" spc="-140" strike="noStrike">
                <a:solidFill>
                  <a:srgbClr val="36d636"/>
                </a:solidFill>
                <a:latin typeface="Verdana"/>
              </a:rPr>
              <a:t>PERFORMANCE</a:t>
            </a:r>
            <a:endParaRPr b="0" lang="en-US" sz="7500" spc="-1" strike="noStrike">
              <a:latin typeface="Arial"/>
            </a:endParaRPr>
          </a:p>
        </p:txBody>
      </p:sp>
      <p:pic>
        <p:nvPicPr>
          <p:cNvPr id="336" name="object 22" descr=""/>
          <p:cNvPicPr/>
          <p:nvPr/>
        </p:nvPicPr>
        <p:blipFill>
          <a:blip r:embed="rId1"/>
          <a:stretch/>
        </p:blipFill>
        <p:spPr>
          <a:xfrm>
            <a:off x="1734840" y="1854360"/>
            <a:ext cx="7381080" cy="8095680"/>
          </a:xfrm>
          <a:prstGeom prst="rect">
            <a:avLst/>
          </a:prstGeom>
          <a:ln>
            <a:noFill/>
          </a:ln>
        </p:spPr>
      </p:pic>
      <p:pic>
        <p:nvPicPr>
          <p:cNvPr id="337" name="object 23" descr=""/>
          <p:cNvPicPr/>
          <p:nvPr/>
        </p:nvPicPr>
        <p:blipFill>
          <a:blip r:embed="rId2"/>
          <a:stretch/>
        </p:blipFill>
        <p:spPr>
          <a:xfrm>
            <a:off x="9743400" y="5313240"/>
            <a:ext cx="8114400" cy="283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309760" y="308160"/>
            <a:ext cx="12740400" cy="15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3080" bIns="0">
            <a:spAutoFit/>
          </a:bodyPr>
          <a:p>
            <a:pPr marL="5448960">
              <a:lnSpc>
                <a:spcPct val="100000"/>
              </a:lnSpc>
              <a:spcBef>
                <a:spcPts val="111"/>
              </a:spcBef>
            </a:pPr>
            <a:r>
              <a:rPr b="0" lang="en-US" sz="6900" spc="-202" strike="noStrike">
                <a:solidFill>
                  <a:srgbClr val="36d636"/>
                </a:solidFill>
                <a:latin typeface="Verdana"/>
              </a:rPr>
              <a:t>Security</a:t>
            </a:r>
            <a:endParaRPr b="0" lang="en-US" sz="6900" spc="-1" strike="noStrike">
              <a:latin typeface="Arial"/>
            </a:endParaRPr>
          </a:p>
        </p:txBody>
      </p:sp>
      <p:pic>
        <p:nvPicPr>
          <p:cNvPr id="339" name="object 3" descr=""/>
          <p:cNvPicPr/>
          <p:nvPr/>
        </p:nvPicPr>
        <p:blipFill>
          <a:blip r:embed="rId1"/>
          <a:stretch/>
        </p:blipFill>
        <p:spPr>
          <a:xfrm>
            <a:off x="4047480" y="1936440"/>
            <a:ext cx="11000520" cy="799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2309760" y="308160"/>
            <a:ext cx="1274040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5480" bIns="0">
            <a:spAutoFit/>
          </a:bodyPr>
          <a:p>
            <a:pPr marL="5936040" indent="-3173760">
              <a:lnSpc>
                <a:spcPct val="100000"/>
              </a:lnSpc>
              <a:spcBef>
                <a:spcPts val="51"/>
              </a:spcBef>
            </a:pPr>
            <a:r>
              <a:rPr b="0" lang="en-US" sz="4900" spc="-185" strike="noStrike">
                <a:solidFill>
                  <a:srgbClr val="36d636"/>
                </a:solidFill>
                <a:latin typeface="Verdana"/>
              </a:rPr>
              <a:t>Future-</a:t>
            </a:r>
            <a:r>
              <a:rPr b="0" lang="en-US" sz="4900" spc="-191" strike="noStrike">
                <a:solidFill>
                  <a:srgbClr val="36d636"/>
                </a:solidFill>
                <a:latin typeface="Verdana"/>
              </a:rPr>
              <a:t>Ready</a:t>
            </a:r>
            <a:r>
              <a:rPr b="0" lang="en-US" sz="4900" spc="-327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4900" spc="-114" strike="noStrike">
                <a:solidFill>
                  <a:srgbClr val="36d636"/>
                </a:solidFill>
                <a:latin typeface="Verdana"/>
              </a:rPr>
              <a:t>Education</a:t>
            </a:r>
            <a:r>
              <a:rPr b="0" lang="en-US" sz="4900" spc="-321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4900" spc="-21" strike="noStrike">
                <a:solidFill>
                  <a:srgbClr val="36d636"/>
                </a:solidFill>
                <a:latin typeface="Verdana"/>
              </a:rPr>
              <a:t>with </a:t>
            </a:r>
            <a:r>
              <a:rPr b="0" lang="en-US" sz="4900" spc="-60" strike="noStrike">
                <a:solidFill>
                  <a:srgbClr val="36d636"/>
                </a:solidFill>
                <a:latin typeface="Verdana"/>
              </a:rPr>
              <a:t>Shiksha</a:t>
            </a:r>
            <a:endParaRPr b="0" lang="en-US" sz="4900" spc="-1" strike="noStrike">
              <a:latin typeface="Arial"/>
            </a:endParaRPr>
          </a:p>
        </p:txBody>
      </p:sp>
      <p:pic>
        <p:nvPicPr>
          <p:cNvPr id="341" name="object 3" descr=""/>
          <p:cNvPicPr/>
          <p:nvPr/>
        </p:nvPicPr>
        <p:blipFill>
          <a:blip r:embed="rId1"/>
          <a:stretch/>
        </p:blipFill>
        <p:spPr>
          <a:xfrm>
            <a:off x="3902400" y="2211480"/>
            <a:ext cx="12000600" cy="70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object 2" descr=""/>
          <p:cNvPicPr/>
          <p:nvPr/>
        </p:nvPicPr>
        <p:blipFill>
          <a:blip r:embed="rId1"/>
          <a:stretch/>
        </p:blipFill>
        <p:spPr>
          <a:xfrm>
            <a:off x="16757280" y="7236720"/>
            <a:ext cx="1539360" cy="3058560"/>
          </a:xfrm>
          <a:prstGeom prst="rect">
            <a:avLst/>
          </a:prstGeom>
          <a:ln>
            <a:noFill/>
          </a:ln>
        </p:spPr>
      </p:pic>
      <p:grpSp>
        <p:nvGrpSpPr>
          <p:cNvPr id="343" name="Group 1"/>
          <p:cNvGrpSpPr/>
          <p:nvPr/>
        </p:nvGrpSpPr>
        <p:grpSpPr>
          <a:xfrm>
            <a:off x="17701920" y="0"/>
            <a:ext cx="585360" cy="632520"/>
            <a:chOff x="17701920" y="0"/>
            <a:chExt cx="585360" cy="632520"/>
          </a:xfrm>
        </p:grpSpPr>
        <p:sp>
          <p:nvSpPr>
            <p:cNvPr id="344" name="CustomShape 2"/>
            <p:cNvSpPr/>
            <p:nvPr/>
          </p:nvSpPr>
          <p:spPr>
            <a:xfrm>
              <a:off x="17701920" y="0"/>
              <a:ext cx="585360" cy="632520"/>
            </a:xfrm>
            <a:custGeom>
              <a:avLst/>
              <a:gdLst/>
              <a:ahLst/>
              <a:rect l="l" t="t" r="r" b="b"/>
              <a:pathLst>
                <a:path w="586105" h="633095">
                  <a:moveTo>
                    <a:pt x="586042" y="0"/>
                  </a:moveTo>
                  <a:lnTo>
                    <a:pt x="1944" y="0"/>
                  </a:lnTo>
                  <a:lnTo>
                    <a:pt x="762" y="16556"/>
                  </a:lnTo>
                  <a:lnTo>
                    <a:pt x="0" y="47518"/>
                  </a:lnTo>
                  <a:lnTo>
                    <a:pt x="762" y="78481"/>
                  </a:lnTo>
                  <a:lnTo>
                    <a:pt x="7239" y="138958"/>
                  </a:lnTo>
                  <a:lnTo>
                    <a:pt x="20193" y="198712"/>
                  </a:lnTo>
                  <a:lnTo>
                    <a:pt x="38862" y="257030"/>
                  </a:lnTo>
                  <a:lnTo>
                    <a:pt x="64135" y="313190"/>
                  </a:lnTo>
                  <a:lnTo>
                    <a:pt x="95123" y="365755"/>
                  </a:lnTo>
                  <a:lnTo>
                    <a:pt x="131064" y="415437"/>
                  </a:lnTo>
                  <a:lnTo>
                    <a:pt x="171323" y="460789"/>
                  </a:lnTo>
                  <a:lnTo>
                    <a:pt x="217424" y="501835"/>
                  </a:lnTo>
                  <a:lnTo>
                    <a:pt x="267081" y="537827"/>
                  </a:lnTo>
                  <a:lnTo>
                    <a:pt x="319659" y="568790"/>
                  </a:lnTo>
                  <a:lnTo>
                    <a:pt x="375920" y="593275"/>
                  </a:lnTo>
                  <a:lnTo>
                    <a:pt x="434213" y="611995"/>
                  </a:lnTo>
                  <a:lnTo>
                    <a:pt x="493903" y="624949"/>
                  </a:lnTo>
                  <a:lnTo>
                    <a:pt x="554482" y="631426"/>
                  </a:lnTo>
                  <a:lnTo>
                    <a:pt x="585343" y="632150"/>
                  </a:lnTo>
                  <a:lnTo>
                    <a:pt x="585343" y="632874"/>
                  </a:lnTo>
                  <a:lnTo>
                    <a:pt x="586042" y="632858"/>
                  </a:lnTo>
                  <a:lnTo>
                    <a:pt x="586042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"/>
            <p:cNvSpPr/>
            <p:nvPr/>
          </p:nvSpPr>
          <p:spPr>
            <a:xfrm>
              <a:off x="17701920" y="0"/>
              <a:ext cx="585360" cy="632520"/>
            </a:xfrm>
            <a:custGeom>
              <a:avLst/>
              <a:gdLst/>
              <a:ahLst/>
              <a:rect l="l" t="t" r="r" b="b"/>
              <a:pathLst>
                <a:path w="586105" h="633095">
                  <a:moveTo>
                    <a:pt x="0" y="47518"/>
                  </a:moveTo>
                  <a:lnTo>
                    <a:pt x="762" y="16556"/>
                  </a:lnTo>
                  <a:lnTo>
                    <a:pt x="1944" y="0"/>
                  </a:lnTo>
                  <a:moveTo>
                    <a:pt x="586042" y="632858"/>
                  </a:moveTo>
                  <a:lnTo>
                    <a:pt x="585343" y="632874"/>
                  </a:lnTo>
                  <a:lnTo>
                    <a:pt x="585343" y="632150"/>
                  </a:lnTo>
                  <a:lnTo>
                    <a:pt x="554482" y="631426"/>
                  </a:lnTo>
                  <a:lnTo>
                    <a:pt x="493903" y="624949"/>
                  </a:lnTo>
                  <a:lnTo>
                    <a:pt x="434213" y="611995"/>
                  </a:lnTo>
                  <a:lnTo>
                    <a:pt x="375920" y="593275"/>
                  </a:lnTo>
                  <a:lnTo>
                    <a:pt x="319659" y="568790"/>
                  </a:lnTo>
                  <a:lnTo>
                    <a:pt x="267081" y="537827"/>
                  </a:lnTo>
                  <a:lnTo>
                    <a:pt x="217424" y="501835"/>
                  </a:lnTo>
                  <a:lnTo>
                    <a:pt x="171323" y="460789"/>
                  </a:lnTo>
                  <a:lnTo>
                    <a:pt x="131064" y="415437"/>
                  </a:lnTo>
                  <a:lnTo>
                    <a:pt x="95123" y="365755"/>
                  </a:lnTo>
                  <a:lnTo>
                    <a:pt x="64135" y="313190"/>
                  </a:lnTo>
                  <a:lnTo>
                    <a:pt x="38862" y="257030"/>
                  </a:lnTo>
                  <a:lnTo>
                    <a:pt x="20193" y="198712"/>
                  </a:lnTo>
                  <a:lnTo>
                    <a:pt x="7239" y="138958"/>
                  </a:lnTo>
                  <a:lnTo>
                    <a:pt x="762" y="78481"/>
                  </a:lnTo>
                  <a:lnTo>
                    <a:pt x="0" y="47518"/>
                  </a:lnTo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6" name="Group 4"/>
          <p:cNvGrpSpPr/>
          <p:nvPr/>
        </p:nvGrpSpPr>
        <p:grpSpPr>
          <a:xfrm>
            <a:off x="1113840" y="8559360"/>
            <a:ext cx="651960" cy="649440"/>
            <a:chOff x="1113840" y="8559360"/>
            <a:chExt cx="651960" cy="649440"/>
          </a:xfrm>
        </p:grpSpPr>
        <p:sp>
          <p:nvSpPr>
            <p:cNvPr id="347" name="CustomShape 5"/>
            <p:cNvSpPr/>
            <p:nvPr/>
          </p:nvSpPr>
          <p:spPr>
            <a:xfrm>
              <a:off x="1113840" y="8559360"/>
              <a:ext cx="651960" cy="649440"/>
            </a:xfrm>
            <a:custGeom>
              <a:avLst/>
              <a:gdLst/>
              <a:ah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6"/>
            <p:cNvSpPr/>
            <p:nvPr/>
          </p:nvSpPr>
          <p:spPr>
            <a:xfrm>
              <a:off x="1113840" y="8559360"/>
              <a:ext cx="651960" cy="649440"/>
            </a:xfrm>
            <a:custGeom>
              <a:avLst/>
              <a:gdLst/>
              <a:ah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9" name="Group 7"/>
          <p:cNvGrpSpPr/>
          <p:nvPr/>
        </p:nvGrpSpPr>
        <p:grpSpPr>
          <a:xfrm>
            <a:off x="8478720" y="1652040"/>
            <a:ext cx="798840" cy="798840"/>
            <a:chOff x="8478720" y="1652040"/>
            <a:chExt cx="798840" cy="798840"/>
          </a:xfrm>
        </p:grpSpPr>
        <p:sp>
          <p:nvSpPr>
            <p:cNvPr id="350" name="CustomShape 8"/>
            <p:cNvSpPr/>
            <p:nvPr/>
          </p:nvSpPr>
          <p:spPr>
            <a:xfrm>
              <a:off x="8478720" y="1652040"/>
              <a:ext cx="798840" cy="798840"/>
            </a:xfrm>
            <a:custGeom>
              <a:avLst/>
              <a:gdLst/>
              <a:ahLst/>
              <a:rect l="l" t="t" r="r" b="b"/>
              <a:pathLst>
                <a:path w="799465" h="799464">
                  <a:moveTo>
                    <a:pt x="799096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54" y="799084"/>
                  </a:lnTo>
                  <a:lnTo>
                    <a:pt x="799096" y="799084"/>
                  </a:lnTo>
                  <a:lnTo>
                    <a:pt x="799096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9"/>
            <p:cNvSpPr/>
            <p:nvPr/>
          </p:nvSpPr>
          <p:spPr>
            <a:xfrm>
              <a:off x="8478720" y="1652040"/>
              <a:ext cx="798840" cy="798840"/>
            </a:xfrm>
            <a:custGeom>
              <a:avLst/>
              <a:gdLst/>
              <a:ahLst/>
              <a:rect l="l" t="t" r="r" b="b"/>
              <a:pathLst>
                <a:path w="799465" h="799464">
                  <a:moveTo>
                    <a:pt x="399554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96" y="0"/>
                  </a:lnTo>
                  <a:lnTo>
                    <a:pt x="799096" y="799084"/>
                  </a:lnTo>
                  <a:lnTo>
                    <a:pt x="399554" y="799084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roup 10"/>
          <p:cNvGrpSpPr/>
          <p:nvPr/>
        </p:nvGrpSpPr>
        <p:grpSpPr>
          <a:xfrm>
            <a:off x="5783760" y="4302720"/>
            <a:ext cx="798840" cy="798840"/>
            <a:chOff x="5783760" y="4302720"/>
            <a:chExt cx="798840" cy="798840"/>
          </a:xfrm>
        </p:grpSpPr>
        <p:sp>
          <p:nvSpPr>
            <p:cNvPr id="353" name="CustomShape 11"/>
            <p:cNvSpPr/>
            <p:nvPr/>
          </p:nvSpPr>
          <p:spPr>
            <a:xfrm>
              <a:off x="5783760" y="4302720"/>
              <a:ext cx="798840" cy="798840"/>
            </a:xfrm>
            <a:custGeom>
              <a:avLst/>
              <a:gdLst/>
              <a:ahLst/>
              <a:rect l="l" t="t" r="r" b="b"/>
              <a:pathLst>
                <a:path w="799465" h="799464">
                  <a:moveTo>
                    <a:pt x="799084" y="0"/>
                  </a:moveTo>
                  <a:lnTo>
                    <a:pt x="0" y="0"/>
                  </a:lnTo>
                  <a:lnTo>
                    <a:pt x="0" y="799084"/>
                  </a:lnTo>
                  <a:lnTo>
                    <a:pt x="399542" y="799084"/>
                  </a:lnTo>
                  <a:lnTo>
                    <a:pt x="799084" y="799084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12"/>
            <p:cNvSpPr/>
            <p:nvPr/>
          </p:nvSpPr>
          <p:spPr>
            <a:xfrm>
              <a:off x="5783760" y="4302720"/>
              <a:ext cx="798840" cy="798840"/>
            </a:xfrm>
            <a:custGeom>
              <a:avLst/>
              <a:gdLst/>
              <a:ahLst/>
              <a:rect l="l" t="t" r="r" b="b"/>
              <a:pathLst>
                <a:path w="799465" h="799464">
                  <a:moveTo>
                    <a:pt x="399542" y="799084"/>
                  </a:moveTo>
                  <a:lnTo>
                    <a:pt x="0" y="799084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84"/>
                  </a:lnTo>
                  <a:lnTo>
                    <a:pt x="399542" y="799084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CustomShape 13"/>
          <p:cNvSpPr/>
          <p:nvPr/>
        </p:nvSpPr>
        <p:spPr>
          <a:xfrm>
            <a:off x="7210800" y="2756880"/>
            <a:ext cx="4313520" cy="55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>
            <a:spAutoFit/>
          </a:bodyPr>
          <a:p>
            <a:pPr marL="853560" indent="-840600">
              <a:lnSpc>
                <a:spcPts val="14550"/>
              </a:lnSpc>
              <a:spcBef>
                <a:spcPts val="74"/>
              </a:spcBef>
            </a:pPr>
            <a:r>
              <a:rPr b="0" lang="en-US" sz="11800" spc="-409" strike="noStrike">
                <a:solidFill>
                  <a:srgbClr val="36d636"/>
                </a:solidFill>
                <a:latin typeface="Lucida Sans"/>
              </a:rPr>
              <a:t>Thank </a:t>
            </a:r>
            <a:r>
              <a:rPr b="0" lang="en-US" sz="11800" spc="-1061" strike="noStrike">
                <a:solidFill>
                  <a:srgbClr val="36d636"/>
                </a:solidFill>
                <a:latin typeface="Lucida Sans"/>
              </a:rPr>
              <a:t>Y</a:t>
            </a:r>
            <a:r>
              <a:rPr b="0" lang="en-US" sz="11800" spc="-265" strike="noStrike">
                <a:solidFill>
                  <a:srgbClr val="36d636"/>
                </a:solidFill>
                <a:latin typeface="Lucida Sans"/>
              </a:rPr>
              <a:t>o</a:t>
            </a:r>
            <a:r>
              <a:rPr b="0" lang="en-US" sz="11800" spc="-256" strike="noStrike">
                <a:solidFill>
                  <a:srgbClr val="36d636"/>
                </a:solidFill>
                <a:latin typeface="Lucida Sans"/>
              </a:rPr>
              <a:t>u</a:t>
            </a:r>
            <a:endParaRPr b="0" lang="en-US" sz="11800" spc="-1" strike="noStrike">
              <a:latin typeface="Arial"/>
            </a:endParaRPr>
          </a:p>
        </p:txBody>
      </p:sp>
      <p:grpSp>
        <p:nvGrpSpPr>
          <p:cNvPr id="356" name="Group 14"/>
          <p:cNvGrpSpPr/>
          <p:nvPr/>
        </p:nvGrpSpPr>
        <p:grpSpPr>
          <a:xfrm>
            <a:off x="8403120" y="6500160"/>
            <a:ext cx="474120" cy="474120"/>
            <a:chOff x="8403120" y="6500160"/>
            <a:chExt cx="474120" cy="474120"/>
          </a:xfrm>
        </p:grpSpPr>
        <p:sp>
          <p:nvSpPr>
            <p:cNvPr id="357" name="CustomShape 15"/>
            <p:cNvSpPr/>
            <p:nvPr/>
          </p:nvSpPr>
          <p:spPr>
            <a:xfrm>
              <a:off x="8403120" y="6500160"/>
              <a:ext cx="474120" cy="474120"/>
            </a:xfrm>
            <a:custGeom>
              <a:avLst/>
              <a:gdLst/>
              <a:ah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46" y="7841"/>
                  </a:lnTo>
                  <a:lnTo>
                    <a:pt x="29244" y="29249"/>
                  </a:lnTo>
                  <a:lnTo>
                    <a:pt x="7839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39" y="413419"/>
                  </a:lnTo>
                  <a:lnTo>
                    <a:pt x="29244" y="445222"/>
                  </a:lnTo>
                  <a:lnTo>
                    <a:pt x="61046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  <a:moveTo>
                    <a:pt x="437057" y="23761"/>
                  </a:moveTo>
                  <a:lnTo>
                    <a:pt x="374383" y="23761"/>
                  </a:lnTo>
                  <a:lnTo>
                    <a:pt x="403923" y="29813"/>
                  </a:lnTo>
                  <a:lnTo>
                    <a:pt x="428199" y="46259"/>
                  </a:lnTo>
                  <a:lnTo>
                    <a:pt x="444645" y="70535"/>
                  </a:lnTo>
                  <a:lnTo>
                    <a:pt x="450697" y="100076"/>
                  </a:lnTo>
                  <a:lnTo>
                    <a:pt x="450697" y="374396"/>
                  </a:lnTo>
                  <a:lnTo>
                    <a:pt x="444645" y="403936"/>
                  </a:lnTo>
                  <a:lnTo>
                    <a:pt x="428199" y="428212"/>
                  </a:lnTo>
                  <a:lnTo>
                    <a:pt x="403923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8" name="object 18" descr=""/>
            <p:cNvPicPr/>
            <p:nvPr/>
          </p:nvPicPr>
          <p:blipFill>
            <a:blip r:embed="rId2"/>
            <a:stretch/>
          </p:blipFill>
          <p:spPr>
            <a:xfrm>
              <a:off x="8517600" y="6561360"/>
              <a:ext cx="285120" cy="30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9" name="Group 16"/>
          <p:cNvGrpSpPr/>
          <p:nvPr/>
        </p:nvGrpSpPr>
        <p:grpSpPr>
          <a:xfrm>
            <a:off x="11743920" y="4878720"/>
            <a:ext cx="798840" cy="798840"/>
            <a:chOff x="11743920" y="4878720"/>
            <a:chExt cx="798840" cy="798840"/>
          </a:xfrm>
        </p:grpSpPr>
        <p:sp>
          <p:nvSpPr>
            <p:cNvPr id="360" name="CustomShape 17"/>
            <p:cNvSpPr/>
            <p:nvPr/>
          </p:nvSpPr>
          <p:spPr>
            <a:xfrm>
              <a:off x="11743920" y="4878720"/>
              <a:ext cx="798840" cy="798840"/>
            </a:xfrm>
            <a:custGeom>
              <a:avLst/>
              <a:gdLst/>
              <a:ahLst/>
              <a:rect l="l" t="t" r="r" b="b"/>
              <a:pathLst>
                <a:path w="799465" h="799464">
                  <a:moveTo>
                    <a:pt x="799084" y="0"/>
                  </a:moveTo>
                  <a:lnTo>
                    <a:pt x="0" y="0"/>
                  </a:lnTo>
                  <a:lnTo>
                    <a:pt x="0" y="799096"/>
                  </a:lnTo>
                  <a:lnTo>
                    <a:pt x="399542" y="799096"/>
                  </a:lnTo>
                  <a:lnTo>
                    <a:pt x="799084" y="799096"/>
                  </a:lnTo>
                  <a:lnTo>
                    <a:pt x="799084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18"/>
            <p:cNvSpPr/>
            <p:nvPr/>
          </p:nvSpPr>
          <p:spPr>
            <a:xfrm>
              <a:off x="11743920" y="4878720"/>
              <a:ext cx="798840" cy="798840"/>
            </a:xfrm>
            <a:custGeom>
              <a:avLst/>
              <a:gdLst/>
              <a:ahLst/>
              <a:rect l="l" t="t" r="r" b="b"/>
              <a:pathLst>
                <a:path w="799465" h="799464">
                  <a:moveTo>
                    <a:pt x="399542" y="799096"/>
                  </a:moveTo>
                  <a:lnTo>
                    <a:pt x="0" y="799096"/>
                  </a:lnTo>
                  <a:lnTo>
                    <a:pt x="0" y="0"/>
                  </a:lnTo>
                  <a:lnTo>
                    <a:pt x="799084" y="0"/>
                  </a:lnTo>
                  <a:lnTo>
                    <a:pt x="799084" y="799096"/>
                  </a:lnTo>
                  <a:lnTo>
                    <a:pt x="399542" y="799096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2" name="Group 19"/>
          <p:cNvGrpSpPr/>
          <p:nvPr/>
        </p:nvGrpSpPr>
        <p:grpSpPr>
          <a:xfrm>
            <a:off x="720" y="0"/>
            <a:ext cx="2237760" cy="4457160"/>
            <a:chOff x="720" y="0"/>
            <a:chExt cx="2237760" cy="4457160"/>
          </a:xfrm>
        </p:grpSpPr>
        <p:sp>
          <p:nvSpPr>
            <p:cNvPr id="363" name="CustomShape 20"/>
            <p:cNvSpPr/>
            <p:nvPr/>
          </p:nvSpPr>
          <p:spPr>
            <a:xfrm>
              <a:off x="720" y="0"/>
              <a:ext cx="2237760" cy="4457160"/>
            </a:xfrm>
            <a:custGeom>
              <a:avLst/>
              <a:gdLst/>
              <a:ahLst/>
              <a:rect l="l" t="t" r="r" b="b"/>
              <a:pathLst>
                <a:path w="2238375" h="445770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6" y="4457699"/>
                  </a:lnTo>
                  <a:lnTo>
                    <a:pt x="2238374" y="4457699"/>
                  </a:lnTo>
                  <a:lnTo>
                    <a:pt x="2238374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8374" y="3352265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8374" y="4429365"/>
                  </a:lnTo>
                  <a:lnTo>
                    <a:pt x="2238374" y="3905211"/>
                  </a:lnTo>
                  <a:close/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0"/>
                  </a:lnTo>
                  <a:lnTo>
                    <a:pt x="582453" y="2213240"/>
                  </a:lnTo>
                  <a:lnTo>
                    <a:pt x="582453" y="1690534"/>
                  </a:lnTo>
                  <a:close/>
                  <a:moveTo>
                    <a:pt x="1136823" y="584630"/>
                  </a:moveTo>
                  <a:lnTo>
                    <a:pt x="1106587" y="584630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0"/>
                  </a:lnTo>
                  <a:lnTo>
                    <a:pt x="1136823" y="2213240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0"/>
                  </a:lnTo>
                  <a:close/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0"/>
                  </a:lnTo>
                  <a:lnTo>
                    <a:pt x="1689765" y="2213240"/>
                  </a:lnTo>
                  <a:lnTo>
                    <a:pt x="1179131" y="1709254"/>
                  </a:lnTo>
                  <a:close/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  <a:moveTo>
                    <a:pt x="582453" y="0"/>
                  </a:moveTo>
                  <a:lnTo>
                    <a:pt x="0" y="0"/>
                  </a:lnTo>
                  <a:lnTo>
                    <a:pt x="0" y="584630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0"/>
                  </a:lnTo>
                  <a:lnTo>
                    <a:pt x="1136823" y="584630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  <a:moveTo>
                    <a:pt x="582453" y="584630"/>
                  </a:moveTo>
                  <a:lnTo>
                    <a:pt x="552212" y="584630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0"/>
                  </a:lnTo>
                  <a:close/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21"/>
            <p:cNvSpPr/>
            <p:nvPr/>
          </p:nvSpPr>
          <p:spPr>
            <a:xfrm>
              <a:off x="1782720" y="344952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22"/>
            <p:cNvSpPr/>
            <p:nvPr/>
          </p:nvSpPr>
          <p:spPr>
            <a:xfrm>
              <a:off x="1782720" y="344952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6" name="CustomShape 23"/>
          <p:cNvSpPr/>
          <p:nvPr/>
        </p:nvSpPr>
        <p:spPr>
          <a:xfrm>
            <a:off x="3794400" y="6492240"/>
            <a:ext cx="12664440" cy="15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0" lang="en-US" sz="4000" spc="-12" strike="noStrike">
                <a:solidFill>
                  <a:srgbClr val="000000"/>
                </a:solidFill>
                <a:latin typeface="Verdana"/>
                <a:ea typeface="DejaVu Sans"/>
              </a:rPr>
              <a:t>visit:</a:t>
            </a:r>
            <a:endParaRPr b="0" lang="en-US" sz="4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6200" spc="-211" strike="noStrike">
                <a:solidFill>
                  <a:srgbClr val="000000"/>
                </a:solidFill>
                <a:latin typeface="Verdana"/>
                <a:ea typeface="DejaVu Sans"/>
              </a:rPr>
              <a:t>https://shiksha-</a:t>
            </a:r>
            <a:r>
              <a:rPr b="0" lang="en-US" sz="6200" spc="-145" strike="noStrike">
                <a:solidFill>
                  <a:srgbClr val="000000"/>
                </a:solidFill>
                <a:latin typeface="Verdana"/>
                <a:ea typeface="DejaVu Sans"/>
              </a:rPr>
              <a:t>lms.vercel.app/</a:t>
            </a:r>
            <a:endParaRPr b="0" lang="en-US" sz="6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object 2" descr=""/>
          <p:cNvPicPr/>
          <p:nvPr/>
        </p:nvPicPr>
        <p:blipFill>
          <a:blip r:embed="rId1"/>
          <a:stretch/>
        </p:blipFill>
        <p:spPr>
          <a:xfrm>
            <a:off x="12412800" y="0"/>
            <a:ext cx="5874480" cy="10286280"/>
          </a:xfrm>
          <a:prstGeom prst="rect">
            <a:avLst/>
          </a:prstGeom>
          <a:ln>
            <a:noFill/>
          </a:ln>
        </p:spPr>
      </p:pic>
      <p:grpSp>
        <p:nvGrpSpPr>
          <p:cNvPr id="199" name="Group 1"/>
          <p:cNvGrpSpPr/>
          <p:nvPr/>
        </p:nvGrpSpPr>
        <p:grpSpPr>
          <a:xfrm>
            <a:off x="7660080" y="618480"/>
            <a:ext cx="999720" cy="997560"/>
            <a:chOff x="7660080" y="618480"/>
            <a:chExt cx="999720" cy="997560"/>
          </a:xfrm>
        </p:grpSpPr>
        <p:sp>
          <p:nvSpPr>
            <p:cNvPr id="200" name="CustomShape 2"/>
            <p:cNvSpPr/>
            <p:nvPr/>
          </p:nvSpPr>
          <p:spPr>
            <a:xfrm>
              <a:off x="7660080" y="61848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"/>
            <p:cNvSpPr/>
            <p:nvPr/>
          </p:nvSpPr>
          <p:spPr>
            <a:xfrm>
              <a:off x="7660440" y="61848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4"/>
          <p:cNvGrpSpPr/>
          <p:nvPr/>
        </p:nvGrpSpPr>
        <p:grpSpPr>
          <a:xfrm>
            <a:off x="10170000" y="0"/>
            <a:ext cx="2237760" cy="4457160"/>
            <a:chOff x="10170000" y="0"/>
            <a:chExt cx="2237760" cy="4457160"/>
          </a:xfrm>
        </p:grpSpPr>
        <p:sp>
          <p:nvSpPr>
            <p:cNvPr id="203" name="CustomShape 5"/>
            <p:cNvSpPr/>
            <p:nvPr/>
          </p:nvSpPr>
          <p:spPr>
            <a:xfrm>
              <a:off x="10170000" y="0"/>
              <a:ext cx="2237760" cy="4457160"/>
            </a:xfrm>
            <a:custGeom>
              <a:avLst/>
              <a:gdLst/>
              <a:ahLst/>
              <a:rect l="l" t="t" r="r" b="b"/>
              <a:pathLst>
                <a:path w="2238375" h="4457700">
                  <a:moveTo>
                    <a:pt x="582447" y="3351541"/>
                  </a:moveTo>
                  <a:lnTo>
                    <a:pt x="527723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499"/>
                  </a:lnTo>
                  <a:lnTo>
                    <a:pt x="1136815" y="3904499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1"/>
                  </a:lnTo>
                  <a:close/>
                  <a:moveTo>
                    <a:pt x="582447" y="3904499"/>
                  </a:moveTo>
                  <a:lnTo>
                    <a:pt x="552208" y="3904499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499"/>
                  </a:lnTo>
                  <a:close/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76" y="3351541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399"/>
                  </a:lnTo>
                  <a:lnTo>
                    <a:pt x="552208" y="2215399"/>
                  </a:lnTo>
                  <a:lnTo>
                    <a:pt x="552208" y="2768357"/>
                  </a:lnTo>
                  <a:lnTo>
                    <a:pt x="582447" y="2768357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  <a:moveTo>
                    <a:pt x="2238374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399"/>
                  </a:lnTo>
                  <a:lnTo>
                    <a:pt x="1136815" y="2215399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3"/>
                  </a:lnTo>
                  <a:lnTo>
                    <a:pt x="2238374" y="29513"/>
                  </a:lnTo>
                  <a:lnTo>
                    <a:pt x="2238374" y="0"/>
                  </a:lnTo>
                  <a:close/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  <a:moveTo>
                    <a:pt x="2238374" y="29513"/>
                  </a:moveTo>
                  <a:lnTo>
                    <a:pt x="2212441" y="29513"/>
                  </a:lnTo>
                  <a:lnTo>
                    <a:pt x="2212441" y="553668"/>
                  </a:lnTo>
                  <a:lnTo>
                    <a:pt x="2238374" y="553668"/>
                  </a:lnTo>
                  <a:lnTo>
                    <a:pt x="2238374" y="29513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"/>
            <p:cNvSpPr/>
            <p:nvPr/>
          </p:nvSpPr>
          <p:spPr>
            <a:xfrm>
              <a:off x="10878480" y="34668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10878480" y="34668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" name="CustomShape 8"/>
          <p:cNvSpPr/>
          <p:nvPr/>
        </p:nvSpPr>
        <p:spPr>
          <a:xfrm>
            <a:off x="841680" y="2834640"/>
            <a:ext cx="5101560" cy="13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8750" spc="-140" strike="noStrike">
                <a:solidFill>
                  <a:srgbClr val="0ee10e"/>
                </a:solidFill>
                <a:latin typeface="Verdana"/>
              </a:rPr>
              <a:t>Content</a:t>
            </a:r>
            <a:endParaRPr b="0" lang="en-US" sz="8750" spc="-1" strike="noStrike"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841680" y="4860720"/>
            <a:ext cx="10587240" cy="34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591840" indent="-57888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4550" spc="-114" strike="noStrike">
                <a:solidFill>
                  <a:srgbClr val="000000"/>
                </a:solidFill>
                <a:latin typeface="Verdana"/>
                <a:ea typeface="DejaVu Sans"/>
              </a:rPr>
              <a:t>Understanding</a:t>
            </a:r>
            <a:r>
              <a:rPr b="0" lang="en-US" sz="4550" spc="-31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92" strike="noStrike">
                <a:solidFill>
                  <a:srgbClr val="000000"/>
                </a:solidFill>
                <a:latin typeface="Verdana"/>
                <a:ea typeface="DejaVu Sans"/>
              </a:rPr>
              <a:t>the</a:t>
            </a:r>
            <a:r>
              <a:rPr b="0" lang="en-US" sz="4550" spc="-31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191" strike="noStrike">
                <a:solidFill>
                  <a:srgbClr val="000000"/>
                </a:solidFill>
                <a:latin typeface="Verdana"/>
                <a:ea typeface="DejaVu Sans"/>
              </a:rPr>
              <a:t>Shiksha</a:t>
            </a:r>
            <a:r>
              <a:rPr b="0" lang="en-US" sz="4550" spc="-31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12" strike="noStrike">
                <a:solidFill>
                  <a:srgbClr val="000000"/>
                </a:solidFill>
                <a:latin typeface="Verdana"/>
                <a:ea typeface="DejaVu Sans"/>
              </a:rPr>
              <a:t>Platform</a:t>
            </a:r>
            <a:endParaRPr b="0" lang="en-US" sz="4550" spc="-1" strike="noStrike">
              <a:latin typeface="Arial"/>
            </a:endParaRPr>
          </a:p>
          <a:p>
            <a:pPr marL="681480" indent="-668520">
              <a:lnSpc>
                <a:spcPts val="5431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4550" spc="-75" strike="noStrike">
                <a:solidFill>
                  <a:srgbClr val="000000"/>
                </a:solidFill>
                <a:latin typeface="Verdana"/>
                <a:ea typeface="DejaVu Sans"/>
              </a:rPr>
              <a:t>Navigating</a:t>
            </a:r>
            <a:r>
              <a:rPr b="0" lang="en-US" sz="4550" spc="-32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92" strike="noStrike">
                <a:solidFill>
                  <a:srgbClr val="000000"/>
                </a:solidFill>
                <a:latin typeface="Verdana"/>
                <a:ea typeface="DejaVu Sans"/>
              </a:rPr>
              <a:t>the</a:t>
            </a:r>
            <a:r>
              <a:rPr b="0" lang="en-US" sz="4550" spc="-32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191" strike="noStrike">
                <a:solidFill>
                  <a:srgbClr val="000000"/>
                </a:solidFill>
                <a:latin typeface="Verdana"/>
                <a:ea typeface="DejaVu Sans"/>
              </a:rPr>
              <a:t>Shiksha</a:t>
            </a:r>
            <a:r>
              <a:rPr b="0" lang="en-US" sz="4550" spc="-32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26" strike="noStrike">
                <a:solidFill>
                  <a:srgbClr val="000000"/>
                </a:solidFill>
                <a:latin typeface="Verdana"/>
                <a:ea typeface="DejaVu Sans"/>
              </a:rPr>
              <a:t>App</a:t>
            </a:r>
            <a:endParaRPr b="0" lang="en-US" sz="4550" spc="-1" strike="noStrike">
              <a:latin typeface="Arial"/>
            </a:endParaRPr>
          </a:p>
          <a:p>
            <a:pPr marL="12600" indent="-668520">
              <a:lnSpc>
                <a:spcPts val="5479"/>
              </a:lnSpc>
              <a:spcBef>
                <a:spcPts val="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4550" spc="-137" strike="noStrike">
                <a:solidFill>
                  <a:srgbClr val="000000"/>
                </a:solidFill>
                <a:latin typeface="Verdana"/>
                <a:ea typeface="DejaVu Sans"/>
              </a:rPr>
              <a:t>Leveraging</a:t>
            </a:r>
            <a:r>
              <a:rPr b="0" lang="en-US" sz="4550" spc="-34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191" strike="noStrike">
                <a:solidFill>
                  <a:srgbClr val="000000"/>
                </a:solidFill>
                <a:latin typeface="Verdana"/>
                <a:ea typeface="DejaVu Sans"/>
              </a:rPr>
              <a:t>Shiksha</a:t>
            </a:r>
            <a:r>
              <a:rPr b="0" lang="en-US" sz="4550" spc="-335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21" strike="noStrike">
                <a:solidFill>
                  <a:srgbClr val="000000"/>
                </a:solidFill>
                <a:latin typeface="Verdana"/>
                <a:ea typeface="DejaVu Sans"/>
              </a:rPr>
              <a:t>for</a:t>
            </a:r>
            <a:r>
              <a:rPr b="0" lang="en-US" sz="4550" spc="-34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550" spc="-72" strike="noStrike">
                <a:solidFill>
                  <a:srgbClr val="000000"/>
                </a:solidFill>
                <a:latin typeface="Verdana"/>
                <a:ea typeface="DejaVu Sans"/>
              </a:rPr>
              <a:t>Educational </a:t>
            </a:r>
            <a:r>
              <a:rPr b="0" lang="en-US" sz="4550" spc="-52" strike="noStrike">
                <a:solidFill>
                  <a:srgbClr val="000000"/>
                </a:solidFill>
                <a:latin typeface="Verdana"/>
                <a:ea typeface="DejaVu Sans"/>
              </a:rPr>
              <a:t>Excellence</a:t>
            </a:r>
            <a:endParaRPr b="0" lang="en-US" sz="4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926080" y="3291840"/>
            <a:ext cx="13301280" cy="24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>
            <a:spAutoFit/>
          </a:bodyPr>
          <a:p>
            <a:pPr marL="4503600" indent="-4490640">
              <a:lnSpc>
                <a:spcPct val="101000"/>
              </a:lnSpc>
              <a:spcBef>
                <a:spcPts val="20"/>
              </a:spcBef>
            </a:pPr>
            <a:r>
              <a:rPr b="0" lang="en-US" sz="8100" spc="-165" strike="noStrike">
                <a:solidFill>
                  <a:srgbClr val="0dc60d"/>
                </a:solidFill>
                <a:latin typeface="Verdana"/>
                <a:ea typeface="DejaVu Sans"/>
              </a:rPr>
              <a:t>Understanding</a:t>
            </a:r>
            <a:r>
              <a:rPr b="0" lang="en-US" sz="8100" spc="-610" strike="noStrike">
                <a:solidFill>
                  <a:srgbClr val="0dc60d"/>
                </a:solidFill>
                <a:latin typeface="Verdana"/>
                <a:ea typeface="DejaVu Sans"/>
              </a:rPr>
              <a:t> </a:t>
            </a:r>
            <a:r>
              <a:rPr b="0" lang="en-US" sz="8100" spc="-120" strike="noStrike">
                <a:solidFill>
                  <a:srgbClr val="0dc60d"/>
                </a:solidFill>
                <a:latin typeface="Verdana"/>
                <a:ea typeface="DejaVu Sans"/>
              </a:rPr>
              <a:t>the</a:t>
            </a:r>
            <a:r>
              <a:rPr b="0" lang="en-US" sz="8100" spc="-610" strike="noStrike">
                <a:solidFill>
                  <a:srgbClr val="0dc60d"/>
                </a:solidFill>
                <a:latin typeface="Verdana"/>
                <a:ea typeface="DejaVu Sans"/>
              </a:rPr>
              <a:t> </a:t>
            </a:r>
            <a:r>
              <a:rPr b="0" lang="en-US" sz="8100" spc="-330" strike="noStrike">
                <a:solidFill>
                  <a:srgbClr val="0dc60d"/>
                </a:solidFill>
                <a:latin typeface="Verdana"/>
                <a:ea typeface="DejaVu Sans"/>
              </a:rPr>
              <a:t>Shiksha </a:t>
            </a:r>
            <a:r>
              <a:rPr b="0" lang="en-US" sz="8100" spc="-12" strike="noStrike">
                <a:solidFill>
                  <a:srgbClr val="0dc60d"/>
                </a:solidFill>
                <a:latin typeface="Verdana"/>
                <a:ea typeface="DejaVu Sans"/>
              </a:rPr>
              <a:t>Platform</a:t>
            </a:r>
            <a:endParaRPr b="0" lang="en-US" sz="8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1"/>
          <p:cNvGrpSpPr/>
          <p:nvPr/>
        </p:nvGrpSpPr>
        <p:grpSpPr>
          <a:xfrm>
            <a:off x="14986440" y="0"/>
            <a:ext cx="3248280" cy="4440960"/>
            <a:chOff x="14986440" y="0"/>
            <a:chExt cx="3248280" cy="4440960"/>
          </a:xfrm>
        </p:grpSpPr>
        <p:sp>
          <p:nvSpPr>
            <p:cNvPr id="210" name="CustomShape 2"/>
            <p:cNvSpPr/>
            <p:nvPr/>
          </p:nvSpPr>
          <p:spPr>
            <a:xfrm>
              <a:off x="14986800" y="93852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499618" y="0"/>
                  </a:moveTo>
                  <a:lnTo>
                    <a:pt x="497089" y="43785"/>
                  </a:lnTo>
                  <a:lnTo>
                    <a:pt x="489703" y="87280"/>
                  </a:lnTo>
                  <a:lnTo>
                    <a:pt x="477759" y="130181"/>
                  </a:lnTo>
                  <a:lnTo>
                    <a:pt x="461558" y="172181"/>
                  </a:lnTo>
                  <a:lnTo>
                    <a:pt x="441400" y="212976"/>
                  </a:lnTo>
                  <a:lnTo>
                    <a:pt x="417584" y="252261"/>
                  </a:lnTo>
                  <a:lnTo>
                    <a:pt x="390410" y="289731"/>
                  </a:lnTo>
                  <a:lnTo>
                    <a:pt x="360179" y="325080"/>
                  </a:lnTo>
                  <a:lnTo>
                    <a:pt x="327190" y="358004"/>
                  </a:lnTo>
                  <a:lnTo>
                    <a:pt x="291744" y="388197"/>
                  </a:lnTo>
                  <a:lnTo>
                    <a:pt x="254140" y="415354"/>
                  </a:lnTo>
                  <a:lnTo>
                    <a:pt x="214678" y="439170"/>
                  </a:lnTo>
                  <a:lnTo>
                    <a:pt x="173658" y="459340"/>
                  </a:lnTo>
                  <a:lnTo>
                    <a:pt x="131380" y="475559"/>
                  </a:lnTo>
                  <a:lnTo>
                    <a:pt x="88144" y="487522"/>
                  </a:lnTo>
                  <a:lnTo>
                    <a:pt x="44251" y="494924"/>
                  </a:lnTo>
                  <a:lnTo>
                    <a:pt x="0" y="497459"/>
                  </a:lnTo>
                  <a:lnTo>
                    <a:pt x="44251" y="500015"/>
                  </a:lnTo>
                  <a:lnTo>
                    <a:pt x="88144" y="507478"/>
                  </a:lnTo>
                  <a:lnTo>
                    <a:pt x="131380" y="519537"/>
                  </a:lnTo>
                  <a:lnTo>
                    <a:pt x="173658" y="535885"/>
                  </a:lnTo>
                  <a:lnTo>
                    <a:pt x="214678" y="556210"/>
                  </a:lnTo>
                  <a:lnTo>
                    <a:pt x="254140" y="580205"/>
                  </a:lnTo>
                  <a:lnTo>
                    <a:pt x="291744" y="607558"/>
                  </a:lnTo>
                  <a:lnTo>
                    <a:pt x="327190" y="637961"/>
                  </a:lnTo>
                  <a:lnTo>
                    <a:pt x="360179" y="671105"/>
                  </a:lnTo>
                  <a:lnTo>
                    <a:pt x="390410" y="706679"/>
                  </a:lnTo>
                  <a:lnTo>
                    <a:pt x="417584" y="744376"/>
                  </a:lnTo>
                  <a:lnTo>
                    <a:pt x="441400" y="783884"/>
                  </a:lnTo>
                  <a:lnTo>
                    <a:pt x="461558" y="824894"/>
                  </a:lnTo>
                  <a:lnTo>
                    <a:pt x="477759" y="867098"/>
                  </a:lnTo>
                  <a:lnTo>
                    <a:pt x="489703" y="910186"/>
                  </a:lnTo>
                  <a:lnTo>
                    <a:pt x="497089" y="953848"/>
                  </a:lnTo>
                  <a:lnTo>
                    <a:pt x="499618" y="997775"/>
                  </a:lnTo>
                  <a:lnTo>
                    <a:pt x="502146" y="953848"/>
                  </a:lnTo>
                  <a:lnTo>
                    <a:pt x="509533" y="910186"/>
                  </a:lnTo>
                  <a:lnTo>
                    <a:pt x="521480" y="867098"/>
                  </a:lnTo>
                  <a:lnTo>
                    <a:pt x="537687" y="824894"/>
                  </a:lnTo>
                  <a:lnTo>
                    <a:pt x="557854" y="783884"/>
                  </a:lnTo>
                  <a:lnTo>
                    <a:pt x="581685" y="744376"/>
                  </a:lnTo>
                  <a:lnTo>
                    <a:pt x="608878" y="706679"/>
                  </a:lnTo>
                  <a:lnTo>
                    <a:pt x="639135" y="671105"/>
                  </a:lnTo>
                  <a:lnTo>
                    <a:pt x="672158" y="637961"/>
                  </a:lnTo>
                  <a:lnTo>
                    <a:pt x="707646" y="607558"/>
                  </a:lnTo>
                  <a:lnTo>
                    <a:pt x="745302" y="580205"/>
                  </a:lnTo>
                  <a:lnTo>
                    <a:pt x="784825" y="556210"/>
                  </a:lnTo>
                  <a:lnTo>
                    <a:pt x="825918" y="535885"/>
                  </a:lnTo>
                  <a:lnTo>
                    <a:pt x="868281" y="519537"/>
                  </a:lnTo>
                  <a:lnTo>
                    <a:pt x="911614" y="507478"/>
                  </a:lnTo>
                  <a:lnTo>
                    <a:pt x="955619" y="500015"/>
                  </a:lnTo>
                  <a:lnTo>
                    <a:pt x="999998" y="497459"/>
                  </a:lnTo>
                  <a:lnTo>
                    <a:pt x="955619" y="494924"/>
                  </a:lnTo>
                  <a:lnTo>
                    <a:pt x="911614" y="487522"/>
                  </a:lnTo>
                  <a:lnTo>
                    <a:pt x="868281" y="475559"/>
                  </a:lnTo>
                  <a:lnTo>
                    <a:pt x="825918" y="459340"/>
                  </a:lnTo>
                  <a:lnTo>
                    <a:pt x="784825" y="439170"/>
                  </a:lnTo>
                  <a:lnTo>
                    <a:pt x="745302" y="415354"/>
                  </a:lnTo>
                  <a:lnTo>
                    <a:pt x="707646" y="388197"/>
                  </a:lnTo>
                  <a:lnTo>
                    <a:pt x="672158" y="358004"/>
                  </a:lnTo>
                  <a:lnTo>
                    <a:pt x="639135" y="325080"/>
                  </a:lnTo>
                  <a:lnTo>
                    <a:pt x="608878" y="289731"/>
                  </a:lnTo>
                  <a:lnTo>
                    <a:pt x="581685" y="252261"/>
                  </a:lnTo>
                  <a:lnTo>
                    <a:pt x="557854" y="212976"/>
                  </a:lnTo>
                  <a:lnTo>
                    <a:pt x="537687" y="172181"/>
                  </a:lnTo>
                  <a:lnTo>
                    <a:pt x="521480" y="130181"/>
                  </a:lnTo>
                  <a:lnTo>
                    <a:pt x="509533" y="87280"/>
                  </a:lnTo>
                  <a:lnTo>
                    <a:pt x="502146" y="43785"/>
                  </a:lnTo>
                  <a:lnTo>
                    <a:pt x="499618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3"/>
            <p:cNvSpPr/>
            <p:nvPr/>
          </p:nvSpPr>
          <p:spPr>
            <a:xfrm>
              <a:off x="14986440" y="93852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73" y="494918"/>
                  </a:lnTo>
                  <a:lnTo>
                    <a:pt x="88183" y="487517"/>
                  </a:lnTo>
                  <a:lnTo>
                    <a:pt x="131431" y="475555"/>
                  </a:lnTo>
                  <a:lnTo>
                    <a:pt x="173717" y="459336"/>
                  </a:lnTo>
                  <a:lnTo>
                    <a:pt x="214742" y="439167"/>
                  </a:lnTo>
                  <a:lnTo>
                    <a:pt x="254206" y="415351"/>
                  </a:lnTo>
                  <a:lnTo>
                    <a:pt x="291810" y="388195"/>
                  </a:lnTo>
                  <a:lnTo>
                    <a:pt x="327254" y="358002"/>
                  </a:lnTo>
                  <a:lnTo>
                    <a:pt x="360238" y="325079"/>
                  </a:lnTo>
                  <a:lnTo>
                    <a:pt x="390464" y="289731"/>
                  </a:lnTo>
                  <a:lnTo>
                    <a:pt x="417631" y="252262"/>
                  </a:lnTo>
                  <a:lnTo>
                    <a:pt x="441441" y="212977"/>
                  </a:lnTo>
                  <a:lnTo>
                    <a:pt x="461593" y="172182"/>
                  </a:lnTo>
                  <a:lnTo>
                    <a:pt x="477788" y="130182"/>
                  </a:lnTo>
                  <a:lnTo>
                    <a:pt x="489727" y="87281"/>
                  </a:lnTo>
                  <a:lnTo>
                    <a:pt x="497110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4" y="87281"/>
                  </a:lnTo>
                  <a:lnTo>
                    <a:pt x="521501" y="130182"/>
                  </a:lnTo>
                  <a:lnTo>
                    <a:pt x="537708" y="172182"/>
                  </a:lnTo>
                  <a:lnTo>
                    <a:pt x="557877" y="212977"/>
                  </a:lnTo>
                  <a:lnTo>
                    <a:pt x="581708" y="252262"/>
                  </a:lnTo>
                  <a:lnTo>
                    <a:pt x="608902" y="289731"/>
                  </a:lnTo>
                  <a:lnTo>
                    <a:pt x="639161" y="325079"/>
                  </a:lnTo>
                  <a:lnTo>
                    <a:pt x="672185" y="358002"/>
                  </a:lnTo>
                  <a:lnTo>
                    <a:pt x="707675" y="388195"/>
                  </a:lnTo>
                  <a:lnTo>
                    <a:pt x="745332" y="415351"/>
                  </a:lnTo>
                  <a:lnTo>
                    <a:pt x="784857" y="439167"/>
                  </a:lnTo>
                  <a:lnTo>
                    <a:pt x="825951" y="459336"/>
                  </a:lnTo>
                  <a:lnTo>
                    <a:pt x="868315" y="475555"/>
                  </a:lnTo>
                  <a:lnTo>
                    <a:pt x="911650" y="487517"/>
                  </a:lnTo>
                  <a:lnTo>
                    <a:pt x="955658" y="494918"/>
                  </a:lnTo>
                  <a:lnTo>
                    <a:pt x="1000038" y="497453"/>
                  </a:lnTo>
                  <a:lnTo>
                    <a:pt x="955658" y="500010"/>
                  </a:lnTo>
                  <a:lnTo>
                    <a:pt x="911650" y="507473"/>
                  </a:lnTo>
                  <a:lnTo>
                    <a:pt x="868315" y="519533"/>
                  </a:lnTo>
                  <a:lnTo>
                    <a:pt x="825951" y="535880"/>
                  </a:lnTo>
                  <a:lnTo>
                    <a:pt x="784857" y="556206"/>
                  </a:lnTo>
                  <a:lnTo>
                    <a:pt x="745332" y="580201"/>
                  </a:lnTo>
                  <a:lnTo>
                    <a:pt x="707675" y="607554"/>
                  </a:lnTo>
                  <a:lnTo>
                    <a:pt x="672185" y="637958"/>
                  </a:lnTo>
                  <a:lnTo>
                    <a:pt x="639161" y="671102"/>
                  </a:lnTo>
                  <a:lnTo>
                    <a:pt x="608902" y="706677"/>
                  </a:lnTo>
                  <a:lnTo>
                    <a:pt x="581708" y="744374"/>
                  </a:lnTo>
                  <a:lnTo>
                    <a:pt x="557877" y="783883"/>
                  </a:lnTo>
                  <a:lnTo>
                    <a:pt x="537708" y="824894"/>
                  </a:lnTo>
                  <a:lnTo>
                    <a:pt x="521501" y="867099"/>
                  </a:lnTo>
                  <a:lnTo>
                    <a:pt x="509554" y="910187"/>
                  </a:lnTo>
                  <a:lnTo>
                    <a:pt x="502166" y="953850"/>
                  </a:lnTo>
                  <a:lnTo>
                    <a:pt x="499637" y="997777"/>
                  </a:lnTo>
                  <a:lnTo>
                    <a:pt x="497110" y="953850"/>
                  </a:lnTo>
                  <a:lnTo>
                    <a:pt x="489727" y="910187"/>
                  </a:lnTo>
                  <a:lnTo>
                    <a:pt x="477788" y="867099"/>
                  </a:lnTo>
                  <a:lnTo>
                    <a:pt x="461593" y="824894"/>
                  </a:lnTo>
                  <a:lnTo>
                    <a:pt x="441441" y="783883"/>
                  </a:lnTo>
                  <a:lnTo>
                    <a:pt x="417631" y="744374"/>
                  </a:lnTo>
                  <a:lnTo>
                    <a:pt x="390464" y="706677"/>
                  </a:lnTo>
                  <a:lnTo>
                    <a:pt x="360238" y="671102"/>
                  </a:lnTo>
                  <a:lnTo>
                    <a:pt x="327254" y="637958"/>
                  </a:lnTo>
                  <a:lnTo>
                    <a:pt x="291810" y="607554"/>
                  </a:lnTo>
                  <a:lnTo>
                    <a:pt x="254206" y="580201"/>
                  </a:lnTo>
                  <a:lnTo>
                    <a:pt x="214742" y="556206"/>
                  </a:lnTo>
                  <a:lnTo>
                    <a:pt x="173717" y="535880"/>
                  </a:lnTo>
                  <a:lnTo>
                    <a:pt x="131431" y="519533"/>
                  </a:lnTo>
                  <a:lnTo>
                    <a:pt x="88183" y="507473"/>
                  </a:lnTo>
                  <a:lnTo>
                    <a:pt x="44273" y="500010"/>
                  </a:lnTo>
                  <a:lnTo>
                    <a:pt x="0" y="49745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4"/>
            <p:cNvSpPr/>
            <p:nvPr/>
          </p:nvSpPr>
          <p:spPr>
            <a:xfrm>
              <a:off x="15996960" y="0"/>
              <a:ext cx="2237760" cy="4440960"/>
            </a:xfrm>
            <a:custGeom>
              <a:avLst/>
              <a:gdLst/>
              <a:ahLst/>
              <a:rect l="l" t="t" r="r" b="b"/>
              <a:pathLst>
                <a:path w="2238375" h="4441825">
                  <a:moveTo>
                    <a:pt x="582422" y="3335539"/>
                  </a:moveTo>
                  <a:lnTo>
                    <a:pt x="527685" y="3335539"/>
                  </a:lnTo>
                  <a:lnTo>
                    <a:pt x="0" y="3858259"/>
                  </a:lnTo>
                  <a:lnTo>
                    <a:pt x="0" y="4441697"/>
                  </a:lnTo>
                  <a:lnTo>
                    <a:pt x="582422" y="4441697"/>
                  </a:lnTo>
                  <a:lnTo>
                    <a:pt x="582422" y="4412652"/>
                  </a:lnTo>
                  <a:lnTo>
                    <a:pt x="29464" y="4412652"/>
                  </a:lnTo>
                  <a:lnTo>
                    <a:pt x="29464" y="3888497"/>
                  </a:lnTo>
                  <a:lnTo>
                    <a:pt x="1136777" y="3888497"/>
                  </a:lnTo>
                  <a:lnTo>
                    <a:pt x="1136777" y="3858259"/>
                  </a:lnTo>
                  <a:lnTo>
                    <a:pt x="42418" y="3858259"/>
                  </a:lnTo>
                  <a:lnTo>
                    <a:pt x="552196" y="3354259"/>
                  </a:lnTo>
                  <a:lnTo>
                    <a:pt x="582422" y="3354259"/>
                  </a:lnTo>
                  <a:lnTo>
                    <a:pt x="582422" y="3335539"/>
                  </a:lnTo>
                  <a:close/>
                  <a:moveTo>
                    <a:pt x="582422" y="3888497"/>
                  </a:moveTo>
                  <a:lnTo>
                    <a:pt x="552196" y="3888497"/>
                  </a:lnTo>
                  <a:lnTo>
                    <a:pt x="552196" y="4412652"/>
                  </a:lnTo>
                  <a:lnTo>
                    <a:pt x="582422" y="4412652"/>
                  </a:lnTo>
                  <a:lnTo>
                    <a:pt x="582422" y="3888497"/>
                  </a:lnTo>
                  <a:close/>
                  <a:moveTo>
                    <a:pt x="582422" y="3354259"/>
                  </a:moveTo>
                  <a:lnTo>
                    <a:pt x="552196" y="3354259"/>
                  </a:lnTo>
                  <a:lnTo>
                    <a:pt x="552196" y="3858259"/>
                  </a:lnTo>
                  <a:lnTo>
                    <a:pt x="582422" y="3858259"/>
                  </a:lnTo>
                  <a:lnTo>
                    <a:pt x="582422" y="3354259"/>
                  </a:lnTo>
                  <a:close/>
                  <a:moveTo>
                    <a:pt x="1136777" y="2229636"/>
                  </a:moveTo>
                  <a:lnTo>
                    <a:pt x="1106551" y="2229636"/>
                  </a:lnTo>
                  <a:lnTo>
                    <a:pt x="1106551" y="2752355"/>
                  </a:lnTo>
                  <a:lnTo>
                    <a:pt x="0" y="2752355"/>
                  </a:lnTo>
                  <a:lnTo>
                    <a:pt x="0" y="3335539"/>
                  </a:lnTo>
                  <a:lnTo>
                    <a:pt x="1106551" y="3335539"/>
                  </a:lnTo>
                  <a:lnTo>
                    <a:pt x="1106551" y="3858259"/>
                  </a:lnTo>
                  <a:lnTo>
                    <a:pt x="1136777" y="3858259"/>
                  </a:lnTo>
                  <a:lnTo>
                    <a:pt x="1136777" y="3305301"/>
                  </a:lnTo>
                  <a:lnTo>
                    <a:pt x="29464" y="3305301"/>
                  </a:lnTo>
                  <a:lnTo>
                    <a:pt x="29464" y="2781159"/>
                  </a:lnTo>
                  <a:lnTo>
                    <a:pt x="1136777" y="2781159"/>
                  </a:lnTo>
                  <a:lnTo>
                    <a:pt x="1136777" y="2775393"/>
                  </a:lnTo>
                  <a:lnTo>
                    <a:pt x="1179085" y="2733636"/>
                  </a:lnTo>
                  <a:lnTo>
                    <a:pt x="1136777" y="2733636"/>
                  </a:lnTo>
                  <a:lnTo>
                    <a:pt x="1136777" y="2229636"/>
                  </a:lnTo>
                  <a:close/>
                  <a:moveTo>
                    <a:pt x="582422" y="2781159"/>
                  </a:moveTo>
                  <a:lnTo>
                    <a:pt x="552196" y="2781159"/>
                  </a:lnTo>
                  <a:lnTo>
                    <a:pt x="552196" y="3305301"/>
                  </a:lnTo>
                  <a:lnTo>
                    <a:pt x="602615" y="3305301"/>
                  </a:lnTo>
                  <a:lnTo>
                    <a:pt x="625842" y="3282263"/>
                  </a:lnTo>
                  <a:lnTo>
                    <a:pt x="582422" y="3282263"/>
                  </a:lnTo>
                  <a:lnTo>
                    <a:pt x="582422" y="2781159"/>
                  </a:lnTo>
                  <a:close/>
                  <a:moveTo>
                    <a:pt x="1131062" y="2781159"/>
                  </a:moveTo>
                  <a:lnTo>
                    <a:pt x="1087882" y="2781159"/>
                  </a:lnTo>
                  <a:lnTo>
                    <a:pt x="582422" y="3282263"/>
                  </a:lnTo>
                  <a:lnTo>
                    <a:pt x="625842" y="3282263"/>
                  </a:lnTo>
                  <a:lnTo>
                    <a:pt x="1131062" y="2781159"/>
                  </a:lnTo>
                  <a:close/>
                  <a:moveTo>
                    <a:pt x="1689735" y="1675256"/>
                  </a:moveTo>
                  <a:lnTo>
                    <a:pt x="1660906" y="1675256"/>
                  </a:lnTo>
                  <a:lnTo>
                    <a:pt x="1660906" y="2199397"/>
                  </a:lnTo>
                  <a:lnTo>
                    <a:pt x="552196" y="2199397"/>
                  </a:lnTo>
                  <a:lnTo>
                    <a:pt x="552196" y="2752355"/>
                  </a:lnTo>
                  <a:lnTo>
                    <a:pt x="582422" y="2752355"/>
                  </a:lnTo>
                  <a:lnTo>
                    <a:pt x="582422" y="2229636"/>
                  </a:lnTo>
                  <a:lnTo>
                    <a:pt x="1689735" y="2229636"/>
                  </a:lnTo>
                  <a:lnTo>
                    <a:pt x="1689735" y="1675256"/>
                  </a:lnTo>
                  <a:close/>
                  <a:moveTo>
                    <a:pt x="1689735" y="2229636"/>
                  </a:moveTo>
                  <a:lnTo>
                    <a:pt x="1646555" y="2229636"/>
                  </a:lnTo>
                  <a:lnTo>
                    <a:pt x="1136777" y="2733636"/>
                  </a:lnTo>
                  <a:lnTo>
                    <a:pt x="1179085" y="2733636"/>
                  </a:lnTo>
                  <a:lnTo>
                    <a:pt x="1689735" y="2229636"/>
                  </a:lnTo>
                  <a:close/>
                  <a:moveTo>
                    <a:pt x="2238373" y="0"/>
                  </a:moveTo>
                  <a:lnTo>
                    <a:pt x="1644883" y="0"/>
                  </a:lnTo>
                  <a:lnTo>
                    <a:pt x="1106551" y="537666"/>
                  </a:lnTo>
                  <a:lnTo>
                    <a:pt x="1106551" y="1120863"/>
                  </a:lnTo>
                  <a:lnTo>
                    <a:pt x="2212467" y="1120863"/>
                  </a:lnTo>
                  <a:lnTo>
                    <a:pt x="2212467" y="1645017"/>
                  </a:lnTo>
                  <a:lnTo>
                    <a:pt x="1106551" y="1645017"/>
                  </a:lnTo>
                  <a:lnTo>
                    <a:pt x="1106551" y="2199397"/>
                  </a:lnTo>
                  <a:lnTo>
                    <a:pt x="1136777" y="2199397"/>
                  </a:lnTo>
                  <a:lnTo>
                    <a:pt x="1136777" y="1675256"/>
                  </a:lnTo>
                  <a:lnTo>
                    <a:pt x="2238373" y="1675256"/>
                  </a:lnTo>
                  <a:lnTo>
                    <a:pt x="2238373" y="1090624"/>
                  </a:lnTo>
                  <a:lnTo>
                    <a:pt x="1136777" y="1090624"/>
                  </a:lnTo>
                  <a:lnTo>
                    <a:pt x="1136777" y="567905"/>
                  </a:lnTo>
                  <a:lnTo>
                    <a:pt x="2238373" y="567905"/>
                  </a:lnTo>
                  <a:lnTo>
                    <a:pt x="2238373" y="537666"/>
                  </a:lnTo>
                  <a:lnTo>
                    <a:pt x="1148334" y="537666"/>
                  </a:lnTo>
                  <a:lnTo>
                    <a:pt x="1660906" y="26478"/>
                  </a:lnTo>
                  <a:lnTo>
                    <a:pt x="1689735" y="26478"/>
                  </a:lnTo>
                  <a:lnTo>
                    <a:pt x="1689735" y="13511"/>
                  </a:lnTo>
                  <a:lnTo>
                    <a:pt x="2238373" y="13511"/>
                  </a:lnTo>
                  <a:lnTo>
                    <a:pt x="2238373" y="0"/>
                  </a:lnTo>
                  <a:close/>
                  <a:moveTo>
                    <a:pt x="1689735" y="1120863"/>
                  </a:moveTo>
                  <a:lnTo>
                    <a:pt x="1660906" y="1120863"/>
                  </a:lnTo>
                  <a:lnTo>
                    <a:pt x="1660906" y="1645017"/>
                  </a:lnTo>
                  <a:lnTo>
                    <a:pt x="1689735" y="1645017"/>
                  </a:lnTo>
                  <a:lnTo>
                    <a:pt x="1689735" y="1120863"/>
                  </a:lnTo>
                  <a:close/>
                  <a:moveTo>
                    <a:pt x="1689735" y="567905"/>
                  </a:moveTo>
                  <a:lnTo>
                    <a:pt x="1660906" y="567905"/>
                  </a:lnTo>
                  <a:lnTo>
                    <a:pt x="1660906" y="1090624"/>
                  </a:lnTo>
                  <a:lnTo>
                    <a:pt x="1689735" y="1090624"/>
                  </a:lnTo>
                  <a:lnTo>
                    <a:pt x="1689735" y="567905"/>
                  </a:lnTo>
                  <a:close/>
                  <a:moveTo>
                    <a:pt x="1689735" y="26478"/>
                  </a:moveTo>
                  <a:lnTo>
                    <a:pt x="1660906" y="26478"/>
                  </a:lnTo>
                  <a:lnTo>
                    <a:pt x="1660906" y="537666"/>
                  </a:lnTo>
                  <a:lnTo>
                    <a:pt x="1689735" y="537666"/>
                  </a:lnTo>
                  <a:lnTo>
                    <a:pt x="1689735" y="26478"/>
                  </a:lnTo>
                  <a:close/>
                  <a:moveTo>
                    <a:pt x="2238373" y="13511"/>
                  </a:moveTo>
                  <a:lnTo>
                    <a:pt x="2212467" y="13511"/>
                  </a:lnTo>
                  <a:lnTo>
                    <a:pt x="2212467" y="537666"/>
                  </a:lnTo>
                  <a:lnTo>
                    <a:pt x="2238373" y="537666"/>
                  </a:lnTo>
                  <a:lnTo>
                    <a:pt x="2238373" y="13511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5"/>
            <p:cNvSpPr/>
            <p:nvPr/>
          </p:nvSpPr>
          <p:spPr>
            <a:xfrm>
              <a:off x="16705080" y="34506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128143" y="2159"/>
                  </a:lnTo>
                  <a:lnTo>
                    <a:pt x="120269" y="3606"/>
                  </a:lnTo>
                  <a:lnTo>
                    <a:pt x="112268" y="5041"/>
                  </a:lnTo>
                  <a:lnTo>
                    <a:pt x="76327" y="20154"/>
                  </a:lnTo>
                  <a:lnTo>
                    <a:pt x="44704" y="44640"/>
                  </a:lnTo>
                  <a:lnTo>
                    <a:pt x="38862" y="50406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90004"/>
                  </a:lnTo>
                  <a:lnTo>
                    <a:pt x="762" y="136080"/>
                  </a:lnTo>
                  <a:lnTo>
                    <a:pt x="0" y="144005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3556" y="183603"/>
                  </a:lnTo>
                  <a:lnTo>
                    <a:pt x="5080" y="190792"/>
                  </a:lnTo>
                  <a:lnTo>
                    <a:pt x="7874" y="198716"/>
                  </a:lnTo>
                  <a:lnTo>
                    <a:pt x="10033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22"/>
                  </a:lnTo>
                  <a:lnTo>
                    <a:pt x="144018" y="303123"/>
                  </a:lnTo>
                  <a:lnTo>
                    <a:pt x="151892" y="303123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23"/>
                  </a:lnTo>
                  <a:lnTo>
                    <a:pt x="175641" y="301675"/>
                  </a:lnTo>
                  <a:lnTo>
                    <a:pt x="183642" y="300240"/>
                  </a:lnTo>
                  <a:lnTo>
                    <a:pt x="190754" y="298792"/>
                  </a:lnTo>
                  <a:lnTo>
                    <a:pt x="198755" y="295922"/>
                  </a:lnTo>
                  <a:lnTo>
                    <a:pt x="205867" y="293751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70002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64"/>
                  </a:lnTo>
                  <a:lnTo>
                    <a:pt x="274320" y="241198"/>
                  </a:lnTo>
                  <a:lnTo>
                    <a:pt x="292989" y="205917"/>
                  </a:lnTo>
                  <a:lnTo>
                    <a:pt x="295910" y="198716"/>
                  </a:lnTo>
                  <a:lnTo>
                    <a:pt x="298069" y="190792"/>
                  </a:lnTo>
                  <a:lnTo>
                    <a:pt x="300990" y="175679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784" y="151917"/>
                  </a:lnTo>
                  <a:lnTo>
                    <a:pt x="303784" y="144005"/>
                  </a:lnTo>
                  <a:lnTo>
                    <a:pt x="303149" y="136080"/>
                  </a:lnTo>
                  <a:lnTo>
                    <a:pt x="301625" y="128155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87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6"/>
            <p:cNvSpPr/>
            <p:nvPr/>
          </p:nvSpPr>
          <p:spPr>
            <a:xfrm>
              <a:off x="16705080" y="345060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70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805"/>
                  </a:lnTo>
                  <a:lnTo>
                    <a:pt x="20192" y="75591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594"/>
                  </a:lnTo>
                  <a:lnTo>
                    <a:pt x="144015" y="0"/>
                  </a:lnTo>
                  <a:lnTo>
                    <a:pt x="151889" y="0"/>
                  </a:lnTo>
                  <a:lnTo>
                    <a:pt x="159890" y="0"/>
                  </a:lnTo>
                  <a:lnTo>
                    <a:pt x="198751" y="7201"/>
                  </a:lnTo>
                  <a:lnTo>
                    <a:pt x="234692" y="24486"/>
                  </a:lnTo>
                  <a:lnTo>
                    <a:pt x="241168" y="28804"/>
                  </a:lnTo>
                  <a:lnTo>
                    <a:pt x="247645" y="33846"/>
                  </a:lnTo>
                  <a:lnTo>
                    <a:pt x="253487" y="38875"/>
                  </a:lnTo>
                  <a:lnTo>
                    <a:pt x="259202" y="44641"/>
                  </a:lnTo>
                  <a:lnTo>
                    <a:pt x="265044" y="50407"/>
                  </a:lnTo>
                  <a:lnTo>
                    <a:pt x="287269" y="82805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70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45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41"/>
                  </a:lnTo>
                  <a:lnTo>
                    <a:pt x="247010" y="269994"/>
                  </a:lnTo>
                  <a:lnTo>
                    <a:pt x="241168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62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1889" y="303840"/>
                  </a:lnTo>
                  <a:lnTo>
                    <a:pt x="151889" y="303116"/>
                  </a:lnTo>
                  <a:lnTo>
                    <a:pt x="144015" y="303116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62"/>
                  </a:lnTo>
                  <a:lnTo>
                    <a:pt x="56895" y="269283"/>
                  </a:lnTo>
                  <a:lnTo>
                    <a:pt x="50418" y="264241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203"/>
                  </a:lnTo>
                  <a:lnTo>
                    <a:pt x="24510" y="234002"/>
                  </a:lnTo>
                  <a:lnTo>
                    <a:pt x="20954" y="227512"/>
                  </a:lnTo>
                  <a:lnTo>
                    <a:pt x="16636" y="220324"/>
                  </a:lnTo>
                  <a:lnTo>
                    <a:pt x="13715" y="213110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45"/>
                  </a:lnTo>
                  <a:lnTo>
                    <a:pt x="0" y="151920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CustomShape 7"/>
          <p:cNvSpPr/>
          <p:nvPr/>
        </p:nvSpPr>
        <p:spPr>
          <a:xfrm>
            <a:off x="2309760" y="475200"/>
            <a:ext cx="721404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0" lang="en-US" sz="7750" spc="-126" strike="noStrike">
                <a:solidFill>
                  <a:srgbClr val="36d636"/>
                </a:solidFill>
                <a:latin typeface="Verdana"/>
              </a:rPr>
              <a:t>Introduction</a:t>
            </a:r>
            <a:r>
              <a:rPr b="0" lang="en-US" sz="7750" spc="-576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7750" spc="21" strike="noStrike">
                <a:solidFill>
                  <a:srgbClr val="36d636"/>
                </a:solidFill>
                <a:latin typeface="Verdana"/>
              </a:rPr>
              <a:t>to </a:t>
            </a:r>
            <a:r>
              <a:rPr b="0" lang="en-US" sz="7750" spc="-307" strike="noStrike">
                <a:solidFill>
                  <a:srgbClr val="36d636"/>
                </a:solidFill>
                <a:latin typeface="Verdana"/>
              </a:rPr>
              <a:t>Shiksha</a:t>
            </a:r>
            <a:endParaRPr b="0" lang="en-US" sz="7750" spc="-1" strike="noStrike">
              <a:latin typeface="Arial"/>
            </a:endParaRPr>
          </a:p>
        </p:txBody>
      </p:sp>
      <p:pic>
        <p:nvPicPr>
          <p:cNvPr id="216" name="object 9" descr=""/>
          <p:cNvPicPr/>
          <p:nvPr/>
        </p:nvPicPr>
        <p:blipFill>
          <a:blip r:embed="rId1"/>
          <a:stretch/>
        </p:blipFill>
        <p:spPr>
          <a:xfrm>
            <a:off x="4591440" y="2909160"/>
            <a:ext cx="9371880" cy="70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286000" y="3383280"/>
            <a:ext cx="6675120" cy="30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>
            <a:spAutoFit/>
          </a:bodyPr>
          <a:p>
            <a:pPr marL="12600">
              <a:lnSpc>
                <a:spcPts val="7951"/>
              </a:lnSpc>
              <a:spcBef>
                <a:spcPts val="34"/>
              </a:spcBef>
            </a:pPr>
            <a:r>
              <a:rPr b="0" lang="en-US" sz="6450" spc="-330" strike="noStrike">
                <a:solidFill>
                  <a:srgbClr val="36d636"/>
                </a:solidFill>
                <a:latin typeface="Verdana"/>
                <a:ea typeface="DejaVu Sans"/>
              </a:rPr>
              <a:t>CAREER</a:t>
            </a:r>
            <a:r>
              <a:rPr b="0" lang="en-US" sz="6450" spc="-480" strike="noStrike">
                <a:solidFill>
                  <a:srgbClr val="36d636"/>
                </a:solidFill>
                <a:latin typeface="Verdana"/>
                <a:ea typeface="DejaVu Sans"/>
              </a:rPr>
              <a:t> </a:t>
            </a:r>
            <a:r>
              <a:rPr b="0" lang="en-US" sz="6450" spc="-100" strike="noStrike">
                <a:solidFill>
                  <a:srgbClr val="36d636"/>
                </a:solidFill>
                <a:latin typeface="Verdana"/>
                <a:ea typeface="DejaVu Sans"/>
              </a:rPr>
              <a:t>DEVELOPMENT </a:t>
            </a:r>
            <a:r>
              <a:rPr b="0" lang="en-US" sz="6450" spc="-157" strike="noStrike">
                <a:solidFill>
                  <a:srgbClr val="36d636"/>
                </a:solidFill>
                <a:latin typeface="Verdana"/>
                <a:ea typeface="DejaVu Sans"/>
              </a:rPr>
              <a:t>OPPORTUNITIES</a:t>
            </a:r>
            <a:endParaRPr b="0" lang="en-US" sz="645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1905200" y="450360"/>
            <a:ext cx="3229560" cy="13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spAutoFit/>
          </a:bodyPr>
          <a:p>
            <a:pPr marL="618480" indent="-605880">
              <a:lnSpc>
                <a:spcPct val="100000"/>
              </a:lnSpc>
              <a:spcBef>
                <a:spcPts val="65"/>
              </a:spcBef>
            </a:pPr>
            <a:r>
              <a:rPr b="0" lang="en-US" sz="4350" spc="-92" strike="noStrike">
                <a:solidFill>
                  <a:srgbClr val="0ee10e"/>
                </a:solidFill>
                <a:latin typeface="Verdana"/>
              </a:rPr>
              <a:t>Professional </a:t>
            </a:r>
            <a:r>
              <a:rPr b="0" lang="en-US" sz="4350" spc="-12" strike="noStrike">
                <a:solidFill>
                  <a:srgbClr val="0ee10e"/>
                </a:solidFill>
                <a:latin typeface="Verdana"/>
              </a:rPr>
              <a:t>Growth:</a:t>
            </a:r>
            <a:endParaRPr b="0" lang="en-US" sz="435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0819440" y="1774440"/>
            <a:ext cx="5705280" cy="79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 algn="ctr">
              <a:lnSpc>
                <a:spcPct val="100000"/>
              </a:lnSpc>
              <a:spcBef>
                <a:spcPts val="91"/>
              </a:spcBef>
            </a:pPr>
            <a:r>
              <a:rPr b="0" lang="en-US" sz="4350" spc="-1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2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US" sz="4350" spc="-185" strike="noStrike">
                <a:solidFill>
                  <a:srgbClr val="000000"/>
                </a:solidFill>
                <a:latin typeface="Verdana"/>
                <a:ea typeface="DejaVu Sans"/>
              </a:rPr>
              <a:t>venues</a:t>
            </a:r>
            <a:r>
              <a:rPr b="0" lang="en-US" sz="4350" spc="-27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26" strike="noStrike">
                <a:solidFill>
                  <a:srgbClr val="000000"/>
                </a:solidFill>
                <a:latin typeface="Verdana"/>
                <a:ea typeface="DejaVu Sans"/>
              </a:rPr>
              <a:t>for </a:t>
            </a:r>
            <a:r>
              <a:rPr b="0" lang="en-US" sz="4350" spc="-126" strike="noStrike">
                <a:solidFill>
                  <a:srgbClr val="000000"/>
                </a:solidFill>
                <a:latin typeface="Verdana"/>
                <a:ea typeface="DejaVu Sans"/>
              </a:rPr>
              <a:t>educators</a:t>
            </a:r>
            <a:r>
              <a:rPr b="0" lang="en-US" sz="4350" spc="-31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" strike="noStrike">
                <a:solidFill>
                  <a:srgbClr val="000000"/>
                </a:solidFill>
                <a:latin typeface="Verdana"/>
                <a:ea typeface="DejaVu Sans"/>
              </a:rPr>
              <a:t>to</a:t>
            </a:r>
            <a:r>
              <a:rPr b="0" lang="en-US" sz="4350" spc="-31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00" strike="noStrike">
                <a:solidFill>
                  <a:srgbClr val="000000"/>
                </a:solidFill>
                <a:latin typeface="Verdana"/>
                <a:ea typeface="DejaVu Sans"/>
              </a:rPr>
              <a:t>enhance </a:t>
            </a:r>
            <a:r>
              <a:rPr b="0" lang="en-US" sz="4350" spc="-75" strike="noStrike">
                <a:solidFill>
                  <a:srgbClr val="000000"/>
                </a:solidFill>
                <a:latin typeface="Verdana"/>
                <a:ea typeface="DejaVu Sans"/>
              </a:rPr>
              <a:t>their</a:t>
            </a:r>
            <a:r>
              <a:rPr b="0" lang="en-US" sz="4350" spc="-31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37" strike="noStrike">
                <a:solidFill>
                  <a:srgbClr val="000000"/>
                </a:solidFill>
                <a:latin typeface="Verdana"/>
                <a:ea typeface="DejaVu Sans"/>
              </a:rPr>
              <a:t>skills,</a:t>
            </a:r>
            <a:r>
              <a:rPr b="0" lang="en-US" sz="4350" spc="-30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26" strike="noStrike">
                <a:solidFill>
                  <a:srgbClr val="000000"/>
                </a:solidFill>
                <a:latin typeface="Verdana"/>
                <a:ea typeface="DejaVu Sans"/>
              </a:rPr>
              <a:t>access </a:t>
            </a:r>
            <a:r>
              <a:rPr b="0" lang="en-US" sz="4350" spc="-171" strike="noStrike">
                <a:solidFill>
                  <a:srgbClr val="000000"/>
                </a:solidFill>
                <a:latin typeface="Verdana"/>
                <a:ea typeface="DejaVu Sans"/>
              </a:rPr>
              <a:t>career</a:t>
            </a:r>
            <a:r>
              <a:rPr b="0" lang="en-US" sz="4350" spc="-32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2" strike="noStrike">
                <a:solidFill>
                  <a:srgbClr val="000000"/>
                </a:solidFill>
                <a:latin typeface="Verdana"/>
                <a:ea typeface="DejaVu Sans"/>
              </a:rPr>
              <a:t>development </a:t>
            </a:r>
            <a:r>
              <a:rPr b="0" lang="en-US" sz="4350" spc="-185" strike="noStrike">
                <a:solidFill>
                  <a:srgbClr val="000000"/>
                </a:solidFill>
                <a:latin typeface="Verdana"/>
                <a:ea typeface="DejaVu Sans"/>
              </a:rPr>
              <a:t>resources,</a:t>
            </a:r>
            <a:r>
              <a:rPr b="0" lang="en-US" sz="4350" spc="-30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26" strike="noStrike">
                <a:solidFill>
                  <a:srgbClr val="000000"/>
                </a:solidFill>
                <a:latin typeface="Verdana"/>
                <a:ea typeface="DejaVu Sans"/>
              </a:rPr>
              <a:t>and</a:t>
            </a:r>
            <a:r>
              <a:rPr b="0" lang="en-US" sz="4350" spc="-29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21" strike="noStrike">
                <a:solidFill>
                  <a:srgbClr val="000000"/>
                </a:solidFill>
                <a:latin typeface="Verdana"/>
                <a:ea typeface="DejaVu Sans"/>
              </a:rPr>
              <a:t>stay </a:t>
            </a:r>
            <a:r>
              <a:rPr b="0" lang="en-US" sz="4350" spc="-100" strike="noStrike">
                <a:solidFill>
                  <a:srgbClr val="000000"/>
                </a:solidFill>
                <a:latin typeface="Verdana"/>
                <a:ea typeface="DejaVu Sans"/>
              </a:rPr>
              <a:t>updated</a:t>
            </a:r>
            <a:r>
              <a:rPr b="0" lang="en-US" sz="435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" strike="noStrike">
                <a:solidFill>
                  <a:srgbClr val="000000"/>
                </a:solidFill>
                <a:latin typeface="Verdana"/>
                <a:ea typeface="DejaVu Sans"/>
              </a:rPr>
              <a:t>with</a:t>
            </a:r>
            <a:r>
              <a:rPr b="0" lang="en-US" sz="435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26" strike="noStrike">
                <a:solidFill>
                  <a:srgbClr val="000000"/>
                </a:solidFill>
                <a:latin typeface="Verdana"/>
                <a:ea typeface="DejaVu Sans"/>
              </a:rPr>
              <a:t>the </a:t>
            </a:r>
            <a:r>
              <a:rPr b="0" lang="en-US" sz="4350" spc="-131" strike="noStrike">
                <a:solidFill>
                  <a:srgbClr val="000000"/>
                </a:solidFill>
                <a:latin typeface="Verdana"/>
                <a:ea typeface="DejaVu Sans"/>
              </a:rPr>
              <a:t>latest</a:t>
            </a:r>
            <a:r>
              <a:rPr b="0" lang="en-US" sz="4350" spc="-32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31" strike="noStrike">
                <a:solidFill>
                  <a:srgbClr val="000000"/>
                </a:solidFill>
                <a:latin typeface="Verdana"/>
                <a:ea typeface="DejaVu Sans"/>
              </a:rPr>
              <a:t>trends</a:t>
            </a:r>
            <a:r>
              <a:rPr b="0" lang="en-US" sz="4350" spc="-31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" strike="noStrike">
                <a:solidFill>
                  <a:srgbClr val="000000"/>
                </a:solidFill>
                <a:latin typeface="Verdana"/>
                <a:ea typeface="DejaVu Sans"/>
              </a:rPr>
              <a:t>in</a:t>
            </a:r>
            <a:r>
              <a:rPr b="0" lang="en-US" sz="4350" spc="-32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26" strike="noStrike">
                <a:solidFill>
                  <a:srgbClr val="000000"/>
                </a:solidFill>
                <a:latin typeface="Verdana"/>
                <a:ea typeface="DejaVu Sans"/>
              </a:rPr>
              <a:t>the </a:t>
            </a:r>
            <a:r>
              <a:rPr b="0" lang="en-US" sz="4350" spc="-80" strike="noStrike">
                <a:solidFill>
                  <a:srgbClr val="000000"/>
                </a:solidFill>
                <a:latin typeface="Verdana"/>
                <a:ea typeface="DejaVu Sans"/>
              </a:rPr>
              <a:t>education</a:t>
            </a:r>
            <a:r>
              <a:rPr b="0" lang="en-US" sz="4350" spc="-330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46" strike="noStrike">
                <a:solidFill>
                  <a:srgbClr val="000000"/>
                </a:solidFill>
                <a:latin typeface="Verdana"/>
                <a:ea typeface="DejaVu Sans"/>
              </a:rPr>
              <a:t>sector, </a:t>
            </a:r>
            <a:r>
              <a:rPr b="0" lang="en-US" sz="4350" spc="-111" strike="noStrike">
                <a:solidFill>
                  <a:srgbClr val="000000"/>
                </a:solidFill>
                <a:latin typeface="Verdana"/>
                <a:ea typeface="DejaVu Sans"/>
              </a:rPr>
              <a:t>thereby</a:t>
            </a:r>
            <a:r>
              <a:rPr b="0" lang="en-US" sz="4350" spc="-32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2" strike="noStrike">
                <a:solidFill>
                  <a:srgbClr val="000000"/>
                </a:solidFill>
                <a:latin typeface="Verdana"/>
                <a:ea typeface="DejaVu Sans"/>
              </a:rPr>
              <a:t>empowering </a:t>
            </a:r>
            <a:r>
              <a:rPr b="0" lang="en-US" sz="4350" spc="-120" strike="noStrike">
                <a:solidFill>
                  <a:srgbClr val="000000"/>
                </a:solidFill>
                <a:latin typeface="Verdana"/>
                <a:ea typeface="DejaVu Sans"/>
              </a:rPr>
              <a:t>them</a:t>
            </a:r>
            <a:r>
              <a:rPr b="0" lang="en-US" sz="4350" spc="-335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" strike="noStrike">
                <a:solidFill>
                  <a:srgbClr val="000000"/>
                </a:solidFill>
                <a:latin typeface="Verdana"/>
                <a:ea typeface="DejaVu Sans"/>
              </a:rPr>
              <a:t>to</a:t>
            </a:r>
            <a:r>
              <a:rPr b="0" lang="en-US" sz="4350" spc="-335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37" strike="noStrike">
                <a:solidFill>
                  <a:srgbClr val="000000"/>
                </a:solidFill>
                <a:latin typeface="Verdana"/>
                <a:ea typeface="DejaVu Sans"/>
              </a:rPr>
              <a:t>excel</a:t>
            </a:r>
            <a:r>
              <a:rPr b="0" lang="en-US" sz="4350" spc="-335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" strike="noStrike">
                <a:solidFill>
                  <a:srgbClr val="000000"/>
                </a:solidFill>
                <a:latin typeface="Verdana"/>
                <a:ea typeface="DejaVu Sans"/>
              </a:rPr>
              <a:t>in</a:t>
            </a:r>
            <a:r>
              <a:rPr b="0" lang="en-US" sz="4350" spc="-335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US" sz="4350" spc="-12" strike="noStrike">
                <a:solidFill>
                  <a:srgbClr val="000000"/>
                </a:solidFill>
                <a:latin typeface="Verdana"/>
                <a:ea typeface="DejaVu Sans"/>
              </a:rPr>
              <a:t>their roles.</a:t>
            </a:r>
            <a:endParaRPr b="0" lang="en-US" sz="4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object 2" descr=""/>
          <p:cNvPicPr/>
          <p:nvPr/>
        </p:nvPicPr>
        <p:blipFill>
          <a:blip r:embed="rId1"/>
          <a:stretch/>
        </p:blipFill>
        <p:spPr>
          <a:xfrm>
            <a:off x="16837200" y="-9360"/>
            <a:ext cx="1459440" cy="2231280"/>
          </a:xfrm>
          <a:prstGeom prst="rect">
            <a:avLst/>
          </a:prstGeom>
          <a:ln>
            <a:noFill/>
          </a:ln>
        </p:spPr>
      </p:pic>
      <p:grpSp>
        <p:nvGrpSpPr>
          <p:cNvPr id="221" name="Group 1"/>
          <p:cNvGrpSpPr/>
          <p:nvPr/>
        </p:nvGrpSpPr>
        <p:grpSpPr>
          <a:xfrm>
            <a:off x="0" y="9223200"/>
            <a:ext cx="2190600" cy="1063440"/>
            <a:chOff x="0" y="9223200"/>
            <a:chExt cx="2190600" cy="1063440"/>
          </a:xfrm>
        </p:grpSpPr>
        <p:sp>
          <p:nvSpPr>
            <p:cNvPr id="222" name="CustomShape 2"/>
            <p:cNvSpPr/>
            <p:nvPr/>
          </p:nvSpPr>
          <p:spPr>
            <a:xfrm>
              <a:off x="0" y="9223200"/>
              <a:ext cx="2190600" cy="1063440"/>
            </a:xfrm>
            <a:custGeom>
              <a:avLst/>
              <a:gdLst/>
              <a:ah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3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4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roup 5"/>
          <p:cNvGrpSpPr/>
          <p:nvPr/>
        </p:nvGrpSpPr>
        <p:grpSpPr>
          <a:xfrm>
            <a:off x="3687120" y="2790720"/>
            <a:ext cx="10848240" cy="7028640"/>
            <a:chOff x="3687120" y="2790720"/>
            <a:chExt cx="10848240" cy="7028640"/>
          </a:xfrm>
        </p:grpSpPr>
        <p:sp>
          <p:nvSpPr>
            <p:cNvPr id="226" name="CustomShape 6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7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8" name="object 10" descr=""/>
            <p:cNvPicPr/>
            <p:nvPr/>
          </p:nvPicPr>
          <p:blipFill>
            <a:blip r:embed="rId2"/>
            <a:stretch/>
          </p:blipFill>
          <p:spPr>
            <a:xfrm>
              <a:off x="3687120" y="2790720"/>
              <a:ext cx="10848240" cy="7028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9" name="CustomShape 8"/>
          <p:cNvSpPr/>
          <p:nvPr/>
        </p:nvSpPr>
        <p:spPr>
          <a:xfrm>
            <a:off x="4044240" y="457200"/>
            <a:ext cx="11043000" cy="20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>
            <a:spAutoFit/>
          </a:bodyPr>
          <a:p>
            <a:pPr marL="3683160" indent="-3670200">
              <a:lnSpc>
                <a:spcPts val="8031"/>
              </a:lnSpc>
              <a:spcBef>
                <a:spcPts val="40"/>
              </a:spcBef>
            </a:pPr>
            <a:r>
              <a:rPr b="0" lang="en-US" sz="6550" spc="-191" strike="noStrike">
                <a:solidFill>
                  <a:srgbClr val="36d636"/>
                </a:solidFill>
                <a:latin typeface="Verdana"/>
              </a:rPr>
              <a:t>Student</a:t>
            </a:r>
            <a:r>
              <a:rPr b="0" lang="en-US" sz="6550" spc="-466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6550" spc="-205" strike="noStrike">
                <a:solidFill>
                  <a:srgbClr val="36d636"/>
                </a:solidFill>
                <a:latin typeface="Verdana"/>
              </a:rPr>
              <a:t>Engagement</a:t>
            </a:r>
            <a:r>
              <a:rPr b="0" lang="en-US" sz="6550" spc="-466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6550" spc="-35" strike="noStrike">
                <a:solidFill>
                  <a:srgbClr val="36d636"/>
                </a:solidFill>
                <a:latin typeface="Verdana"/>
              </a:rPr>
              <a:t>and </a:t>
            </a:r>
            <a:r>
              <a:rPr b="0" lang="en-US" sz="6550" spc="-75" strike="noStrike">
                <a:solidFill>
                  <a:srgbClr val="36d636"/>
                </a:solidFill>
                <a:latin typeface="Verdana"/>
              </a:rPr>
              <a:t>Impact</a:t>
            </a:r>
            <a:endParaRPr b="0" lang="en-US" sz="6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object 2" descr=""/>
          <p:cNvPicPr/>
          <p:nvPr/>
        </p:nvPicPr>
        <p:blipFill>
          <a:blip r:embed="rId1"/>
          <a:stretch/>
        </p:blipFill>
        <p:spPr>
          <a:xfrm>
            <a:off x="16837200" y="-9360"/>
            <a:ext cx="1459440" cy="2231280"/>
          </a:xfrm>
          <a:prstGeom prst="rect">
            <a:avLst/>
          </a:prstGeom>
          <a:ln>
            <a:noFill/>
          </a:ln>
        </p:spPr>
      </p:pic>
      <p:grpSp>
        <p:nvGrpSpPr>
          <p:cNvPr id="231" name="Group 1"/>
          <p:cNvGrpSpPr/>
          <p:nvPr/>
        </p:nvGrpSpPr>
        <p:grpSpPr>
          <a:xfrm>
            <a:off x="0" y="9223200"/>
            <a:ext cx="2190600" cy="1063440"/>
            <a:chOff x="0" y="9223200"/>
            <a:chExt cx="2190600" cy="1063440"/>
          </a:xfrm>
        </p:grpSpPr>
        <p:sp>
          <p:nvSpPr>
            <p:cNvPr id="232" name="CustomShape 2"/>
            <p:cNvSpPr/>
            <p:nvPr/>
          </p:nvSpPr>
          <p:spPr>
            <a:xfrm>
              <a:off x="0" y="9223200"/>
              <a:ext cx="2190600" cy="1063440"/>
            </a:xfrm>
            <a:custGeom>
              <a:avLst/>
              <a:gdLst/>
              <a:ah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3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18"/>
                  </a:lnTo>
                  <a:lnTo>
                    <a:pt x="97199" y="10081"/>
                  </a:lnTo>
                  <a:lnTo>
                    <a:pt x="62637" y="28798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2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45"/>
                  </a:lnTo>
                  <a:lnTo>
                    <a:pt x="97923" y="293747"/>
                  </a:lnTo>
                  <a:lnTo>
                    <a:pt x="105124" y="295905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05"/>
                  </a:lnTo>
                  <a:lnTo>
                    <a:pt x="205924" y="293027"/>
                  </a:lnTo>
                  <a:lnTo>
                    <a:pt x="213836" y="290145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09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2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18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4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2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59199" y="44638"/>
                  </a:lnTo>
                  <a:lnTo>
                    <a:pt x="227525" y="20160"/>
                  </a:lnTo>
                  <a:lnTo>
                    <a:pt x="191519" y="5040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18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18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798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2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1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45"/>
                  </a:lnTo>
                  <a:lnTo>
                    <a:pt x="97918" y="293746"/>
                  </a:lnTo>
                  <a:lnTo>
                    <a:pt x="105120" y="295904"/>
                  </a:lnTo>
                  <a:lnTo>
                    <a:pt x="113044" y="298787"/>
                  </a:lnTo>
                  <a:lnTo>
                    <a:pt x="120233" y="300225"/>
                  </a:lnTo>
                  <a:lnTo>
                    <a:pt x="128158" y="301664"/>
                  </a:lnTo>
                  <a:lnTo>
                    <a:pt x="136083" y="303108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4"/>
                  </a:lnTo>
                  <a:lnTo>
                    <a:pt x="205921" y="293027"/>
                  </a:lnTo>
                  <a:lnTo>
                    <a:pt x="213834" y="290145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07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1"/>
                  </a:lnTo>
                  <a:lnTo>
                    <a:pt x="303828" y="15191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" name="Group 5"/>
          <p:cNvGrpSpPr/>
          <p:nvPr/>
        </p:nvGrpSpPr>
        <p:grpSpPr>
          <a:xfrm>
            <a:off x="8643600" y="8115840"/>
            <a:ext cx="999360" cy="997560"/>
            <a:chOff x="8643600" y="8115840"/>
            <a:chExt cx="999360" cy="997560"/>
          </a:xfrm>
        </p:grpSpPr>
        <p:sp>
          <p:nvSpPr>
            <p:cNvPr id="236" name="CustomShape 6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7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" name="CustomShape 8"/>
          <p:cNvSpPr/>
          <p:nvPr/>
        </p:nvSpPr>
        <p:spPr>
          <a:xfrm>
            <a:off x="9585720" y="3070080"/>
            <a:ext cx="13248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500" spc="-32" strike="noStrike">
                <a:solidFill>
                  <a:srgbClr val="000000"/>
                </a:solidFill>
                <a:latin typeface="Book Antiqua"/>
                <a:ea typeface="DejaVu Sans"/>
              </a:rPr>
              <a:t>.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2309760" y="91440"/>
            <a:ext cx="13417560" cy="24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6640" bIns="0">
            <a:spAutoFit/>
          </a:bodyPr>
          <a:p>
            <a:pPr marL="4498200" indent="-2540520">
              <a:lnSpc>
                <a:spcPts val="7580"/>
              </a:lnSpc>
              <a:spcBef>
                <a:spcPts val="6"/>
              </a:spcBef>
            </a:pPr>
            <a:r>
              <a:rPr b="0" lang="en-US" sz="6150" spc="-287" strike="noStrike">
                <a:solidFill>
                  <a:srgbClr val="36d636"/>
                </a:solidFill>
                <a:latin typeface="Verdana"/>
              </a:rPr>
              <a:t>Shiksha's</a:t>
            </a:r>
            <a:r>
              <a:rPr b="0" lang="en-US" sz="6150" spc="-466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6150" spc="-106" strike="noStrike">
                <a:solidFill>
                  <a:srgbClr val="36d636"/>
                </a:solidFill>
                <a:latin typeface="Verdana"/>
              </a:rPr>
              <a:t>Role</a:t>
            </a:r>
            <a:r>
              <a:rPr b="0" lang="en-US" sz="6150" spc="-466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6150" spc="-1" strike="noStrike">
                <a:solidFill>
                  <a:srgbClr val="36d636"/>
                </a:solidFill>
                <a:latin typeface="Verdana"/>
              </a:rPr>
              <a:t>in</a:t>
            </a:r>
            <a:r>
              <a:rPr b="0" lang="en-US" sz="6150" spc="-480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6150" spc="-97" strike="noStrike">
                <a:solidFill>
                  <a:srgbClr val="36d636"/>
                </a:solidFill>
                <a:latin typeface="Verdana"/>
              </a:rPr>
              <a:t>Educational </a:t>
            </a:r>
            <a:r>
              <a:rPr b="0" lang="en-US" sz="6150" spc="-766" strike="noStrike">
                <a:solidFill>
                  <a:srgbClr val="36d636"/>
                </a:solidFill>
                <a:latin typeface="Verdana"/>
              </a:rPr>
              <a:t>T</a:t>
            </a:r>
            <a:r>
              <a:rPr b="0" lang="en-US" sz="6150" spc="-66" strike="noStrike">
                <a:solidFill>
                  <a:srgbClr val="36d636"/>
                </a:solidFill>
                <a:latin typeface="Verdana"/>
              </a:rPr>
              <a:t>ra</a:t>
            </a:r>
            <a:r>
              <a:rPr b="0" lang="en-US" sz="6150" spc="-26" strike="noStrike">
                <a:solidFill>
                  <a:srgbClr val="36d636"/>
                </a:solidFill>
                <a:latin typeface="Verdana"/>
              </a:rPr>
              <a:t>n</a:t>
            </a:r>
            <a:r>
              <a:rPr b="0" lang="en-US" sz="6150" spc="-171" strike="noStrike">
                <a:solidFill>
                  <a:srgbClr val="36d636"/>
                </a:solidFill>
                <a:latin typeface="Verdana"/>
              </a:rPr>
              <a:t>s</a:t>
            </a:r>
            <a:r>
              <a:rPr b="0" lang="en-US" sz="6150" spc="-145" strike="noStrike">
                <a:solidFill>
                  <a:srgbClr val="36d636"/>
                </a:solidFill>
                <a:latin typeface="Verdana"/>
              </a:rPr>
              <a:t>f</a:t>
            </a:r>
            <a:r>
              <a:rPr b="0" lang="en-US" sz="6150" spc="-32" strike="noStrike">
                <a:solidFill>
                  <a:srgbClr val="36d636"/>
                </a:solidFill>
                <a:latin typeface="Verdana"/>
              </a:rPr>
              <a:t>o</a:t>
            </a:r>
            <a:r>
              <a:rPr b="0" lang="en-US" sz="6150" spc="-26" strike="noStrike">
                <a:solidFill>
                  <a:srgbClr val="36d636"/>
                </a:solidFill>
                <a:latin typeface="Verdana"/>
              </a:rPr>
              <a:t>rm</a:t>
            </a:r>
            <a:r>
              <a:rPr b="0" lang="en-US" sz="6150" spc="-97" strike="noStrike">
                <a:solidFill>
                  <a:srgbClr val="36d636"/>
                </a:solidFill>
                <a:latin typeface="Verdana"/>
              </a:rPr>
              <a:t>a</a:t>
            </a:r>
            <a:r>
              <a:rPr b="0" lang="en-US" sz="6150" spc="-26" strike="noStrike">
                <a:solidFill>
                  <a:srgbClr val="36d636"/>
                </a:solidFill>
                <a:latin typeface="Verdana"/>
              </a:rPr>
              <a:t>tion</a:t>
            </a:r>
            <a:endParaRPr b="0" lang="en-US" sz="6150" spc="-1" strike="noStrike">
              <a:latin typeface="Arial"/>
            </a:endParaRPr>
          </a:p>
        </p:txBody>
      </p:sp>
      <p:pic>
        <p:nvPicPr>
          <p:cNvPr id="240" name="object 12" descr=""/>
          <p:cNvPicPr/>
          <p:nvPr/>
        </p:nvPicPr>
        <p:blipFill>
          <a:blip r:embed="rId2"/>
          <a:stretch/>
        </p:blipFill>
        <p:spPr>
          <a:xfrm>
            <a:off x="6042600" y="3244680"/>
            <a:ext cx="7219080" cy="660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object 2" descr=""/>
          <p:cNvPicPr/>
          <p:nvPr/>
        </p:nvPicPr>
        <p:blipFill>
          <a:blip r:embed="rId1"/>
          <a:stretch/>
        </p:blipFill>
        <p:spPr>
          <a:xfrm>
            <a:off x="16837200" y="-9360"/>
            <a:ext cx="1459440" cy="2231280"/>
          </a:xfrm>
          <a:prstGeom prst="rect">
            <a:avLst/>
          </a:prstGeom>
          <a:ln>
            <a:noFill/>
          </a:ln>
        </p:spPr>
      </p:pic>
      <p:grpSp>
        <p:nvGrpSpPr>
          <p:cNvPr id="242" name="Group 1"/>
          <p:cNvGrpSpPr/>
          <p:nvPr/>
        </p:nvGrpSpPr>
        <p:grpSpPr>
          <a:xfrm>
            <a:off x="0" y="9223200"/>
            <a:ext cx="2190600" cy="1063440"/>
            <a:chOff x="0" y="9223200"/>
            <a:chExt cx="2190600" cy="1063440"/>
          </a:xfrm>
        </p:grpSpPr>
        <p:sp>
          <p:nvSpPr>
            <p:cNvPr id="243" name="CustomShape 2"/>
            <p:cNvSpPr/>
            <p:nvPr/>
          </p:nvSpPr>
          <p:spPr>
            <a:xfrm>
              <a:off x="0" y="9223200"/>
              <a:ext cx="2190600" cy="1063440"/>
            </a:xfrm>
            <a:custGeom>
              <a:avLst/>
              <a:gdLst/>
              <a:ah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3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4"/>
            <p:cNvSpPr/>
            <p:nvPr/>
          </p:nvSpPr>
          <p:spPr>
            <a:xfrm>
              <a:off x="1182240" y="9899280"/>
              <a:ext cx="303480" cy="303480"/>
            </a:xfrm>
            <a:custGeom>
              <a:avLst/>
              <a:gdLst/>
              <a:ah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6" name="Group 5"/>
          <p:cNvGrpSpPr/>
          <p:nvPr/>
        </p:nvGrpSpPr>
        <p:grpSpPr>
          <a:xfrm>
            <a:off x="8643600" y="8115840"/>
            <a:ext cx="999360" cy="997560"/>
            <a:chOff x="8643600" y="8115840"/>
            <a:chExt cx="999360" cy="997560"/>
          </a:xfrm>
        </p:grpSpPr>
        <p:sp>
          <p:nvSpPr>
            <p:cNvPr id="247" name="CustomShape 6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7"/>
            <p:cNvSpPr/>
            <p:nvPr/>
          </p:nvSpPr>
          <p:spPr>
            <a:xfrm>
              <a:off x="8643600" y="8115840"/>
              <a:ext cx="999360" cy="997560"/>
            </a:xfrm>
            <a:custGeom>
              <a:avLst/>
              <a:gdLst/>
              <a:ah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CustomShape 8"/>
          <p:cNvSpPr/>
          <p:nvPr/>
        </p:nvSpPr>
        <p:spPr>
          <a:xfrm>
            <a:off x="2683800" y="3297960"/>
            <a:ext cx="13317840" cy="24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8050" spc="-41" strike="noStrike">
                <a:solidFill>
                  <a:srgbClr val="36d636"/>
                </a:solidFill>
                <a:latin typeface="Lucida Sans"/>
              </a:rPr>
              <a:t>Navigating</a:t>
            </a:r>
            <a:r>
              <a:rPr b="0" lang="en-US" sz="8050" spc="-477" strike="noStrike">
                <a:solidFill>
                  <a:srgbClr val="36d636"/>
                </a:solidFill>
                <a:latin typeface="Lucida Sans"/>
              </a:rPr>
              <a:t> </a:t>
            </a:r>
            <a:r>
              <a:rPr b="0" lang="en-US" sz="8050" spc="-1" strike="noStrike">
                <a:solidFill>
                  <a:srgbClr val="36d636"/>
                </a:solidFill>
                <a:latin typeface="Lucida Sans"/>
              </a:rPr>
              <a:t>the</a:t>
            </a:r>
            <a:r>
              <a:rPr b="0" lang="en-US" sz="8050" spc="-471" strike="noStrike">
                <a:solidFill>
                  <a:srgbClr val="36d636"/>
                </a:solidFill>
                <a:latin typeface="Lucida Sans"/>
              </a:rPr>
              <a:t> </a:t>
            </a:r>
            <a:r>
              <a:rPr b="0" lang="en-US" sz="8050" spc="-120" strike="noStrike">
                <a:solidFill>
                  <a:srgbClr val="36d636"/>
                </a:solidFill>
                <a:latin typeface="Lucida Sans"/>
              </a:rPr>
              <a:t>Shiksha</a:t>
            </a:r>
            <a:r>
              <a:rPr b="0" lang="en-US" sz="8050" spc="-477" strike="noStrike">
                <a:solidFill>
                  <a:srgbClr val="36d636"/>
                </a:solidFill>
                <a:latin typeface="Lucida Sans"/>
              </a:rPr>
              <a:t> </a:t>
            </a:r>
            <a:r>
              <a:rPr b="0" lang="en-US" sz="8050" spc="-26" strike="noStrike">
                <a:solidFill>
                  <a:srgbClr val="36d636"/>
                </a:solidFill>
                <a:latin typeface="Lucida Sans"/>
              </a:rPr>
              <a:t>App</a:t>
            </a:r>
            <a:endParaRPr b="0" lang="en-US" sz="8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1"/>
          <p:cNvGrpSpPr/>
          <p:nvPr/>
        </p:nvGrpSpPr>
        <p:grpSpPr>
          <a:xfrm>
            <a:off x="17297280" y="0"/>
            <a:ext cx="990360" cy="1840680"/>
            <a:chOff x="17297280" y="0"/>
            <a:chExt cx="990360" cy="1840680"/>
          </a:xfrm>
        </p:grpSpPr>
        <p:sp>
          <p:nvSpPr>
            <p:cNvPr id="251" name="CustomShape 2"/>
            <p:cNvSpPr/>
            <p:nvPr/>
          </p:nvSpPr>
          <p:spPr>
            <a:xfrm>
              <a:off x="17322480" y="0"/>
              <a:ext cx="965160" cy="915480"/>
            </a:xfrm>
            <a:custGeom>
              <a:avLst/>
              <a:gdLst/>
              <a:ah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3"/>
            <p:cNvSpPr/>
            <p:nvPr/>
          </p:nvSpPr>
          <p:spPr>
            <a:xfrm>
              <a:off x="17322480" y="0"/>
              <a:ext cx="965160" cy="915480"/>
            </a:xfrm>
            <a:custGeom>
              <a:avLst/>
              <a:gdLst/>
              <a:ah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4"/>
            <p:cNvSpPr/>
            <p:nvPr/>
          </p:nvSpPr>
          <p:spPr>
            <a:xfrm>
              <a:off x="17322480" y="840960"/>
              <a:ext cx="965160" cy="999360"/>
            </a:xfrm>
            <a:custGeom>
              <a:avLst/>
              <a:gdLst/>
              <a:ah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5"/>
            <p:cNvSpPr/>
            <p:nvPr/>
          </p:nvSpPr>
          <p:spPr>
            <a:xfrm>
              <a:off x="17322480" y="840960"/>
              <a:ext cx="965160" cy="999360"/>
            </a:xfrm>
            <a:custGeom>
              <a:avLst/>
              <a:gdLst/>
              <a:ah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6"/>
            <p:cNvSpPr/>
            <p:nvPr/>
          </p:nvSpPr>
          <p:spPr>
            <a:xfrm>
              <a:off x="17297280" y="0"/>
              <a:ext cx="990360" cy="1840680"/>
            </a:xfrm>
            <a:custGeom>
              <a:avLst/>
              <a:gdLst/>
              <a:ah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noFill/>
            <a:ln w="3816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" name="Group 7"/>
          <p:cNvGrpSpPr/>
          <p:nvPr/>
        </p:nvGrpSpPr>
        <p:grpSpPr>
          <a:xfrm>
            <a:off x="17601120" y="2327040"/>
            <a:ext cx="439920" cy="439920"/>
            <a:chOff x="17601120" y="2327040"/>
            <a:chExt cx="439920" cy="439920"/>
          </a:xfrm>
        </p:grpSpPr>
        <p:sp>
          <p:nvSpPr>
            <p:cNvPr id="257" name="CustomShape 8"/>
            <p:cNvSpPr/>
            <p:nvPr/>
          </p:nvSpPr>
          <p:spPr>
            <a:xfrm>
              <a:off x="17601120" y="2327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9"/>
            <p:cNvSpPr/>
            <p:nvPr/>
          </p:nvSpPr>
          <p:spPr>
            <a:xfrm>
              <a:off x="17601120" y="2327040"/>
              <a:ext cx="439920" cy="43992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roup 10"/>
          <p:cNvGrpSpPr/>
          <p:nvPr/>
        </p:nvGrpSpPr>
        <p:grpSpPr>
          <a:xfrm>
            <a:off x="0" y="9769680"/>
            <a:ext cx="576000" cy="516960"/>
            <a:chOff x="0" y="9769680"/>
            <a:chExt cx="576000" cy="516960"/>
          </a:xfrm>
        </p:grpSpPr>
        <p:sp>
          <p:nvSpPr>
            <p:cNvPr id="260" name="CustomShape 11"/>
            <p:cNvSpPr/>
            <p:nvPr/>
          </p:nvSpPr>
          <p:spPr>
            <a:xfrm>
              <a:off x="0" y="9769680"/>
              <a:ext cx="576000" cy="516960"/>
            </a:xfrm>
            <a:custGeom>
              <a:avLst/>
              <a:gdLst/>
              <a:ah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2"/>
            <p:cNvSpPr/>
            <p:nvPr/>
          </p:nvSpPr>
          <p:spPr>
            <a:xfrm>
              <a:off x="0" y="9769680"/>
              <a:ext cx="576000" cy="516960"/>
            </a:xfrm>
            <a:custGeom>
              <a:avLst/>
              <a:gdLst/>
              <a:ah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noFill/>
            <a:ln w="18720">
              <a:solidFill>
                <a:srgbClr val="9595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2" name="Group 13"/>
          <p:cNvGrpSpPr/>
          <p:nvPr/>
        </p:nvGrpSpPr>
        <p:grpSpPr>
          <a:xfrm>
            <a:off x="337680" y="751680"/>
            <a:ext cx="651960" cy="649440"/>
            <a:chOff x="337680" y="751680"/>
            <a:chExt cx="651960" cy="649440"/>
          </a:xfrm>
        </p:grpSpPr>
        <p:sp>
          <p:nvSpPr>
            <p:cNvPr id="263" name="CustomShape 14"/>
            <p:cNvSpPr/>
            <p:nvPr/>
          </p:nvSpPr>
          <p:spPr>
            <a:xfrm>
              <a:off x="337680" y="751680"/>
              <a:ext cx="651960" cy="649440"/>
            </a:xfrm>
            <a:custGeom>
              <a:avLst/>
              <a:gdLst/>
              <a:ah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5"/>
            <p:cNvSpPr/>
            <p:nvPr/>
          </p:nvSpPr>
          <p:spPr>
            <a:xfrm>
              <a:off x="337680" y="751680"/>
              <a:ext cx="651960" cy="649440"/>
            </a:xfrm>
            <a:custGeom>
              <a:avLst/>
              <a:gdLst/>
              <a:ah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noFill/>
            <a:ln w="18720">
              <a:solidFill>
                <a:srgbClr val="36d63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CustomShape 16"/>
          <p:cNvSpPr/>
          <p:nvPr/>
        </p:nvSpPr>
        <p:spPr>
          <a:xfrm>
            <a:off x="6058800" y="182880"/>
            <a:ext cx="7108200" cy="17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12600">
              <a:lnSpc>
                <a:spcPts val="6979"/>
              </a:lnSpc>
              <a:spcBef>
                <a:spcPts val="60"/>
              </a:spcBef>
            </a:pPr>
            <a:r>
              <a:rPr b="0" lang="en-US" sz="5700" spc="-114" strike="noStrike">
                <a:solidFill>
                  <a:srgbClr val="36d636"/>
                </a:solidFill>
                <a:latin typeface="Verdana"/>
              </a:rPr>
              <a:t>Exploring</a:t>
            </a:r>
            <a:r>
              <a:rPr b="0" lang="en-US" sz="5700" spc="-355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5700" spc="-26" strike="noStrike">
                <a:solidFill>
                  <a:srgbClr val="36d636"/>
                </a:solidFill>
                <a:latin typeface="Verdana"/>
              </a:rPr>
              <a:t>the </a:t>
            </a:r>
            <a:r>
              <a:rPr b="0" lang="en-US" sz="5700" spc="-236" strike="noStrike">
                <a:solidFill>
                  <a:srgbClr val="36d636"/>
                </a:solidFill>
                <a:latin typeface="Verdana"/>
              </a:rPr>
              <a:t>Shiksha</a:t>
            </a:r>
            <a:r>
              <a:rPr b="0" lang="en-US" sz="5700" spc="-395" strike="noStrike">
                <a:solidFill>
                  <a:srgbClr val="36d636"/>
                </a:solidFill>
                <a:latin typeface="Verdana"/>
              </a:rPr>
              <a:t> </a:t>
            </a:r>
            <a:r>
              <a:rPr b="0" lang="en-US" sz="5700" spc="-157" strike="noStrike">
                <a:solidFill>
                  <a:srgbClr val="36d636"/>
                </a:solidFill>
                <a:latin typeface="Verdana"/>
              </a:rPr>
              <a:t>Interface</a:t>
            </a:r>
            <a:endParaRPr b="0" lang="en-US" sz="5700" spc="-1" strike="noStrike">
              <a:latin typeface="Arial"/>
            </a:endParaRPr>
          </a:p>
        </p:txBody>
      </p:sp>
      <p:pic>
        <p:nvPicPr>
          <p:cNvPr id="266" name="object 18" descr=""/>
          <p:cNvPicPr/>
          <p:nvPr/>
        </p:nvPicPr>
        <p:blipFill>
          <a:blip r:embed="rId1"/>
          <a:stretch/>
        </p:blipFill>
        <p:spPr>
          <a:xfrm>
            <a:off x="2799000" y="2567880"/>
            <a:ext cx="13153320" cy="719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LibreOffice/6.3.2.2$Linux_X86_64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2024-05-09T22:47:41Z</dcterms:created>
  <dc:creator/>
  <dc:description/>
  <dc:language>en-US</dc:language>
  <cp:lastModifiedBy/>
  <dcterms:modified xsi:type="dcterms:W3CDTF">2024-05-09T21:53:04Z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2024-05-09T00:00:00Z</vt:filetime>
  </property>
  <property fmtid="{D5CDD505-2E9C-101B-9397-08002B2CF9AE}" pid="4" name="Creator">
    <vt:lpwstr>Chromium</vt:lpwstr>
  </property>
  <property fmtid="{D5CDD505-2E9C-101B-9397-08002B2CF9AE}" pid="5" name="HyperlinksChanged">
    <vt:bool>0</vt:bool>
  </property>
  <property fmtid="{D5CDD505-2E9C-101B-9397-08002B2CF9AE}" pid="6" name="LastSaved">
    <vt:filetime>2024-05-09T00:00:00Z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Producer">
    <vt:lpwstr>GPL Ghostscript 10.02.0</vt:lpwstr>
  </property>
  <property fmtid="{D5CDD505-2E9C-101B-9397-08002B2CF9AE}" pid="10" name="ScaleCrop">
    <vt:bool>0</vt:bool>
  </property>
  <property fmtid="{D5CDD505-2E9C-101B-9397-08002B2CF9AE}" pid="11" name="ShareDoc">
    <vt:bool>0</vt:bool>
  </property>
</Properties>
</file>