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80B25A-7E34-449C-A80A-7D9BDBD5A500}" v="22" dt="2023-12-26T15:40:12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5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 kalbe" userId="0062575cd9d3a43f" providerId="LiveId" clId="{AB80B25A-7E34-449C-A80A-7D9BDBD5A500}"/>
    <pc:docChg chg="undo redo custSel addSld delSld modSld sldOrd">
      <pc:chgData name="antho kalbe" userId="0062575cd9d3a43f" providerId="LiveId" clId="{AB80B25A-7E34-449C-A80A-7D9BDBD5A500}" dt="2024-01-02T09:33:45.020" v="1345" actId="14100"/>
      <pc:docMkLst>
        <pc:docMk/>
      </pc:docMkLst>
      <pc:sldChg chg="addSp delSp modSp mod modTransition">
        <pc:chgData name="antho kalbe" userId="0062575cd9d3a43f" providerId="LiveId" clId="{AB80B25A-7E34-449C-A80A-7D9BDBD5A500}" dt="2023-12-26T15:32:55.998" v="594"/>
        <pc:sldMkLst>
          <pc:docMk/>
          <pc:sldMk cId="4125932167" sldId="256"/>
        </pc:sldMkLst>
        <pc:spChg chg="del">
          <ac:chgData name="antho kalbe" userId="0062575cd9d3a43f" providerId="LiveId" clId="{AB80B25A-7E34-449C-A80A-7D9BDBD5A500}" dt="2023-12-26T14:46:23.138" v="212" actId="478"/>
          <ac:spMkLst>
            <pc:docMk/>
            <pc:sldMk cId="4125932167" sldId="256"/>
            <ac:spMk id="2" creationId="{19A52546-7710-F62E-AD23-485D9FD3FAAB}"/>
          </ac:spMkLst>
        </pc:spChg>
        <pc:spChg chg="del">
          <ac:chgData name="antho kalbe" userId="0062575cd9d3a43f" providerId="LiveId" clId="{AB80B25A-7E34-449C-A80A-7D9BDBD5A500}" dt="2023-12-26T14:46:25.710" v="213" actId="478"/>
          <ac:spMkLst>
            <pc:docMk/>
            <pc:sldMk cId="4125932167" sldId="256"/>
            <ac:spMk id="3" creationId="{918C1FC5-9D0A-8DD4-3200-0949FD6E8C10}"/>
          </ac:spMkLst>
        </pc:spChg>
        <pc:spChg chg="mod">
          <ac:chgData name="antho kalbe" userId="0062575cd9d3a43f" providerId="LiveId" clId="{AB80B25A-7E34-449C-A80A-7D9BDBD5A500}" dt="2023-12-26T15:27:56.867" v="562" actId="14100"/>
          <ac:spMkLst>
            <pc:docMk/>
            <pc:sldMk cId="4125932167" sldId="256"/>
            <ac:spMk id="16" creationId="{D7212756-B812-EF30-D93F-E096A71CF07D}"/>
          </ac:spMkLst>
        </pc:spChg>
        <pc:spChg chg="mod">
          <ac:chgData name="antho kalbe" userId="0062575cd9d3a43f" providerId="LiveId" clId="{AB80B25A-7E34-449C-A80A-7D9BDBD5A500}" dt="2023-12-26T15:28:27.059" v="572" actId="408"/>
          <ac:spMkLst>
            <pc:docMk/>
            <pc:sldMk cId="4125932167" sldId="256"/>
            <ac:spMk id="17" creationId="{AA745235-3F47-7F54-98B3-01DC4C8F685A}"/>
          </ac:spMkLst>
        </pc:spChg>
        <pc:spChg chg="mod">
          <ac:chgData name="antho kalbe" userId="0062575cd9d3a43f" providerId="LiveId" clId="{AB80B25A-7E34-449C-A80A-7D9BDBD5A500}" dt="2023-12-26T15:28:27.059" v="572" actId="408"/>
          <ac:spMkLst>
            <pc:docMk/>
            <pc:sldMk cId="4125932167" sldId="256"/>
            <ac:spMk id="18" creationId="{4EC73F3B-E62B-1070-8BD3-DF372FCA0CAA}"/>
          </ac:spMkLst>
        </pc:spChg>
        <pc:spChg chg="mod">
          <ac:chgData name="antho kalbe" userId="0062575cd9d3a43f" providerId="LiveId" clId="{AB80B25A-7E34-449C-A80A-7D9BDBD5A500}" dt="2023-12-26T15:28:12.173" v="568" actId="14100"/>
          <ac:spMkLst>
            <pc:docMk/>
            <pc:sldMk cId="4125932167" sldId="256"/>
            <ac:spMk id="19" creationId="{53A5911C-502A-7671-9A5B-09AEED9B0E1C}"/>
          </ac:spMkLst>
        </pc:spChg>
        <pc:spChg chg="mod">
          <ac:chgData name="antho kalbe" userId="0062575cd9d3a43f" providerId="LiveId" clId="{AB80B25A-7E34-449C-A80A-7D9BDBD5A500}" dt="2023-12-26T15:28:18.619" v="571" actId="14100"/>
          <ac:spMkLst>
            <pc:docMk/>
            <pc:sldMk cId="4125932167" sldId="256"/>
            <ac:spMk id="20" creationId="{0082D39A-8116-AAFC-519F-0DF3078F8EEE}"/>
          </ac:spMkLst>
        </pc:spChg>
        <pc:spChg chg="mod">
          <ac:chgData name="antho kalbe" userId="0062575cd9d3a43f" providerId="LiveId" clId="{AB80B25A-7E34-449C-A80A-7D9BDBD5A500}" dt="2023-12-26T15:25:23.149" v="523" actId="1076"/>
          <ac:spMkLst>
            <pc:docMk/>
            <pc:sldMk cId="4125932167" sldId="256"/>
            <ac:spMk id="21" creationId="{886C5363-3C03-D3CC-6B3C-51F19B254C28}"/>
          </ac:spMkLst>
        </pc:spChg>
        <pc:grpChg chg="add mod ord">
          <ac:chgData name="antho kalbe" userId="0062575cd9d3a43f" providerId="LiveId" clId="{AB80B25A-7E34-449C-A80A-7D9BDBD5A500}" dt="2023-12-26T15:26:43.960" v="544" actId="166"/>
          <ac:grpSpMkLst>
            <pc:docMk/>
            <pc:sldMk cId="4125932167" sldId="256"/>
            <ac:grpSpMk id="4" creationId="{DBC8CBD1-D1C2-0DEF-47A8-D2F166F84BF1}"/>
          </ac:grpSpMkLst>
        </pc:grpChg>
      </pc:sldChg>
      <pc:sldChg chg="delSp modSp del mod">
        <pc:chgData name="antho kalbe" userId="0062575cd9d3a43f" providerId="LiveId" clId="{AB80B25A-7E34-449C-A80A-7D9BDBD5A500}" dt="2023-12-26T15:27:42.771" v="560" actId="47"/>
        <pc:sldMkLst>
          <pc:docMk/>
          <pc:sldMk cId="1813191012" sldId="258"/>
        </pc:sldMkLst>
        <pc:spChg chg="del mod">
          <ac:chgData name="antho kalbe" userId="0062575cd9d3a43f" providerId="LiveId" clId="{AB80B25A-7E34-449C-A80A-7D9BDBD5A500}" dt="2023-12-26T15:27:39.907" v="559" actId="478"/>
          <ac:spMkLst>
            <pc:docMk/>
            <pc:sldMk cId="1813191012" sldId="258"/>
            <ac:spMk id="16" creationId="{D7212756-B812-EF30-D93F-E096A71CF07D}"/>
          </ac:spMkLst>
        </pc:spChg>
        <pc:spChg chg="del mod">
          <ac:chgData name="antho kalbe" userId="0062575cd9d3a43f" providerId="LiveId" clId="{AB80B25A-7E34-449C-A80A-7D9BDBD5A500}" dt="2023-12-26T15:27:39.907" v="559" actId="478"/>
          <ac:spMkLst>
            <pc:docMk/>
            <pc:sldMk cId="1813191012" sldId="258"/>
            <ac:spMk id="17" creationId="{AA745235-3F47-7F54-98B3-01DC4C8F685A}"/>
          </ac:spMkLst>
        </pc:spChg>
        <pc:spChg chg="del mod">
          <ac:chgData name="antho kalbe" userId="0062575cd9d3a43f" providerId="LiveId" clId="{AB80B25A-7E34-449C-A80A-7D9BDBD5A500}" dt="2023-12-26T15:27:39.907" v="559" actId="478"/>
          <ac:spMkLst>
            <pc:docMk/>
            <pc:sldMk cId="1813191012" sldId="258"/>
            <ac:spMk id="18" creationId="{4EC73F3B-E62B-1070-8BD3-DF372FCA0CAA}"/>
          </ac:spMkLst>
        </pc:spChg>
        <pc:spChg chg="del mod">
          <ac:chgData name="antho kalbe" userId="0062575cd9d3a43f" providerId="LiveId" clId="{AB80B25A-7E34-449C-A80A-7D9BDBD5A500}" dt="2023-12-26T15:27:39.907" v="559" actId="478"/>
          <ac:spMkLst>
            <pc:docMk/>
            <pc:sldMk cId="1813191012" sldId="258"/>
            <ac:spMk id="19" creationId="{53A5911C-502A-7671-9A5B-09AEED9B0E1C}"/>
          </ac:spMkLst>
        </pc:spChg>
        <pc:spChg chg="del">
          <ac:chgData name="antho kalbe" userId="0062575cd9d3a43f" providerId="LiveId" clId="{AB80B25A-7E34-449C-A80A-7D9BDBD5A500}" dt="2023-12-26T15:27:39.907" v="559" actId="478"/>
          <ac:spMkLst>
            <pc:docMk/>
            <pc:sldMk cId="1813191012" sldId="258"/>
            <ac:spMk id="20" creationId="{0082D39A-8116-AAFC-519F-0DF3078F8EEE}"/>
          </ac:spMkLst>
        </pc:spChg>
      </pc:sldChg>
      <pc:sldChg chg="del">
        <pc:chgData name="antho kalbe" userId="0062575cd9d3a43f" providerId="LiveId" clId="{AB80B25A-7E34-449C-A80A-7D9BDBD5A500}" dt="2023-12-26T15:27:43.730" v="561" actId="47"/>
        <pc:sldMkLst>
          <pc:docMk/>
          <pc:sldMk cId="2728946276" sldId="259"/>
        </pc:sldMkLst>
      </pc:sldChg>
      <pc:sldChg chg="addSp delSp modSp del mod modTransition">
        <pc:chgData name="antho kalbe" userId="0062575cd9d3a43f" providerId="LiveId" clId="{AB80B25A-7E34-449C-A80A-7D9BDBD5A500}" dt="2023-12-26T15:43:09.236" v="957" actId="47"/>
        <pc:sldMkLst>
          <pc:docMk/>
          <pc:sldMk cId="2121901629" sldId="261"/>
        </pc:sldMkLst>
        <pc:spChg chg="add del">
          <ac:chgData name="antho kalbe" userId="0062575cd9d3a43f" providerId="LiveId" clId="{AB80B25A-7E34-449C-A80A-7D9BDBD5A500}" dt="2023-12-26T15:27:12.543" v="550" actId="478"/>
          <ac:spMkLst>
            <pc:docMk/>
            <pc:sldMk cId="2121901629" sldId="261"/>
            <ac:spMk id="2" creationId="{19A52546-7710-F62E-AD23-485D9FD3FAAB}"/>
          </ac:spMkLst>
        </pc:spChg>
        <pc:spChg chg="del">
          <ac:chgData name="antho kalbe" userId="0062575cd9d3a43f" providerId="LiveId" clId="{AB80B25A-7E34-449C-A80A-7D9BDBD5A500}" dt="2023-12-26T15:27:09.822" v="549" actId="478"/>
          <ac:spMkLst>
            <pc:docMk/>
            <pc:sldMk cId="2121901629" sldId="261"/>
            <ac:spMk id="3" creationId="{918C1FC5-9D0A-8DD4-3200-0949FD6E8C10}"/>
          </ac:spMkLst>
        </pc:spChg>
        <pc:spChg chg="add del mod">
          <ac:chgData name="antho kalbe" userId="0062575cd9d3a43f" providerId="LiveId" clId="{AB80B25A-7E34-449C-A80A-7D9BDBD5A500}" dt="2023-12-26T14:47:28.828" v="250"/>
          <ac:spMkLst>
            <pc:docMk/>
            <pc:sldMk cId="2121901629" sldId="261"/>
            <ac:spMk id="4" creationId="{CA7533C8-CDE1-F129-0702-82552E33C5AE}"/>
          </ac:spMkLst>
        </pc:spChg>
        <pc:spChg chg="add del mod">
          <ac:chgData name="antho kalbe" userId="0062575cd9d3a43f" providerId="LiveId" clId="{AB80B25A-7E34-449C-A80A-7D9BDBD5A500}" dt="2023-12-26T15:40:11.252" v="857" actId="478"/>
          <ac:spMkLst>
            <pc:docMk/>
            <pc:sldMk cId="2121901629" sldId="261"/>
            <ac:spMk id="5" creationId="{FFFE8FC9-CDB9-F178-C843-16D49A4700F5}"/>
          </ac:spMkLst>
        </pc:spChg>
        <pc:spChg chg="add mod">
          <ac:chgData name="antho kalbe" userId="0062575cd9d3a43f" providerId="LiveId" clId="{AB80B25A-7E34-449C-A80A-7D9BDBD5A500}" dt="2023-12-26T15:24:58.955" v="517" actId="20577"/>
          <ac:spMkLst>
            <pc:docMk/>
            <pc:sldMk cId="2121901629" sldId="261"/>
            <ac:spMk id="6" creationId="{A6791D5B-8C14-0E83-C64E-6558A80F7319}"/>
          </ac:spMkLst>
        </pc:spChg>
        <pc:spChg chg="mod">
          <ac:chgData name="antho kalbe" userId="0062575cd9d3a43f" providerId="LiveId" clId="{AB80B25A-7E34-449C-A80A-7D9BDBD5A500}" dt="2023-12-26T15:27:32.543" v="557" actId="12789"/>
          <ac:spMkLst>
            <pc:docMk/>
            <pc:sldMk cId="2121901629" sldId="261"/>
            <ac:spMk id="8" creationId="{E4DA9EBF-DD16-E803-BD64-DBDA0E7932B0}"/>
          </ac:spMkLst>
        </pc:spChg>
        <pc:spChg chg="mod">
          <ac:chgData name="antho kalbe" userId="0062575cd9d3a43f" providerId="LiveId" clId="{AB80B25A-7E34-449C-A80A-7D9BDBD5A500}" dt="2023-12-26T15:27:32.543" v="557" actId="12789"/>
          <ac:spMkLst>
            <pc:docMk/>
            <pc:sldMk cId="2121901629" sldId="261"/>
            <ac:spMk id="9" creationId="{4A669091-E889-637C-AAF9-BE5212C2264B}"/>
          </ac:spMkLst>
        </pc:spChg>
        <pc:spChg chg="mod">
          <ac:chgData name="antho kalbe" userId="0062575cd9d3a43f" providerId="LiveId" clId="{AB80B25A-7E34-449C-A80A-7D9BDBD5A500}" dt="2023-12-26T15:27:32.543" v="557" actId="12789"/>
          <ac:spMkLst>
            <pc:docMk/>
            <pc:sldMk cId="2121901629" sldId="261"/>
            <ac:spMk id="10" creationId="{FCF35223-D182-AF32-6687-03C8091587AE}"/>
          </ac:spMkLst>
        </pc:spChg>
        <pc:spChg chg="mod">
          <ac:chgData name="antho kalbe" userId="0062575cd9d3a43f" providerId="LiveId" clId="{AB80B25A-7E34-449C-A80A-7D9BDBD5A500}" dt="2023-12-26T15:27:32.543" v="557" actId="12789"/>
          <ac:spMkLst>
            <pc:docMk/>
            <pc:sldMk cId="2121901629" sldId="261"/>
            <ac:spMk id="11" creationId="{64156CD9-428B-7943-078E-0E5723B1F925}"/>
          </ac:spMkLst>
        </pc:spChg>
        <pc:spChg chg="mod">
          <ac:chgData name="antho kalbe" userId="0062575cd9d3a43f" providerId="LiveId" clId="{AB80B25A-7E34-449C-A80A-7D9BDBD5A500}" dt="2023-12-26T15:27:32.543" v="557" actId="12789"/>
          <ac:spMkLst>
            <pc:docMk/>
            <pc:sldMk cId="2121901629" sldId="261"/>
            <ac:spMk id="12" creationId="{DBCA2FB1-5F25-5AAE-A03E-71A9443A02E3}"/>
          </ac:spMkLst>
        </pc:spChg>
        <pc:spChg chg="mod">
          <ac:chgData name="antho kalbe" userId="0062575cd9d3a43f" providerId="LiveId" clId="{AB80B25A-7E34-449C-A80A-7D9BDBD5A500}" dt="2023-12-26T15:30:42.423" v="584" actId="571"/>
          <ac:spMkLst>
            <pc:docMk/>
            <pc:sldMk cId="2121901629" sldId="261"/>
            <ac:spMk id="14" creationId="{1C3B6630-3FAE-B2D6-ED61-F46B6532BE11}"/>
          </ac:spMkLst>
        </pc:spChg>
        <pc:spChg chg="mod">
          <ac:chgData name="antho kalbe" userId="0062575cd9d3a43f" providerId="LiveId" clId="{AB80B25A-7E34-449C-A80A-7D9BDBD5A500}" dt="2023-12-26T15:30:42.423" v="584" actId="571"/>
          <ac:spMkLst>
            <pc:docMk/>
            <pc:sldMk cId="2121901629" sldId="261"/>
            <ac:spMk id="15" creationId="{145E5939-87E9-1941-2EE2-7D236C2B177D}"/>
          </ac:spMkLst>
        </pc:spChg>
        <pc:spChg chg="del">
          <ac:chgData name="antho kalbe" userId="0062575cd9d3a43f" providerId="LiveId" clId="{AB80B25A-7E34-449C-A80A-7D9BDBD5A500}" dt="2023-12-26T15:26:51.522" v="546" actId="478"/>
          <ac:spMkLst>
            <pc:docMk/>
            <pc:sldMk cId="2121901629" sldId="261"/>
            <ac:spMk id="16" creationId="{D7212756-B812-EF30-D93F-E096A71CF07D}"/>
          </ac:spMkLst>
        </pc:spChg>
        <pc:spChg chg="del">
          <ac:chgData name="antho kalbe" userId="0062575cd9d3a43f" providerId="LiveId" clId="{AB80B25A-7E34-449C-A80A-7D9BDBD5A500}" dt="2023-12-26T15:26:51.522" v="546" actId="478"/>
          <ac:spMkLst>
            <pc:docMk/>
            <pc:sldMk cId="2121901629" sldId="261"/>
            <ac:spMk id="17" creationId="{AA745235-3F47-7F54-98B3-01DC4C8F685A}"/>
          </ac:spMkLst>
        </pc:spChg>
        <pc:spChg chg="del">
          <ac:chgData name="antho kalbe" userId="0062575cd9d3a43f" providerId="LiveId" clId="{AB80B25A-7E34-449C-A80A-7D9BDBD5A500}" dt="2023-12-26T15:26:51.522" v="546" actId="478"/>
          <ac:spMkLst>
            <pc:docMk/>
            <pc:sldMk cId="2121901629" sldId="261"/>
            <ac:spMk id="18" creationId="{4EC73F3B-E62B-1070-8BD3-DF372FCA0CAA}"/>
          </ac:spMkLst>
        </pc:spChg>
        <pc:spChg chg="del">
          <ac:chgData name="antho kalbe" userId="0062575cd9d3a43f" providerId="LiveId" clId="{AB80B25A-7E34-449C-A80A-7D9BDBD5A500}" dt="2023-12-26T15:26:51.522" v="546" actId="478"/>
          <ac:spMkLst>
            <pc:docMk/>
            <pc:sldMk cId="2121901629" sldId="261"/>
            <ac:spMk id="19" creationId="{53A5911C-502A-7671-9A5B-09AEED9B0E1C}"/>
          </ac:spMkLst>
        </pc:spChg>
        <pc:spChg chg="del">
          <ac:chgData name="antho kalbe" userId="0062575cd9d3a43f" providerId="LiveId" clId="{AB80B25A-7E34-449C-A80A-7D9BDBD5A500}" dt="2023-12-26T15:26:51.522" v="546" actId="478"/>
          <ac:spMkLst>
            <pc:docMk/>
            <pc:sldMk cId="2121901629" sldId="261"/>
            <ac:spMk id="20" creationId="{0082D39A-8116-AAFC-519F-0DF3078F8EEE}"/>
          </ac:spMkLst>
        </pc:spChg>
        <pc:spChg chg="add del">
          <ac:chgData name="antho kalbe" userId="0062575cd9d3a43f" providerId="LiveId" clId="{AB80B25A-7E34-449C-A80A-7D9BDBD5A500}" dt="2023-12-26T15:31:41.463" v="590" actId="478"/>
          <ac:spMkLst>
            <pc:docMk/>
            <pc:sldMk cId="2121901629" sldId="261"/>
            <ac:spMk id="21" creationId="{886C5363-3C03-D3CC-6B3C-51F19B254C28}"/>
          </ac:spMkLst>
        </pc:spChg>
        <pc:spChg chg="mod">
          <ac:chgData name="antho kalbe" userId="0062575cd9d3a43f" providerId="LiveId" clId="{AB80B25A-7E34-449C-A80A-7D9BDBD5A500}" dt="2023-12-26T15:30:42.423" v="584" actId="571"/>
          <ac:spMkLst>
            <pc:docMk/>
            <pc:sldMk cId="2121901629" sldId="261"/>
            <ac:spMk id="22" creationId="{6D97E06A-E834-C55A-DF46-44666BFB39A1}"/>
          </ac:spMkLst>
        </pc:spChg>
        <pc:spChg chg="mod">
          <ac:chgData name="antho kalbe" userId="0062575cd9d3a43f" providerId="LiveId" clId="{AB80B25A-7E34-449C-A80A-7D9BDBD5A500}" dt="2023-12-26T15:30:42.423" v="584" actId="571"/>
          <ac:spMkLst>
            <pc:docMk/>
            <pc:sldMk cId="2121901629" sldId="261"/>
            <ac:spMk id="23" creationId="{EBA6548A-5BCB-23AE-1DBC-9B0E89A85E76}"/>
          </ac:spMkLst>
        </pc:spChg>
        <pc:spChg chg="mod">
          <ac:chgData name="antho kalbe" userId="0062575cd9d3a43f" providerId="LiveId" clId="{AB80B25A-7E34-449C-A80A-7D9BDBD5A500}" dt="2023-12-26T15:30:42.423" v="584" actId="571"/>
          <ac:spMkLst>
            <pc:docMk/>
            <pc:sldMk cId="2121901629" sldId="261"/>
            <ac:spMk id="24" creationId="{427A1ED0-9488-7C6C-F812-D07B13018A88}"/>
          </ac:spMkLst>
        </pc:spChg>
        <pc:spChg chg="mod">
          <ac:chgData name="antho kalbe" userId="0062575cd9d3a43f" providerId="LiveId" clId="{AB80B25A-7E34-449C-A80A-7D9BDBD5A500}" dt="2023-12-26T15:30:48.552" v="586" actId="14100"/>
          <ac:spMkLst>
            <pc:docMk/>
            <pc:sldMk cId="2121901629" sldId="261"/>
            <ac:spMk id="25" creationId="{0621C74E-E445-AEE1-64C9-B703718C49F6}"/>
          </ac:spMkLst>
        </pc:spChg>
        <pc:spChg chg="add mod">
          <ac:chgData name="antho kalbe" userId="0062575cd9d3a43f" providerId="LiveId" clId="{AB80B25A-7E34-449C-A80A-7D9BDBD5A500}" dt="2023-12-26T15:30:42.423" v="584" actId="571"/>
          <ac:spMkLst>
            <pc:docMk/>
            <pc:sldMk cId="2121901629" sldId="261"/>
            <ac:spMk id="26" creationId="{01F67D21-75F7-7181-613F-EE206D7B68D6}"/>
          </ac:spMkLst>
        </pc:spChg>
        <pc:spChg chg="add mod ord">
          <ac:chgData name="antho kalbe" userId="0062575cd9d3a43f" providerId="LiveId" clId="{AB80B25A-7E34-449C-A80A-7D9BDBD5A500}" dt="2023-12-26T15:31:46.297" v="592" actId="167"/>
          <ac:spMkLst>
            <pc:docMk/>
            <pc:sldMk cId="2121901629" sldId="261"/>
            <ac:spMk id="27" creationId="{C578AB4B-9E69-64A8-4013-A2BF15758B12}"/>
          </ac:spMkLst>
        </pc:spChg>
        <pc:spChg chg="add del mod">
          <ac:chgData name="antho kalbe" userId="0062575cd9d3a43f" providerId="LiveId" clId="{AB80B25A-7E34-449C-A80A-7D9BDBD5A500}" dt="2023-12-26T15:40:09.468" v="856"/>
          <ac:spMkLst>
            <pc:docMk/>
            <pc:sldMk cId="2121901629" sldId="261"/>
            <ac:spMk id="28" creationId="{52DC1118-D42C-CCD9-3145-AA3AC287ECA1}"/>
          </ac:spMkLst>
        </pc:spChg>
        <pc:spChg chg="add mod">
          <ac:chgData name="antho kalbe" userId="0062575cd9d3a43f" providerId="LiveId" clId="{AB80B25A-7E34-449C-A80A-7D9BDBD5A500}" dt="2023-12-26T15:40:23.202" v="880" actId="20577"/>
          <ac:spMkLst>
            <pc:docMk/>
            <pc:sldMk cId="2121901629" sldId="261"/>
            <ac:spMk id="29" creationId="{E2711AC2-9A73-FF65-D0D6-A111E0A1EEF4}"/>
          </ac:spMkLst>
        </pc:spChg>
        <pc:grpChg chg="add del mod">
          <ac:chgData name="antho kalbe" userId="0062575cd9d3a43f" providerId="LiveId" clId="{AB80B25A-7E34-449C-A80A-7D9BDBD5A500}" dt="2023-12-26T15:30:35.199" v="582" actId="478"/>
          <ac:grpSpMkLst>
            <pc:docMk/>
            <pc:sldMk cId="2121901629" sldId="261"/>
            <ac:grpSpMk id="7" creationId="{85F1DEB1-D7AC-7B44-5A88-159F5A189441}"/>
          </ac:grpSpMkLst>
        </pc:grpChg>
        <pc:grpChg chg="add mod">
          <ac:chgData name="antho kalbe" userId="0062575cd9d3a43f" providerId="LiveId" clId="{AB80B25A-7E34-449C-A80A-7D9BDBD5A500}" dt="2023-12-26T15:30:42.423" v="584" actId="571"/>
          <ac:grpSpMkLst>
            <pc:docMk/>
            <pc:sldMk cId="2121901629" sldId="261"/>
            <ac:grpSpMk id="13" creationId="{3B5B578B-3FBF-F593-BB9D-1C88BACDEB50}"/>
          </ac:grpSpMkLst>
        </pc:grpChg>
      </pc:sldChg>
      <pc:sldChg chg="addSp delSp modSp del mod modTransition">
        <pc:chgData name="antho kalbe" userId="0062575cd9d3a43f" providerId="LiveId" clId="{AB80B25A-7E34-449C-A80A-7D9BDBD5A500}" dt="2023-12-26T15:35:30.450" v="621" actId="47"/>
        <pc:sldMkLst>
          <pc:docMk/>
          <pc:sldMk cId="822015644" sldId="262"/>
        </pc:sldMkLst>
        <pc:spChg chg="del">
          <ac:chgData name="antho kalbe" userId="0062575cd9d3a43f" providerId="LiveId" clId="{AB80B25A-7E34-449C-A80A-7D9BDBD5A500}" dt="2023-12-26T14:46:15.431" v="211" actId="478"/>
          <ac:spMkLst>
            <pc:docMk/>
            <pc:sldMk cId="822015644" sldId="262"/>
            <ac:spMk id="2" creationId="{19A52546-7710-F62E-AD23-485D9FD3FAAB}"/>
          </ac:spMkLst>
        </pc:spChg>
        <pc:spChg chg="del">
          <ac:chgData name="antho kalbe" userId="0062575cd9d3a43f" providerId="LiveId" clId="{AB80B25A-7E34-449C-A80A-7D9BDBD5A500}" dt="2023-12-26T14:46:07.912" v="210" actId="478"/>
          <ac:spMkLst>
            <pc:docMk/>
            <pc:sldMk cId="822015644" sldId="262"/>
            <ac:spMk id="3" creationId="{918C1FC5-9D0A-8DD4-3200-0949FD6E8C10}"/>
          </ac:spMkLst>
        </pc:spChg>
        <pc:spChg chg="add mod">
          <ac:chgData name="antho kalbe" userId="0062575cd9d3a43f" providerId="LiveId" clId="{AB80B25A-7E34-449C-A80A-7D9BDBD5A500}" dt="2023-12-26T14:38:05.588" v="162" actId="14100"/>
          <ac:spMkLst>
            <pc:docMk/>
            <pc:sldMk cId="822015644" sldId="262"/>
            <ac:spMk id="4" creationId="{F251AA39-6FB4-1C0D-EB82-D9EA5B46A340}"/>
          </ac:spMkLst>
        </pc:spChg>
        <pc:spChg chg="add mod">
          <ac:chgData name="antho kalbe" userId="0062575cd9d3a43f" providerId="LiveId" clId="{AB80B25A-7E34-449C-A80A-7D9BDBD5A500}" dt="2023-12-26T14:47:10.662" v="248" actId="255"/>
          <ac:spMkLst>
            <pc:docMk/>
            <pc:sldMk cId="822015644" sldId="262"/>
            <ac:spMk id="5" creationId="{E539219D-950A-497A-96DA-66FCB807DE73}"/>
          </ac:spMkLst>
        </pc:spChg>
        <pc:spChg chg="add del mod ord">
          <ac:chgData name="antho kalbe" userId="0062575cd9d3a43f" providerId="LiveId" clId="{AB80B25A-7E34-449C-A80A-7D9BDBD5A500}" dt="2023-12-26T15:31:38.750" v="589" actId="478"/>
          <ac:spMkLst>
            <pc:docMk/>
            <pc:sldMk cId="822015644" sldId="262"/>
            <ac:spMk id="6" creationId="{6981CFE5-C630-2EF0-8971-2762D7465F90}"/>
          </ac:spMkLst>
        </pc:spChg>
        <pc:spChg chg="mod">
          <ac:chgData name="antho kalbe" userId="0062575cd9d3a43f" providerId="LiveId" clId="{AB80B25A-7E34-449C-A80A-7D9BDBD5A500}" dt="2023-12-26T15:26:09.561" v="538" actId="12789"/>
          <ac:spMkLst>
            <pc:docMk/>
            <pc:sldMk cId="822015644" sldId="262"/>
            <ac:spMk id="8" creationId="{064305A0-6F4B-3851-7FDE-92AEDF57CBDF}"/>
          </ac:spMkLst>
        </pc:spChg>
        <pc:spChg chg="mod">
          <ac:chgData name="antho kalbe" userId="0062575cd9d3a43f" providerId="LiveId" clId="{AB80B25A-7E34-449C-A80A-7D9BDBD5A500}" dt="2023-12-26T15:26:15.559" v="539" actId="408"/>
          <ac:spMkLst>
            <pc:docMk/>
            <pc:sldMk cId="822015644" sldId="262"/>
            <ac:spMk id="9" creationId="{DD6B6448-D366-6790-D917-CA6CCEA1E1AE}"/>
          </ac:spMkLst>
        </pc:spChg>
        <pc:spChg chg="mod">
          <ac:chgData name="antho kalbe" userId="0062575cd9d3a43f" providerId="LiveId" clId="{AB80B25A-7E34-449C-A80A-7D9BDBD5A500}" dt="2023-12-26T15:26:15.559" v="539" actId="408"/>
          <ac:spMkLst>
            <pc:docMk/>
            <pc:sldMk cId="822015644" sldId="262"/>
            <ac:spMk id="10" creationId="{4D30CB42-29C2-6756-6598-04F61319E1FE}"/>
          </ac:spMkLst>
        </pc:spChg>
        <pc:spChg chg="mod">
          <ac:chgData name="antho kalbe" userId="0062575cd9d3a43f" providerId="LiveId" clId="{AB80B25A-7E34-449C-A80A-7D9BDBD5A500}" dt="2023-12-26T15:26:15.559" v="539" actId="408"/>
          <ac:spMkLst>
            <pc:docMk/>
            <pc:sldMk cId="822015644" sldId="262"/>
            <ac:spMk id="11" creationId="{AA12977F-50C3-425A-9F02-A35CBB024DB9}"/>
          </ac:spMkLst>
        </pc:spChg>
        <pc:spChg chg="mod">
          <ac:chgData name="antho kalbe" userId="0062575cd9d3a43f" providerId="LiveId" clId="{AB80B25A-7E34-449C-A80A-7D9BDBD5A500}" dt="2023-12-26T15:26:09.561" v="538" actId="12789"/>
          <ac:spMkLst>
            <pc:docMk/>
            <pc:sldMk cId="822015644" sldId="262"/>
            <ac:spMk id="12" creationId="{8556AC57-70B3-8461-27D8-EC58F1EBD4A5}"/>
          </ac:spMkLst>
        </pc:spChg>
        <pc:spChg chg="mod">
          <ac:chgData name="antho kalbe" userId="0062575cd9d3a43f" providerId="LiveId" clId="{AB80B25A-7E34-449C-A80A-7D9BDBD5A500}" dt="2023-12-26T15:28:34.577" v="573"/>
          <ac:spMkLst>
            <pc:docMk/>
            <pc:sldMk cId="822015644" sldId="262"/>
            <ac:spMk id="14" creationId="{BD06DE49-6FD0-303C-3BDC-A8EE1C61A652}"/>
          </ac:spMkLst>
        </pc:spChg>
        <pc:spChg chg="mod">
          <ac:chgData name="antho kalbe" userId="0062575cd9d3a43f" providerId="LiveId" clId="{AB80B25A-7E34-449C-A80A-7D9BDBD5A500}" dt="2023-12-26T15:28:34.577" v="573"/>
          <ac:spMkLst>
            <pc:docMk/>
            <pc:sldMk cId="822015644" sldId="262"/>
            <ac:spMk id="15" creationId="{EE1BC64B-1A3E-5850-F95A-91CFA80FBD8B}"/>
          </ac:spMkLst>
        </pc:spChg>
        <pc:spChg chg="del mod">
          <ac:chgData name="antho kalbe" userId="0062575cd9d3a43f" providerId="LiveId" clId="{AB80B25A-7E34-449C-A80A-7D9BDBD5A500}" dt="2023-12-26T15:25:46.217" v="527" actId="478"/>
          <ac:spMkLst>
            <pc:docMk/>
            <pc:sldMk cId="822015644" sldId="262"/>
            <ac:spMk id="16" creationId="{D7212756-B812-EF30-D93F-E096A71CF07D}"/>
          </ac:spMkLst>
        </pc:spChg>
        <pc:spChg chg="del">
          <ac:chgData name="antho kalbe" userId="0062575cd9d3a43f" providerId="LiveId" clId="{AB80B25A-7E34-449C-A80A-7D9BDBD5A500}" dt="2023-12-26T15:25:47.761" v="529" actId="478"/>
          <ac:spMkLst>
            <pc:docMk/>
            <pc:sldMk cId="822015644" sldId="262"/>
            <ac:spMk id="17" creationId="{AA745235-3F47-7F54-98B3-01DC4C8F685A}"/>
          </ac:spMkLst>
        </pc:spChg>
        <pc:spChg chg="del">
          <ac:chgData name="antho kalbe" userId="0062575cd9d3a43f" providerId="LiveId" clId="{AB80B25A-7E34-449C-A80A-7D9BDBD5A500}" dt="2023-12-26T15:25:46.929" v="528" actId="478"/>
          <ac:spMkLst>
            <pc:docMk/>
            <pc:sldMk cId="822015644" sldId="262"/>
            <ac:spMk id="18" creationId="{4EC73F3B-E62B-1070-8BD3-DF372FCA0CAA}"/>
          </ac:spMkLst>
        </pc:spChg>
        <pc:spChg chg="del">
          <ac:chgData name="antho kalbe" userId="0062575cd9d3a43f" providerId="LiveId" clId="{AB80B25A-7E34-449C-A80A-7D9BDBD5A500}" dt="2023-12-26T15:25:48.270" v="530" actId="478"/>
          <ac:spMkLst>
            <pc:docMk/>
            <pc:sldMk cId="822015644" sldId="262"/>
            <ac:spMk id="19" creationId="{53A5911C-502A-7671-9A5B-09AEED9B0E1C}"/>
          </ac:spMkLst>
        </pc:spChg>
        <pc:spChg chg="del">
          <ac:chgData name="antho kalbe" userId="0062575cd9d3a43f" providerId="LiveId" clId="{AB80B25A-7E34-449C-A80A-7D9BDBD5A500}" dt="2023-12-26T15:25:49.358" v="531" actId="478"/>
          <ac:spMkLst>
            <pc:docMk/>
            <pc:sldMk cId="822015644" sldId="262"/>
            <ac:spMk id="20" creationId="{0082D39A-8116-AAFC-519F-0DF3078F8EEE}"/>
          </ac:spMkLst>
        </pc:spChg>
        <pc:spChg chg="mod ord">
          <ac:chgData name="antho kalbe" userId="0062575cd9d3a43f" providerId="LiveId" clId="{AB80B25A-7E34-449C-A80A-7D9BDBD5A500}" dt="2023-12-26T15:31:31.195" v="588" actId="167"/>
          <ac:spMkLst>
            <pc:docMk/>
            <pc:sldMk cId="822015644" sldId="262"/>
            <ac:spMk id="21" creationId="{886C5363-3C03-D3CC-6B3C-51F19B254C28}"/>
          </ac:spMkLst>
        </pc:spChg>
        <pc:spChg chg="mod">
          <ac:chgData name="antho kalbe" userId="0062575cd9d3a43f" providerId="LiveId" clId="{AB80B25A-7E34-449C-A80A-7D9BDBD5A500}" dt="2023-12-26T15:28:34.577" v="573"/>
          <ac:spMkLst>
            <pc:docMk/>
            <pc:sldMk cId="822015644" sldId="262"/>
            <ac:spMk id="22" creationId="{22621029-FCB4-BC4F-9E2F-11BC4F68608C}"/>
          </ac:spMkLst>
        </pc:spChg>
        <pc:spChg chg="mod">
          <ac:chgData name="antho kalbe" userId="0062575cd9d3a43f" providerId="LiveId" clId="{AB80B25A-7E34-449C-A80A-7D9BDBD5A500}" dt="2023-12-26T15:28:34.577" v="573"/>
          <ac:spMkLst>
            <pc:docMk/>
            <pc:sldMk cId="822015644" sldId="262"/>
            <ac:spMk id="23" creationId="{EF62A039-589E-CD73-99DB-2EB4A4CAB52A}"/>
          </ac:spMkLst>
        </pc:spChg>
        <pc:spChg chg="mod">
          <ac:chgData name="antho kalbe" userId="0062575cd9d3a43f" providerId="LiveId" clId="{AB80B25A-7E34-449C-A80A-7D9BDBD5A500}" dt="2023-12-26T15:28:34.577" v="573"/>
          <ac:spMkLst>
            <pc:docMk/>
            <pc:sldMk cId="822015644" sldId="262"/>
            <ac:spMk id="24" creationId="{AB7C25DB-0E19-A7E0-C503-61D1657B7D21}"/>
          </ac:spMkLst>
        </pc:spChg>
        <pc:spChg chg="mod">
          <ac:chgData name="antho kalbe" userId="0062575cd9d3a43f" providerId="LiveId" clId="{AB80B25A-7E34-449C-A80A-7D9BDBD5A500}" dt="2023-12-26T15:30:21.888" v="581" actId="14100"/>
          <ac:spMkLst>
            <pc:docMk/>
            <pc:sldMk cId="822015644" sldId="262"/>
            <ac:spMk id="26" creationId="{36C75B9B-9F1D-AA20-5830-24DD78A55C01}"/>
          </ac:spMkLst>
        </pc:spChg>
        <pc:spChg chg="mod">
          <ac:chgData name="antho kalbe" userId="0062575cd9d3a43f" providerId="LiveId" clId="{AB80B25A-7E34-449C-A80A-7D9BDBD5A500}" dt="2023-12-26T15:30:09.965" v="579" actId="571"/>
          <ac:spMkLst>
            <pc:docMk/>
            <pc:sldMk cId="822015644" sldId="262"/>
            <ac:spMk id="27" creationId="{7653E2C0-08D2-C56F-A068-4E62957746B3}"/>
          </ac:spMkLst>
        </pc:spChg>
        <pc:spChg chg="mod">
          <ac:chgData name="antho kalbe" userId="0062575cd9d3a43f" providerId="LiveId" clId="{AB80B25A-7E34-449C-A80A-7D9BDBD5A500}" dt="2023-12-26T15:30:09.965" v="579" actId="571"/>
          <ac:spMkLst>
            <pc:docMk/>
            <pc:sldMk cId="822015644" sldId="262"/>
            <ac:spMk id="28" creationId="{A6F7D38E-7AC2-D380-A446-7CE5F7CBE1C3}"/>
          </ac:spMkLst>
        </pc:spChg>
        <pc:spChg chg="mod">
          <ac:chgData name="antho kalbe" userId="0062575cd9d3a43f" providerId="LiveId" clId="{AB80B25A-7E34-449C-A80A-7D9BDBD5A500}" dt="2023-12-26T15:30:09.965" v="579" actId="571"/>
          <ac:spMkLst>
            <pc:docMk/>
            <pc:sldMk cId="822015644" sldId="262"/>
            <ac:spMk id="29" creationId="{ADB8281C-5DBE-31C4-9AFE-93965A653D43}"/>
          </ac:spMkLst>
        </pc:spChg>
        <pc:spChg chg="mod">
          <ac:chgData name="antho kalbe" userId="0062575cd9d3a43f" providerId="LiveId" clId="{AB80B25A-7E34-449C-A80A-7D9BDBD5A500}" dt="2023-12-26T15:30:09.965" v="579" actId="571"/>
          <ac:spMkLst>
            <pc:docMk/>
            <pc:sldMk cId="822015644" sldId="262"/>
            <ac:spMk id="30" creationId="{D4D3CCD8-7191-EFB0-D7BC-5EB3942BCF05}"/>
          </ac:spMkLst>
        </pc:spChg>
        <pc:spChg chg="add mod">
          <ac:chgData name="antho kalbe" userId="0062575cd9d3a43f" providerId="LiveId" clId="{AB80B25A-7E34-449C-A80A-7D9BDBD5A500}" dt="2023-12-26T15:35:24.256" v="620" actId="1076"/>
          <ac:spMkLst>
            <pc:docMk/>
            <pc:sldMk cId="822015644" sldId="262"/>
            <ac:spMk id="31" creationId="{53EEFF53-6312-BAB0-DE52-AEED17F36F9A}"/>
          </ac:spMkLst>
        </pc:spChg>
        <pc:grpChg chg="add del mod ord">
          <ac:chgData name="antho kalbe" userId="0062575cd9d3a43f" providerId="LiveId" clId="{AB80B25A-7E34-449C-A80A-7D9BDBD5A500}" dt="2023-12-26T15:28:37.423" v="575" actId="478"/>
          <ac:grpSpMkLst>
            <pc:docMk/>
            <pc:sldMk cId="822015644" sldId="262"/>
            <ac:grpSpMk id="7" creationId="{40DD4CAC-BF0F-D214-FF37-AB31CEAE18AE}"/>
          </ac:grpSpMkLst>
        </pc:grpChg>
        <pc:grpChg chg="add del mod">
          <ac:chgData name="antho kalbe" userId="0062575cd9d3a43f" providerId="LiveId" clId="{AB80B25A-7E34-449C-A80A-7D9BDBD5A500}" dt="2023-12-26T15:28:35.633" v="574"/>
          <ac:grpSpMkLst>
            <pc:docMk/>
            <pc:sldMk cId="822015644" sldId="262"/>
            <ac:grpSpMk id="13" creationId="{F3B134DC-FF37-7EF9-EE5E-6985538FC9E8}"/>
          </ac:grpSpMkLst>
        </pc:grpChg>
        <pc:grpChg chg="add mod">
          <ac:chgData name="antho kalbe" userId="0062575cd9d3a43f" providerId="LiveId" clId="{AB80B25A-7E34-449C-A80A-7D9BDBD5A500}" dt="2023-12-26T15:35:16.954" v="618" actId="1076"/>
          <ac:grpSpMkLst>
            <pc:docMk/>
            <pc:sldMk cId="822015644" sldId="262"/>
            <ac:grpSpMk id="25" creationId="{FF0825A0-CF64-13A9-0420-B12BC5B4C4E4}"/>
          </ac:grpSpMkLst>
        </pc:grpChg>
      </pc:sldChg>
      <pc:sldChg chg="addSp delSp modSp add mod ord">
        <pc:chgData name="antho kalbe" userId="0062575cd9d3a43f" providerId="LiveId" clId="{AB80B25A-7E34-449C-A80A-7D9BDBD5A500}" dt="2024-01-02T09:32:51.198" v="1329" actId="14100"/>
        <pc:sldMkLst>
          <pc:docMk/>
          <pc:sldMk cId="2785922369" sldId="263"/>
        </pc:sldMkLst>
        <pc:spChg chg="mod">
          <ac:chgData name="antho kalbe" userId="0062575cd9d3a43f" providerId="LiveId" clId="{AB80B25A-7E34-449C-A80A-7D9BDBD5A500}" dt="2023-12-26T15:33:29.537" v="601" actId="14100"/>
          <ac:spMkLst>
            <pc:docMk/>
            <pc:sldMk cId="2785922369" sldId="263"/>
            <ac:spMk id="16" creationId="{D7212756-B812-EF30-D93F-E096A71CF07D}"/>
          </ac:spMkLst>
        </pc:spChg>
        <pc:spChg chg="mod">
          <ac:chgData name="antho kalbe" userId="0062575cd9d3a43f" providerId="LiveId" clId="{AB80B25A-7E34-449C-A80A-7D9BDBD5A500}" dt="2024-01-02T09:32:28.076" v="1322" actId="14100"/>
          <ac:spMkLst>
            <pc:docMk/>
            <pc:sldMk cId="2785922369" sldId="263"/>
            <ac:spMk id="17" creationId="{AA745235-3F47-7F54-98B3-01DC4C8F685A}"/>
          </ac:spMkLst>
        </pc:spChg>
        <pc:spChg chg="mod">
          <ac:chgData name="antho kalbe" userId="0062575cd9d3a43f" providerId="LiveId" clId="{AB80B25A-7E34-449C-A80A-7D9BDBD5A500}" dt="2024-01-02T09:32:51.198" v="1329" actId="14100"/>
          <ac:spMkLst>
            <pc:docMk/>
            <pc:sldMk cId="2785922369" sldId="263"/>
            <ac:spMk id="18" creationId="{4EC73F3B-E62B-1070-8BD3-DF372FCA0CAA}"/>
          </ac:spMkLst>
        </pc:spChg>
        <pc:spChg chg="mod">
          <ac:chgData name="antho kalbe" userId="0062575cd9d3a43f" providerId="LiveId" clId="{AB80B25A-7E34-449C-A80A-7D9BDBD5A500}" dt="2023-12-26T15:38:46.536" v="805" actId="20577"/>
          <ac:spMkLst>
            <pc:docMk/>
            <pc:sldMk cId="2785922369" sldId="263"/>
            <ac:spMk id="22" creationId="{6B365D12-2AF5-AD81-4753-DD261966C39D}"/>
          </ac:spMkLst>
        </pc:spChg>
        <pc:spChg chg="add del mod">
          <ac:chgData name="antho kalbe" userId="0062575cd9d3a43f" providerId="LiveId" clId="{AB80B25A-7E34-449C-A80A-7D9BDBD5A500}" dt="2023-12-26T15:34:33.882" v="612" actId="1076"/>
          <ac:spMkLst>
            <pc:docMk/>
            <pc:sldMk cId="2785922369" sldId="263"/>
            <ac:spMk id="23" creationId="{5A8B0A5B-AFA3-A693-8C10-CB382FD28B47}"/>
          </ac:spMkLst>
        </pc:spChg>
      </pc:sldChg>
      <pc:sldChg chg="addSp delSp modSp add mod">
        <pc:chgData name="antho kalbe" userId="0062575cd9d3a43f" providerId="LiveId" clId="{AB80B25A-7E34-449C-A80A-7D9BDBD5A500}" dt="2024-01-02T09:33:09.275" v="1334" actId="14100"/>
        <pc:sldMkLst>
          <pc:docMk/>
          <pc:sldMk cId="1772243536" sldId="264"/>
        </pc:sldMkLst>
        <pc:spChg chg="add mod">
          <ac:chgData name="antho kalbe" userId="0062575cd9d3a43f" providerId="LiveId" clId="{AB80B25A-7E34-449C-A80A-7D9BDBD5A500}" dt="2023-12-26T15:39:11.518" v="845" actId="20577"/>
          <ac:spMkLst>
            <pc:docMk/>
            <pc:sldMk cId="1772243536" sldId="264"/>
            <ac:spMk id="2" creationId="{62CA5152-5CA9-002F-7E26-100563C24FA4}"/>
          </ac:spMkLst>
        </pc:spChg>
        <pc:spChg chg="mod">
          <ac:chgData name="antho kalbe" userId="0062575cd9d3a43f" providerId="LiveId" clId="{AB80B25A-7E34-449C-A80A-7D9BDBD5A500}" dt="2024-01-02T09:33:09.275" v="1334" actId="14100"/>
          <ac:spMkLst>
            <pc:docMk/>
            <pc:sldMk cId="1772243536" sldId="264"/>
            <ac:spMk id="17" creationId="{AA745235-3F47-7F54-98B3-01DC4C8F685A}"/>
          </ac:spMkLst>
        </pc:spChg>
        <pc:spChg chg="mod">
          <ac:chgData name="antho kalbe" userId="0062575cd9d3a43f" providerId="LiveId" clId="{AB80B25A-7E34-449C-A80A-7D9BDBD5A500}" dt="2023-12-26T15:37:44" v="777" actId="14100"/>
          <ac:spMkLst>
            <pc:docMk/>
            <pc:sldMk cId="1772243536" sldId="264"/>
            <ac:spMk id="18" creationId="{4EC73F3B-E62B-1070-8BD3-DF372FCA0CAA}"/>
          </ac:spMkLst>
        </pc:spChg>
        <pc:spChg chg="mod">
          <ac:chgData name="antho kalbe" userId="0062575cd9d3a43f" providerId="LiveId" clId="{AB80B25A-7E34-449C-A80A-7D9BDBD5A500}" dt="2024-01-02T09:33:01.805" v="1331" actId="14100"/>
          <ac:spMkLst>
            <pc:docMk/>
            <pc:sldMk cId="1772243536" sldId="264"/>
            <ac:spMk id="19" creationId="{53A5911C-502A-7671-9A5B-09AEED9B0E1C}"/>
          </ac:spMkLst>
        </pc:spChg>
        <pc:spChg chg="del">
          <ac:chgData name="antho kalbe" userId="0062575cd9d3a43f" providerId="LiveId" clId="{AB80B25A-7E34-449C-A80A-7D9BDBD5A500}" dt="2023-12-26T15:38:52.737" v="806" actId="478"/>
          <ac:spMkLst>
            <pc:docMk/>
            <pc:sldMk cId="1772243536" sldId="264"/>
            <ac:spMk id="22" creationId="{6B365D12-2AF5-AD81-4753-DD261966C39D}"/>
          </ac:spMkLst>
        </pc:spChg>
        <pc:spChg chg="mod">
          <ac:chgData name="antho kalbe" userId="0062575cd9d3a43f" providerId="LiveId" clId="{AB80B25A-7E34-449C-A80A-7D9BDBD5A500}" dt="2023-12-26T15:39:57.443" v="854" actId="20577"/>
          <ac:spMkLst>
            <pc:docMk/>
            <pc:sldMk cId="1772243536" sldId="264"/>
            <ac:spMk id="23" creationId="{5A8B0A5B-AFA3-A693-8C10-CB382FD28B47}"/>
          </ac:spMkLst>
        </pc:spChg>
      </pc:sldChg>
      <pc:sldChg chg="modSp add mod ord">
        <pc:chgData name="antho kalbe" userId="0062575cd9d3a43f" providerId="LiveId" clId="{AB80B25A-7E34-449C-A80A-7D9BDBD5A500}" dt="2024-01-02T09:33:45.020" v="1345" actId="14100"/>
        <pc:sldMkLst>
          <pc:docMk/>
          <pc:sldMk cId="230664221" sldId="265"/>
        </pc:sldMkLst>
        <pc:spChg chg="mod">
          <ac:chgData name="antho kalbe" userId="0062575cd9d3a43f" providerId="LiveId" clId="{AB80B25A-7E34-449C-A80A-7D9BDBD5A500}" dt="2023-12-26T15:42:49.125" v="955" actId="14100"/>
          <ac:spMkLst>
            <pc:docMk/>
            <pc:sldMk cId="230664221" sldId="265"/>
            <ac:spMk id="17" creationId="{AA745235-3F47-7F54-98B3-01DC4C8F685A}"/>
          </ac:spMkLst>
        </pc:spChg>
        <pc:spChg chg="mod">
          <ac:chgData name="antho kalbe" userId="0062575cd9d3a43f" providerId="LiveId" clId="{AB80B25A-7E34-449C-A80A-7D9BDBD5A500}" dt="2023-12-26T15:41:56.681" v="915" actId="14100"/>
          <ac:spMkLst>
            <pc:docMk/>
            <pc:sldMk cId="230664221" sldId="265"/>
            <ac:spMk id="18" creationId="{4EC73F3B-E62B-1070-8BD3-DF372FCA0CAA}"/>
          </ac:spMkLst>
        </pc:spChg>
        <pc:spChg chg="mod">
          <ac:chgData name="antho kalbe" userId="0062575cd9d3a43f" providerId="LiveId" clId="{AB80B25A-7E34-449C-A80A-7D9BDBD5A500}" dt="2024-01-02T09:33:45.020" v="1345" actId="14100"/>
          <ac:spMkLst>
            <pc:docMk/>
            <pc:sldMk cId="230664221" sldId="265"/>
            <ac:spMk id="19" creationId="{53A5911C-502A-7671-9A5B-09AEED9B0E1C}"/>
          </ac:spMkLst>
        </pc:spChg>
        <pc:spChg chg="mod">
          <ac:chgData name="antho kalbe" userId="0062575cd9d3a43f" providerId="LiveId" clId="{AB80B25A-7E34-449C-A80A-7D9BDBD5A500}" dt="2024-01-02T09:33:28.196" v="1340" actId="14100"/>
          <ac:spMkLst>
            <pc:docMk/>
            <pc:sldMk cId="230664221" sldId="265"/>
            <ac:spMk id="20" creationId="{0082D39A-8116-AAFC-519F-0DF3078F8EEE}"/>
          </ac:spMkLst>
        </pc:spChg>
        <pc:spChg chg="mod">
          <ac:chgData name="antho kalbe" userId="0062575cd9d3a43f" providerId="LiveId" clId="{AB80B25A-7E34-449C-A80A-7D9BDBD5A500}" dt="2023-12-26T15:43:44.359" v="983" actId="14100"/>
          <ac:spMkLst>
            <pc:docMk/>
            <pc:sldMk cId="230664221" sldId="265"/>
            <ac:spMk id="22" creationId="{6B365D12-2AF5-AD81-4753-DD261966C39D}"/>
          </ac:spMkLst>
        </pc:spChg>
        <pc:spChg chg="mod">
          <ac:chgData name="antho kalbe" userId="0062575cd9d3a43f" providerId="LiveId" clId="{AB80B25A-7E34-449C-A80A-7D9BDBD5A500}" dt="2023-12-26T15:42:54.073" v="956" actId="14100"/>
          <ac:spMkLst>
            <pc:docMk/>
            <pc:sldMk cId="230664221" sldId="265"/>
            <ac:spMk id="23" creationId="{5A8B0A5B-AFA3-A693-8C10-CB382FD28B47}"/>
          </ac:spMkLst>
        </pc:spChg>
        <pc:grpChg chg="mod">
          <ac:chgData name="antho kalbe" userId="0062575cd9d3a43f" providerId="LiveId" clId="{AB80B25A-7E34-449C-A80A-7D9BDBD5A500}" dt="2024-01-02T09:33:39.971" v="1344" actId="1076"/>
          <ac:grpSpMkLst>
            <pc:docMk/>
            <pc:sldMk cId="230664221" sldId="265"/>
            <ac:grpSpMk id="4" creationId="{DBC8CBD1-D1C2-0DEF-47A8-D2F166F84BF1}"/>
          </ac:grpSpMkLst>
        </pc:grpChg>
      </pc:sldChg>
      <pc:sldChg chg="modSp add mod ord">
        <pc:chgData name="antho kalbe" userId="0062575cd9d3a43f" providerId="LiveId" clId="{AB80B25A-7E34-449C-A80A-7D9BDBD5A500}" dt="2024-01-02T09:32:26.988" v="1319" actId="14100"/>
        <pc:sldMkLst>
          <pc:docMk/>
          <pc:sldMk cId="1878956140" sldId="266"/>
        </pc:sldMkLst>
        <pc:spChg chg="mod">
          <ac:chgData name="antho kalbe" userId="0062575cd9d3a43f" providerId="LiveId" clId="{AB80B25A-7E34-449C-A80A-7D9BDBD5A500}" dt="2024-01-02T09:31:06.519" v="1284" actId="14100"/>
          <ac:spMkLst>
            <pc:docMk/>
            <pc:sldMk cId="1878956140" sldId="266"/>
            <ac:spMk id="18" creationId="{4EC73F3B-E62B-1070-8BD3-DF372FCA0CAA}"/>
          </ac:spMkLst>
        </pc:spChg>
        <pc:spChg chg="mod">
          <ac:chgData name="antho kalbe" userId="0062575cd9d3a43f" providerId="LiveId" clId="{AB80B25A-7E34-449C-A80A-7D9BDBD5A500}" dt="2024-01-02T09:10:43.620" v="991" actId="14100"/>
          <ac:spMkLst>
            <pc:docMk/>
            <pc:sldMk cId="1878956140" sldId="266"/>
            <ac:spMk id="19" creationId="{53A5911C-502A-7671-9A5B-09AEED9B0E1C}"/>
          </ac:spMkLst>
        </pc:spChg>
        <pc:spChg chg="mod">
          <ac:chgData name="antho kalbe" userId="0062575cd9d3a43f" providerId="LiveId" clId="{AB80B25A-7E34-449C-A80A-7D9BDBD5A500}" dt="2024-01-02T09:32:26.988" v="1319" actId="14100"/>
          <ac:spMkLst>
            <pc:docMk/>
            <pc:sldMk cId="1878956140" sldId="266"/>
            <ac:spMk id="20" creationId="{0082D39A-8116-AAFC-519F-0DF3078F8EEE}"/>
          </ac:spMkLst>
        </pc:spChg>
        <pc:spChg chg="mod">
          <ac:chgData name="antho kalbe" userId="0062575cd9d3a43f" providerId="LiveId" clId="{AB80B25A-7E34-449C-A80A-7D9BDBD5A500}" dt="2024-01-02T09:11:12.741" v="1030" actId="14100"/>
          <ac:spMkLst>
            <pc:docMk/>
            <pc:sldMk cId="1878956140" sldId="266"/>
            <ac:spMk id="22" creationId="{6B365D12-2AF5-AD81-4753-DD261966C39D}"/>
          </ac:spMkLst>
        </pc:spChg>
        <pc:spChg chg="mod">
          <ac:chgData name="antho kalbe" userId="0062575cd9d3a43f" providerId="LiveId" clId="{AB80B25A-7E34-449C-A80A-7D9BDBD5A500}" dt="2024-01-02T09:30:29.763" v="1282" actId="2711"/>
          <ac:spMkLst>
            <pc:docMk/>
            <pc:sldMk cId="1878956140" sldId="266"/>
            <ac:spMk id="23" creationId="{5A8B0A5B-AFA3-A693-8C10-CB382FD28B47}"/>
          </ac:spMkLst>
        </pc:spChg>
      </pc:sldChg>
      <pc:sldChg chg="add del">
        <pc:chgData name="antho kalbe" userId="0062575cd9d3a43f" providerId="LiveId" clId="{AB80B25A-7E34-449C-A80A-7D9BDBD5A500}" dt="2024-01-02T08:56:49.650" v="984" actId="47"/>
        <pc:sldMkLst>
          <pc:docMk/>
          <pc:sldMk cId="2281138228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79E444-3EE9-24A7-EAB8-D95B9FDF8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DB091B-0A12-902E-71EF-027257DAE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F6B0A2-9077-F1FD-C21C-3233F6B33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9669-1EEB-4296-8C69-FBA90EBDC97B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8D6616-9BAB-4FEC-D690-DA4C6276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B09DE4-7F6B-A063-F4C1-B0A7B612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48F3-05C1-42F7-AED3-B1C1DCC6B3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23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2E68C1-8452-7CFA-8D6A-F45D3EC17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A9C11C-C2AE-3EC0-C7CF-001CA59B0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101041-D938-769F-ED7B-5F4505CE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9669-1EEB-4296-8C69-FBA90EBDC97B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48D8C9-CEC5-358C-9C39-4FBAE309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BA44A3-EA78-1FBB-9A0F-93305529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48F3-05C1-42F7-AED3-B1C1DCC6B3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347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5893119-5539-344B-6212-B5CB39722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6C0886-65F0-5B73-6434-7C07C6A6D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B4643C-0377-0866-B5F3-8C0FF49A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9669-1EEB-4296-8C69-FBA90EBDC97B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0797D8-8152-E091-EB43-650D828A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7FE131-1B02-C0A2-D853-1C3B9F719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48F3-05C1-42F7-AED3-B1C1DCC6B3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28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0DDEDA-FEC1-F08B-2E03-D07CBAA1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E9B6D2-E85D-00C7-B1BD-B5A55CDA7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B2B275-8ED0-8D97-3873-1C485AA7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9669-1EEB-4296-8C69-FBA90EBDC97B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6A273F-5115-6B2B-B1DB-6C034B34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45F401-9CB1-0E71-64FC-DEBE4C97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48F3-05C1-42F7-AED3-B1C1DCC6B3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69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4F9F6-D474-9D3A-F530-EAB4CAA6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C153D4-189C-4297-0258-172A87CA0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3E2A31-26DA-7C1B-ACD1-3710D10CC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9669-1EEB-4296-8C69-FBA90EBDC97B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BC147B-A5C8-68A0-84A8-B1000611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EE0C5B-6C2B-D6A0-D89D-86B3C19D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48F3-05C1-42F7-AED3-B1C1DCC6B3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28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11D3E3-5737-AE3B-DA12-6D677810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3C8030-861C-2A8A-E173-42E7C7CDE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1B9D51-2FBF-4E44-59C5-8CC05366D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D49358-3964-A89C-814A-E9C91ED11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9669-1EEB-4296-8C69-FBA90EBDC97B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873FAE-C44B-7BC8-539B-AA0B48C6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DD0E28-DB8C-1681-FEEB-BA23D3DF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48F3-05C1-42F7-AED3-B1C1DCC6B3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95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B17A6C-7D84-B56B-DF3C-E5C9E259E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321F57-6264-656E-E10C-2272B48F9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DFD814-FB11-33C3-C2BE-4C73A4684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13FB244-AE2E-31A1-85A9-AE6BCA401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9536A6-82D0-BFC3-4223-380CECF17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471806A-CF6B-FF5A-FE1E-6EE11D492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9669-1EEB-4296-8C69-FBA90EBDC97B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5BD83A9-C332-AA4F-33DC-E30D6D93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1532040-3908-312C-154D-5CB7A8ED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48F3-05C1-42F7-AED3-B1C1DCC6B3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19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B17043-118A-F615-18A9-81A3BF73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228628-2D12-C0D7-3F8B-C7B1EFFF2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9669-1EEB-4296-8C69-FBA90EBDC97B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A90FAA-AFAD-1595-DBDD-67E0D8CB8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2FAE19-693B-6FA2-2046-D4281C6E2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48F3-05C1-42F7-AED3-B1C1DCC6B3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237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ED8293D-9B0F-6391-90FA-B26457FE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9669-1EEB-4296-8C69-FBA90EBDC97B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8EB25B0-970A-E608-8767-29054A98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8F9D8B-80F9-9D60-96A8-AD08C4E4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48F3-05C1-42F7-AED3-B1C1DCC6B3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625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DCD76A-4702-0950-5A4F-D7F0258BC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CBBC60-0B23-C949-E768-4BCE0CAAC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7FC19B-ADD8-BDA8-6903-D7ABEF231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3490A0-EB12-4FC6-F945-B33C0FD7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9669-1EEB-4296-8C69-FBA90EBDC97B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9A6E9D-7DB3-47E7-BB09-69F7CE0D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F01286-602A-0E6C-C260-273F4F04D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48F3-05C1-42F7-AED3-B1C1DCC6B3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2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A4AB79-0F69-F68B-F3F2-32F00D6F5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7B50C6C-32F3-3D62-1BB6-B8DE4DE24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0AA331-864A-0858-D6FB-C87960B85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901B30-32FF-C270-1C37-F778F2F5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9669-1EEB-4296-8C69-FBA90EBDC97B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678552-9439-7076-3EF1-F02F47E0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A31AEE-7435-59D0-E867-F118BB55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48F3-05C1-42F7-AED3-B1C1DCC6B3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40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5225788-6C8D-D8D9-EDCE-6E262F828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AD5826-FEDA-FDE0-1B1C-4452914CB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DE1C88-F89A-9D54-D64B-783FDBE39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29669-1EEB-4296-8C69-FBA90EBDC97B}" type="datetimeFigureOut">
              <a:rPr lang="fr-FR" smtClean="0"/>
              <a:t>11/01/2024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CD40A4-C135-962F-E0ED-8B4658B5B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08BC4A-7CCB-5935-F9CB-E82E8640F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F48F3-05C1-42F7-AED3-B1C1DCC6B3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41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86C5363-3C03-D3CC-6B3C-51F19B254C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B365D12-2AF5-AD81-4753-DD261966C39D}"/>
              </a:ext>
            </a:extLst>
          </p:cNvPr>
          <p:cNvSpPr txBox="1"/>
          <p:nvPr/>
        </p:nvSpPr>
        <p:spPr>
          <a:xfrm>
            <a:off x="300929" y="1219200"/>
            <a:ext cx="539750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</a:t>
            </a:r>
            <a:r>
              <a:rPr lang="fr-FR" sz="3200" b="1" dirty="0">
                <a:solidFill>
                  <a:schemeClr val="bg1"/>
                </a:solidFill>
                <a:latin typeface="Montserrat bold" panose="00000800000000000000" pitchFamily="2" charset="0"/>
              </a:rPr>
              <a:t> </a:t>
            </a:r>
          </a:p>
          <a:p>
            <a:r>
              <a:rPr lang="fr-FR" sz="2400" b="1" dirty="0">
                <a:solidFill>
                  <a:schemeClr val="bg1"/>
                </a:solidFill>
                <a:latin typeface="Montserrat bold" panose="00000800000000000000" pitchFamily="2" charset="0"/>
              </a:rPr>
              <a:t>(</a:t>
            </a:r>
            <a:r>
              <a:rPr lang="fr-FR" sz="2400" b="1" dirty="0" err="1">
                <a:solidFill>
                  <a:schemeClr val="bg1"/>
                </a:solidFill>
                <a:latin typeface="Montserrat bold" panose="00000800000000000000" pitchFamily="2" charset="0"/>
              </a:rPr>
              <a:t>framework</a:t>
            </a:r>
            <a:r>
              <a:rPr lang="fr-FR" sz="2400" b="1" dirty="0">
                <a:solidFill>
                  <a:schemeClr val="bg1"/>
                </a:solidFill>
                <a:latin typeface="Montserrat bold" panose="00000800000000000000" pitchFamily="2" charset="0"/>
              </a:rPr>
              <a:t> de test)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A8B0A5B-AFA3-A693-8C10-CB382FD28B47}"/>
              </a:ext>
            </a:extLst>
          </p:cNvPr>
          <p:cNvSpPr txBox="1"/>
          <p:nvPr/>
        </p:nvSpPr>
        <p:spPr>
          <a:xfrm>
            <a:off x="300929" y="5216008"/>
            <a:ext cx="368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Montserrat bold" panose="00000800000000000000" pitchFamily="2" charset="0"/>
              </a:rPr>
              <a:t>Anthony KALBE MMI 3A DW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BC8CBD1-D1C2-0DEF-47A8-D2F166F84BF1}"/>
              </a:ext>
            </a:extLst>
          </p:cNvPr>
          <p:cNvGrpSpPr/>
          <p:nvPr/>
        </p:nvGrpSpPr>
        <p:grpSpPr>
          <a:xfrm>
            <a:off x="7549910" y="1623916"/>
            <a:ext cx="3986568" cy="4155782"/>
            <a:chOff x="5048250" y="1454647"/>
            <a:chExt cx="5992750" cy="6247119"/>
          </a:xfrm>
        </p:grpSpPr>
        <p:sp useBgFill="1"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D7212756-B812-EF30-D93F-E096A71CF07D}"/>
                </a:ext>
              </a:extLst>
            </p:cNvPr>
            <p:cNvSpPr/>
            <p:nvPr/>
          </p:nvSpPr>
          <p:spPr>
            <a:xfrm>
              <a:off x="5048250" y="1454647"/>
              <a:ext cx="857250" cy="6247119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 useBgFill="1"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AA745235-3F47-7F54-98B3-01DC4C8F685A}"/>
                </a:ext>
              </a:extLst>
            </p:cNvPr>
            <p:cNvSpPr/>
            <p:nvPr/>
          </p:nvSpPr>
          <p:spPr>
            <a:xfrm>
              <a:off x="7680214" y="1839713"/>
              <a:ext cx="857250" cy="4280012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 useBgFill="1"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4EC73F3B-E62B-1070-8BD3-DF372FCA0CAA}"/>
                </a:ext>
              </a:extLst>
            </p:cNvPr>
            <p:cNvSpPr/>
            <p:nvPr/>
          </p:nvSpPr>
          <p:spPr>
            <a:xfrm>
              <a:off x="6364232" y="1839714"/>
              <a:ext cx="857250" cy="4280012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 useBgFill="1"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53A5911C-502A-7671-9A5B-09AEED9B0E1C}"/>
                </a:ext>
              </a:extLst>
            </p:cNvPr>
            <p:cNvSpPr/>
            <p:nvPr/>
          </p:nvSpPr>
          <p:spPr>
            <a:xfrm>
              <a:off x="8996195" y="1839713"/>
              <a:ext cx="818721" cy="4280012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 useBgFill="1"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0082D39A-8116-AAFC-519F-0DF3078F8EEE}"/>
                </a:ext>
              </a:extLst>
            </p:cNvPr>
            <p:cNvSpPr/>
            <p:nvPr/>
          </p:nvSpPr>
          <p:spPr>
            <a:xfrm>
              <a:off x="10183750" y="1839713"/>
              <a:ext cx="857250" cy="4280012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4125932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86C5363-3C03-D3CC-6B3C-51F19B254C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B365D12-2AF5-AD81-4753-DD261966C39D}"/>
              </a:ext>
            </a:extLst>
          </p:cNvPr>
          <p:cNvSpPr txBox="1"/>
          <p:nvPr/>
        </p:nvSpPr>
        <p:spPr>
          <a:xfrm>
            <a:off x="300929" y="441663"/>
            <a:ext cx="8294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JestJS</a:t>
            </a:r>
            <a:r>
              <a:rPr lang="fr-FR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pourquoi s’en servir ?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A8B0A5B-AFA3-A693-8C10-CB382FD28B47}"/>
              </a:ext>
            </a:extLst>
          </p:cNvPr>
          <p:cNvSpPr txBox="1"/>
          <p:nvPr/>
        </p:nvSpPr>
        <p:spPr>
          <a:xfrm>
            <a:off x="843853" y="2136338"/>
            <a:ext cx="54426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Montserrat bold" panose="00000800000000000000" pitchFamily="2" charset="0"/>
              </a:rPr>
              <a:t>- Gain de temps</a:t>
            </a:r>
          </a:p>
          <a:p>
            <a:endParaRPr lang="fr-FR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Montserrat bold" panose="00000800000000000000" pitchFamily="2" charset="0"/>
              </a:rPr>
              <a:t>- Mise à jour du code facilité</a:t>
            </a:r>
          </a:p>
          <a:p>
            <a:endParaRPr lang="fr-FR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Montserrat bold" panose="00000800000000000000" pitchFamily="2" charset="0"/>
              </a:rPr>
              <a:t>- Assurer un code fiable</a:t>
            </a:r>
          </a:p>
          <a:p>
            <a:endParaRPr lang="fr-FR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Montserrat bold" panose="00000800000000000000" pitchFamily="2" charset="0"/>
              </a:rPr>
              <a:t>- Tester une quantité  de cas plus importante plus rapidement</a:t>
            </a:r>
          </a:p>
          <a:p>
            <a:endParaRPr lang="fr-FR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Montserrat bold" panose="00000800000000000000" pitchFamily="2" charset="0"/>
              </a:rPr>
              <a:t>- Eviter les effets de bords (snapshot </a:t>
            </a:r>
            <a:r>
              <a:rPr lang="fr-FR" dirty="0" err="1">
                <a:solidFill>
                  <a:schemeClr val="bg1"/>
                </a:solidFill>
                <a:latin typeface="Montserrat bold" panose="00000800000000000000" pitchFamily="2" charset="0"/>
              </a:rPr>
              <a:t>testing</a:t>
            </a:r>
            <a:r>
              <a:rPr lang="fr-FR" dirty="0">
                <a:solidFill>
                  <a:schemeClr val="bg1"/>
                </a:solidFill>
                <a:latin typeface="Montserrat bold" panose="00000800000000000000" pitchFamily="2" charset="0"/>
              </a:rPr>
              <a:t>)</a:t>
            </a:r>
          </a:p>
          <a:p>
            <a:endParaRPr lang="fr-FR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BC8CBD1-D1C2-0DEF-47A8-D2F166F84BF1}"/>
              </a:ext>
            </a:extLst>
          </p:cNvPr>
          <p:cNvGrpSpPr/>
          <p:nvPr/>
        </p:nvGrpSpPr>
        <p:grpSpPr>
          <a:xfrm>
            <a:off x="7549910" y="1623917"/>
            <a:ext cx="3982807" cy="4155780"/>
            <a:chOff x="5048250" y="1454649"/>
            <a:chExt cx="5987096" cy="6247117"/>
          </a:xfrm>
        </p:grpSpPr>
        <p:sp useBgFill="1"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D7212756-B812-EF30-D93F-E096A71CF07D}"/>
                </a:ext>
              </a:extLst>
            </p:cNvPr>
            <p:cNvSpPr/>
            <p:nvPr/>
          </p:nvSpPr>
          <p:spPr>
            <a:xfrm>
              <a:off x="5048250" y="1839713"/>
              <a:ext cx="857250" cy="4280012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 useBgFill="1"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AA745235-3F47-7F54-98B3-01DC4C8F685A}"/>
                </a:ext>
              </a:extLst>
            </p:cNvPr>
            <p:cNvSpPr/>
            <p:nvPr/>
          </p:nvSpPr>
          <p:spPr>
            <a:xfrm>
              <a:off x="7680214" y="1839712"/>
              <a:ext cx="857250" cy="4271575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 useBgFill="1"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4EC73F3B-E62B-1070-8BD3-DF372FCA0CAA}"/>
                </a:ext>
              </a:extLst>
            </p:cNvPr>
            <p:cNvSpPr/>
            <p:nvPr/>
          </p:nvSpPr>
          <p:spPr>
            <a:xfrm>
              <a:off x="6364232" y="1454649"/>
              <a:ext cx="857250" cy="6247117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 useBgFill="1"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53A5911C-502A-7671-9A5B-09AEED9B0E1C}"/>
                </a:ext>
              </a:extLst>
            </p:cNvPr>
            <p:cNvSpPr/>
            <p:nvPr/>
          </p:nvSpPr>
          <p:spPr>
            <a:xfrm>
              <a:off x="9047565" y="1831275"/>
              <a:ext cx="767352" cy="4280012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 useBgFill="1"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0082D39A-8116-AAFC-519F-0DF3078F8EEE}"/>
                </a:ext>
              </a:extLst>
            </p:cNvPr>
            <p:cNvSpPr/>
            <p:nvPr/>
          </p:nvSpPr>
          <p:spPr>
            <a:xfrm>
              <a:off x="10267994" y="1839435"/>
              <a:ext cx="767352" cy="4271852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878956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86C5363-3C03-D3CC-6B3C-51F19B254C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B365D12-2AF5-AD81-4753-DD261966C39D}"/>
              </a:ext>
            </a:extLst>
          </p:cNvPr>
          <p:cNvSpPr txBox="1"/>
          <p:nvPr/>
        </p:nvSpPr>
        <p:spPr>
          <a:xfrm>
            <a:off x="300929" y="441663"/>
            <a:ext cx="8242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JestJS</a:t>
            </a:r>
            <a:r>
              <a:rPr lang="fr-FR" sz="3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,à</a:t>
            </a:r>
            <a:r>
              <a:rPr lang="fr-FR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quoi ça sert ?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A8B0A5B-AFA3-A693-8C10-CB382FD28B47}"/>
              </a:ext>
            </a:extLst>
          </p:cNvPr>
          <p:cNvSpPr txBox="1"/>
          <p:nvPr/>
        </p:nvSpPr>
        <p:spPr>
          <a:xfrm>
            <a:off x="843854" y="2136338"/>
            <a:ext cx="368935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chemeClr val="bg1"/>
                </a:solidFill>
                <a:latin typeface="Montserrat" panose="00000500000000000000" pitchFamily="2" charset="0"/>
              </a:rPr>
              <a:t>test unitaire : </a:t>
            </a:r>
          </a:p>
          <a:p>
            <a:r>
              <a:rPr lang="fr-FR" sz="1800" b="0" i="0" dirty="0">
                <a:solidFill>
                  <a:schemeClr val="bg1"/>
                </a:solidFill>
                <a:effectLst/>
                <a:latin typeface="Söhne"/>
              </a:rPr>
              <a:t>Les tests unitaires sont des morceaux de code qui vérifient une petite partie spécifique d'un programme pour s'assurer qu'elle fonctionne correctement</a:t>
            </a:r>
          </a:p>
          <a:p>
            <a:endParaRPr lang="fr-FR" sz="1800" dirty="0">
              <a:solidFill>
                <a:schemeClr val="bg1"/>
              </a:solidFill>
              <a:latin typeface="Söhne"/>
            </a:endParaRPr>
          </a:p>
          <a:p>
            <a:endParaRPr lang="fr-FR" sz="1800" b="1" dirty="0">
              <a:solidFill>
                <a:schemeClr val="bg1"/>
              </a:solidFill>
              <a:latin typeface="Söhne"/>
            </a:endParaRPr>
          </a:p>
          <a:p>
            <a:r>
              <a:rPr lang="fr-FR" dirty="0" err="1">
                <a:solidFill>
                  <a:schemeClr val="bg1"/>
                </a:solidFill>
                <a:latin typeface="Söhne"/>
              </a:rPr>
              <a:t>ChatGPT</a:t>
            </a:r>
            <a:r>
              <a:rPr lang="fr-FR" dirty="0">
                <a:solidFill>
                  <a:schemeClr val="bg1"/>
                </a:solidFill>
                <a:latin typeface="Söhne"/>
              </a:rPr>
              <a:t> 26/12/2023</a:t>
            </a:r>
            <a:endParaRPr lang="fr-FR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BC8CBD1-D1C2-0DEF-47A8-D2F166F84BF1}"/>
              </a:ext>
            </a:extLst>
          </p:cNvPr>
          <p:cNvGrpSpPr/>
          <p:nvPr/>
        </p:nvGrpSpPr>
        <p:grpSpPr>
          <a:xfrm>
            <a:off x="7549910" y="1623916"/>
            <a:ext cx="3986568" cy="4155782"/>
            <a:chOff x="5048250" y="1454647"/>
            <a:chExt cx="5992750" cy="6247119"/>
          </a:xfrm>
        </p:grpSpPr>
        <p:sp useBgFill="1"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D7212756-B812-EF30-D93F-E096A71CF07D}"/>
                </a:ext>
              </a:extLst>
            </p:cNvPr>
            <p:cNvSpPr/>
            <p:nvPr/>
          </p:nvSpPr>
          <p:spPr>
            <a:xfrm>
              <a:off x="5048250" y="1839713"/>
              <a:ext cx="857250" cy="4280012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 useBgFill="1"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AA745235-3F47-7F54-98B3-01DC4C8F685A}"/>
                </a:ext>
              </a:extLst>
            </p:cNvPr>
            <p:cNvSpPr/>
            <p:nvPr/>
          </p:nvSpPr>
          <p:spPr>
            <a:xfrm>
              <a:off x="7680214" y="1454647"/>
              <a:ext cx="857250" cy="6247119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 useBgFill="1"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4EC73F3B-E62B-1070-8BD3-DF372FCA0CAA}"/>
                </a:ext>
              </a:extLst>
            </p:cNvPr>
            <p:cNvSpPr/>
            <p:nvPr/>
          </p:nvSpPr>
          <p:spPr>
            <a:xfrm>
              <a:off x="6364095" y="1839713"/>
              <a:ext cx="857250" cy="4271574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 useBgFill="1"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53A5911C-502A-7671-9A5B-09AEED9B0E1C}"/>
                </a:ext>
              </a:extLst>
            </p:cNvPr>
            <p:cNvSpPr/>
            <p:nvPr/>
          </p:nvSpPr>
          <p:spPr>
            <a:xfrm>
              <a:off x="8996195" y="1839713"/>
              <a:ext cx="818721" cy="4280012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 useBgFill="1"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0082D39A-8116-AAFC-519F-0DF3078F8EEE}"/>
                </a:ext>
              </a:extLst>
            </p:cNvPr>
            <p:cNvSpPr/>
            <p:nvPr/>
          </p:nvSpPr>
          <p:spPr>
            <a:xfrm>
              <a:off x="10183750" y="1839713"/>
              <a:ext cx="857250" cy="4280012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785922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86C5363-3C03-D3CC-6B3C-51F19B254C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A8B0A5B-AFA3-A693-8C10-CB382FD28B47}"/>
              </a:ext>
            </a:extLst>
          </p:cNvPr>
          <p:cNvSpPr txBox="1"/>
          <p:nvPr/>
        </p:nvSpPr>
        <p:spPr>
          <a:xfrm>
            <a:off x="843853" y="2136338"/>
            <a:ext cx="61379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Montserrat bold" panose="00000800000000000000" pitchFamily="2" charset="0"/>
              </a:rPr>
              <a:t>Etape 1 : </a:t>
            </a:r>
            <a:r>
              <a:rPr lang="fr-FR" dirty="0" err="1">
                <a:solidFill>
                  <a:schemeClr val="bg1"/>
                </a:solidFill>
                <a:latin typeface="Montserrat bold" panose="00000800000000000000" pitchFamily="2" charset="0"/>
              </a:rPr>
              <a:t>npm</a:t>
            </a:r>
            <a:r>
              <a:rPr lang="fr-FR" dirty="0">
                <a:solidFill>
                  <a:schemeClr val="bg1"/>
                </a:solidFill>
                <a:latin typeface="Montserrat bold" panose="00000800000000000000" pitchFamily="2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Montserrat bold" panose="00000800000000000000" pitchFamily="2" charset="0"/>
              </a:rPr>
              <a:t>install</a:t>
            </a:r>
            <a:r>
              <a:rPr lang="fr-FR" dirty="0">
                <a:solidFill>
                  <a:schemeClr val="bg1"/>
                </a:solidFill>
                <a:latin typeface="Montserrat bold" panose="00000800000000000000" pitchFamily="2" charset="0"/>
              </a:rPr>
              <a:t> –-</a:t>
            </a:r>
            <a:r>
              <a:rPr lang="fr-FR" dirty="0" err="1">
                <a:solidFill>
                  <a:schemeClr val="bg1"/>
                </a:solidFill>
                <a:latin typeface="Montserrat bold" panose="00000800000000000000" pitchFamily="2" charset="0"/>
              </a:rPr>
              <a:t>save</a:t>
            </a:r>
            <a:r>
              <a:rPr lang="fr-FR" dirty="0">
                <a:solidFill>
                  <a:schemeClr val="bg1"/>
                </a:solidFill>
                <a:latin typeface="Montserrat bold" panose="00000800000000000000" pitchFamily="2" charset="0"/>
              </a:rPr>
              <a:t>-dev </a:t>
            </a:r>
            <a:r>
              <a:rPr lang="fr-FR" dirty="0" err="1">
                <a:solidFill>
                  <a:schemeClr val="bg1"/>
                </a:solidFill>
                <a:latin typeface="Montserrat bold" panose="00000800000000000000" pitchFamily="2" charset="0"/>
              </a:rPr>
              <a:t>jest</a:t>
            </a:r>
            <a:endParaRPr lang="fr-FR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endParaRPr lang="fr-FR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Montserrat bold" panose="00000800000000000000" pitchFamily="2" charset="0"/>
              </a:rPr>
              <a:t>Etape 2 :  ajouter le script au </a:t>
            </a:r>
            <a:r>
              <a:rPr lang="fr-FR" dirty="0" err="1">
                <a:solidFill>
                  <a:schemeClr val="bg1"/>
                </a:solidFill>
                <a:latin typeface="Montserrat bold" panose="00000800000000000000" pitchFamily="2" charset="0"/>
              </a:rPr>
              <a:t>package.json</a:t>
            </a:r>
            <a:endParaRPr lang="fr-FR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endParaRPr lang="fr-FR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Montserrat bold" panose="00000800000000000000" pitchFamily="2" charset="0"/>
              </a:rPr>
              <a:t>Etape 3 : modifier les fichiers de test (optionnel)</a:t>
            </a:r>
          </a:p>
          <a:p>
            <a:endParaRPr lang="fr-FR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Montserrat bold" panose="00000800000000000000" pitchFamily="2" charset="0"/>
              </a:rPr>
              <a:t>Etape 4 : démarrer vos premiers tests !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BC8CBD1-D1C2-0DEF-47A8-D2F166F84BF1}"/>
              </a:ext>
            </a:extLst>
          </p:cNvPr>
          <p:cNvGrpSpPr/>
          <p:nvPr/>
        </p:nvGrpSpPr>
        <p:grpSpPr>
          <a:xfrm>
            <a:off x="7549910" y="1623916"/>
            <a:ext cx="3986568" cy="4155782"/>
            <a:chOff x="5048250" y="1454647"/>
            <a:chExt cx="5992750" cy="6247119"/>
          </a:xfrm>
        </p:grpSpPr>
        <p:sp useBgFill="1"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D7212756-B812-EF30-D93F-E096A71CF07D}"/>
                </a:ext>
              </a:extLst>
            </p:cNvPr>
            <p:cNvSpPr/>
            <p:nvPr/>
          </p:nvSpPr>
          <p:spPr>
            <a:xfrm>
              <a:off x="5048250" y="1839713"/>
              <a:ext cx="857250" cy="4280012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 useBgFill="1"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AA745235-3F47-7F54-98B3-01DC4C8F685A}"/>
                </a:ext>
              </a:extLst>
            </p:cNvPr>
            <p:cNvSpPr/>
            <p:nvPr/>
          </p:nvSpPr>
          <p:spPr>
            <a:xfrm>
              <a:off x="7675811" y="1835574"/>
              <a:ext cx="857250" cy="4280012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 useBgFill="1"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4EC73F3B-E62B-1070-8BD3-DF372FCA0CAA}"/>
                </a:ext>
              </a:extLst>
            </p:cNvPr>
            <p:cNvSpPr/>
            <p:nvPr/>
          </p:nvSpPr>
          <p:spPr>
            <a:xfrm>
              <a:off x="6366434" y="1839713"/>
              <a:ext cx="857250" cy="4280012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 useBgFill="1"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53A5911C-502A-7671-9A5B-09AEED9B0E1C}"/>
                </a:ext>
              </a:extLst>
            </p:cNvPr>
            <p:cNvSpPr/>
            <p:nvPr/>
          </p:nvSpPr>
          <p:spPr>
            <a:xfrm>
              <a:off x="8993995" y="1454647"/>
              <a:ext cx="820923" cy="6247119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 useBgFill="1"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0082D39A-8116-AAFC-519F-0DF3078F8EEE}"/>
                </a:ext>
              </a:extLst>
            </p:cNvPr>
            <p:cNvSpPr/>
            <p:nvPr/>
          </p:nvSpPr>
          <p:spPr>
            <a:xfrm>
              <a:off x="10183750" y="1839713"/>
              <a:ext cx="857250" cy="4280012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62CA5152-5CA9-002F-7E26-100563C24FA4}"/>
              </a:ext>
            </a:extLst>
          </p:cNvPr>
          <p:cNvSpPr txBox="1"/>
          <p:nvPr/>
        </p:nvSpPr>
        <p:spPr>
          <a:xfrm>
            <a:off x="300929" y="441663"/>
            <a:ext cx="8242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JestJS</a:t>
            </a:r>
            <a:r>
              <a:rPr lang="fr-FR" sz="3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,comment</a:t>
            </a:r>
            <a:r>
              <a:rPr lang="fr-FR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s’en servir ?</a:t>
            </a:r>
          </a:p>
        </p:txBody>
      </p:sp>
    </p:spTree>
    <p:extLst>
      <p:ext uri="{BB962C8B-B14F-4D97-AF65-F5344CB8AC3E}">
        <p14:creationId xmlns:p14="http://schemas.microsoft.com/office/powerpoint/2010/main" val="1772243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86C5363-3C03-D3CC-6B3C-51F19B254C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B365D12-2AF5-AD81-4753-DD261966C39D}"/>
              </a:ext>
            </a:extLst>
          </p:cNvPr>
          <p:cNvSpPr txBox="1"/>
          <p:nvPr/>
        </p:nvSpPr>
        <p:spPr>
          <a:xfrm>
            <a:off x="300929" y="441663"/>
            <a:ext cx="78192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JestJS</a:t>
            </a:r>
            <a:r>
              <a:rPr lang="fr-FR" sz="3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,configuration</a:t>
            </a:r>
            <a:r>
              <a:rPr lang="fr-FR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avancée et options utiles 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A8B0A5B-AFA3-A693-8C10-CB382FD28B47}"/>
              </a:ext>
            </a:extLst>
          </p:cNvPr>
          <p:cNvSpPr txBox="1"/>
          <p:nvPr/>
        </p:nvSpPr>
        <p:spPr>
          <a:xfrm>
            <a:off x="843853" y="2136338"/>
            <a:ext cx="54426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latin typeface="Montserrat bold" panose="00000800000000000000" pitchFamily="2" charset="0"/>
              </a:rPr>
              <a:t>Couverture du code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/>
                </a:solidFill>
                <a:latin typeface="Montserrat bold" panose="00000800000000000000" pitchFamily="2" charset="0"/>
              </a:rPr>
              <a:t>Watching</a:t>
            </a:r>
            <a:endParaRPr lang="fr-FR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/>
                </a:solidFill>
                <a:latin typeface="Montserrat bold" panose="00000800000000000000" pitchFamily="2" charset="0"/>
              </a:rPr>
              <a:t>Snapchot</a:t>
            </a:r>
            <a:endParaRPr lang="fr-FR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Montserrat bold" panose="000008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/>
                </a:solidFill>
                <a:latin typeface="Montserrat bold" panose="00000800000000000000" pitchFamily="2" charset="0"/>
              </a:rPr>
              <a:t>Github</a:t>
            </a:r>
            <a:r>
              <a:rPr lang="fr-FR" dirty="0">
                <a:solidFill>
                  <a:schemeClr val="bg1"/>
                </a:solidFill>
                <a:latin typeface="Montserrat bold" panose="00000800000000000000" pitchFamily="2" charset="0"/>
              </a:rPr>
              <a:t> Actions</a:t>
            </a:r>
          </a:p>
          <a:p>
            <a:endParaRPr lang="fr-FR" dirty="0">
              <a:solidFill>
                <a:schemeClr val="bg1"/>
              </a:solidFill>
              <a:latin typeface="Montserrat bold" panose="00000800000000000000" pitchFamily="2" charset="0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BC8CBD1-D1C2-0DEF-47A8-D2F166F84BF1}"/>
              </a:ext>
            </a:extLst>
          </p:cNvPr>
          <p:cNvGrpSpPr/>
          <p:nvPr/>
        </p:nvGrpSpPr>
        <p:grpSpPr>
          <a:xfrm>
            <a:off x="7549910" y="1623916"/>
            <a:ext cx="3986568" cy="4155780"/>
            <a:chOff x="5048250" y="1454647"/>
            <a:chExt cx="5992750" cy="6247117"/>
          </a:xfrm>
        </p:grpSpPr>
        <p:sp useBgFill="1"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D7212756-B812-EF30-D93F-E096A71CF07D}"/>
                </a:ext>
              </a:extLst>
            </p:cNvPr>
            <p:cNvSpPr/>
            <p:nvPr/>
          </p:nvSpPr>
          <p:spPr>
            <a:xfrm>
              <a:off x="5048250" y="1839713"/>
              <a:ext cx="857250" cy="4280012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 useBgFill="1"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AA745235-3F47-7F54-98B3-01DC4C8F685A}"/>
                </a:ext>
              </a:extLst>
            </p:cNvPr>
            <p:cNvSpPr/>
            <p:nvPr/>
          </p:nvSpPr>
          <p:spPr>
            <a:xfrm>
              <a:off x="7680214" y="1839712"/>
              <a:ext cx="857250" cy="4271575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 useBgFill="1"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4EC73F3B-E62B-1070-8BD3-DF372FCA0CAA}"/>
                </a:ext>
              </a:extLst>
            </p:cNvPr>
            <p:cNvSpPr/>
            <p:nvPr/>
          </p:nvSpPr>
          <p:spPr>
            <a:xfrm>
              <a:off x="6364232" y="1839712"/>
              <a:ext cx="857250" cy="4271575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 useBgFill="1"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53A5911C-502A-7671-9A5B-09AEED9B0E1C}"/>
                </a:ext>
              </a:extLst>
            </p:cNvPr>
            <p:cNvSpPr/>
            <p:nvPr/>
          </p:nvSpPr>
          <p:spPr>
            <a:xfrm>
              <a:off x="8996196" y="1831275"/>
              <a:ext cx="818721" cy="4280011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 useBgFill="1"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0082D39A-8116-AAFC-519F-0DF3078F8EEE}"/>
                </a:ext>
              </a:extLst>
            </p:cNvPr>
            <p:cNvSpPr/>
            <p:nvPr/>
          </p:nvSpPr>
          <p:spPr>
            <a:xfrm>
              <a:off x="10312177" y="1454647"/>
              <a:ext cx="728823" cy="6247117"/>
            </a:xfrm>
            <a:prstGeom prst="roundRect">
              <a:avLst>
                <a:gd name="adj" fmla="val 50000"/>
              </a:avLst>
            </a:prstGeom>
            <a:ln>
              <a:noFill/>
            </a:ln>
            <a:effectLst>
              <a:outerShdw blurRad="190500" sx="102000" sy="102000" algn="ctr" rotWithShape="0">
                <a:prstClr val="black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30664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143</Words>
  <Application>Microsoft Office PowerPoint</Application>
  <PresentationFormat>Grand écran</PresentationFormat>
  <Paragraphs>35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Montserrat</vt:lpstr>
      <vt:lpstr>Montserrat bold</vt:lpstr>
      <vt:lpstr>Söhne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antho kalbe</dc:creator>
  <cp:lastModifiedBy>antho kalbe</cp:lastModifiedBy>
  <cp:revision>2</cp:revision>
  <dcterms:created xsi:type="dcterms:W3CDTF">2023-12-26T11:16:01Z</dcterms:created>
  <dcterms:modified xsi:type="dcterms:W3CDTF">2024-01-11T18:48:17Z</dcterms:modified>
</cp:coreProperties>
</file>