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2" r:id="rId2"/>
    <p:sldId id="256" r:id="rId3"/>
    <p:sldId id="267" r:id="rId4"/>
    <p:sldId id="268" r:id="rId5"/>
    <p:sldId id="266" r:id="rId6"/>
    <p:sldId id="264" r:id="rId7"/>
    <p:sldId id="269" r:id="rId8"/>
    <p:sldId id="257" r:id="rId9"/>
    <p:sldId id="258" r:id="rId10"/>
    <p:sldId id="259" r:id="rId11"/>
    <p:sldId id="260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57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403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84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8843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235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5907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1961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443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871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20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25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107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91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96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197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059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224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6530D-B739-469E-8182-BADB5F8CF399}" type="datetimeFigureOut">
              <a:rPr lang="tr-TR" smtClean="0"/>
              <a:t>22.05.2025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85CD6-8EF4-4A1E-8111-3A3A60F29B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0371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0F171F-BF9B-48C5-9DC7-FFF9CF4DD0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913796" y="1055914"/>
            <a:ext cx="3415718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>
                <a:solidFill>
                  <a:schemeClr val="tx2"/>
                </a:solidFill>
              </a:rPr>
              <a:t>Görsel Programlama Final Projesi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9E8FF8A-7BA5-48E8-AA6E-85EC29AFDA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1248" y="2079171"/>
            <a:ext cx="0" cy="2699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72981" y="1055914"/>
            <a:ext cx="6294576" cy="4746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RESTORAN MASA REZERVASYON SİSTEMİ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Hazırlayanlar</a:t>
            </a: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Nisanur Karakurt</a:t>
            </a:r>
            <a:r>
              <a:rPr lang="tr-T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Form ekranı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Cansu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Günlüoğlu</a:t>
            </a:r>
            <a:r>
              <a:rPr lang="tr-T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Web tasarımı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Büşra Gül Yavuz</a:t>
            </a:r>
            <a:r>
              <a:rPr lang="tr-T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Form ekranı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Beyzanur </a:t>
            </a:r>
            <a:r>
              <a:rPr 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Helvacıer</a:t>
            </a:r>
            <a:r>
              <a:rPr lang="tr-T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Web tasarımı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29" y="31206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25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7664552" y="1840865"/>
            <a:ext cx="3583953" cy="3500246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dirty="0" err="1"/>
              <a:t>Lütfen</a:t>
            </a:r>
            <a:r>
              <a:rPr lang="en-US" sz="2800" dirty="0"/>
              <a:t> </a:t>
            </a:r>
            <a:r>
              <a:rPr lang="en-US" sz="2800" dirty="0" smtClean="0"/>
              <a:t>l</a:t>
            </a:r>
            <a:r>
              <a:rPr lang="tr-TR" sz="2800" dirty="0" smtClean="0"/>
              <a:t>i</a:t>
            </a:r>
            <a:r>
              <a:rPr lang="en-US" sz="2800" dirty="0" err="1" smtClean="0"/>
              <a:t>steden</a:t>
            </a:r>
            <a:r>
              <a:rPr lang="en-US" sz="2800" dirty="0" smtClean="0"/>
              <a:t> </a:t>
            </a:r>
            <a:r>
              <a:rPr lang="en-US" sz="2800" dirty="0" err="1" smtClean="0"/>
              <a:t>terc</a:t>
            </a:r>
            <a:r>
              <a:rPr lang="tr-TR" sz="2800" dirty="0" smtClean="0"/>
              <a:t>i</a:t>
            </a:r>
            <a:r>
              <a:rPr lang="en-US" sz="2800" dirty="0" smtClean="0"/>
              <a:t>h </a:t>
            </a:r>
            <a:r>
              <a:rPr lang="en-US" sz="2800" dirty="0" err="1" smtClean="0"/>
              <a:t>ett</a:t>
            </a:r>
            <a:r>
              <a:rPr lang="tr-TR" sz="2800" dirty="0" smtClean="0"/>
              <a:t>i</a:t>
            </a:r>
            <a:r>
              <a:rPr lang="en-US" sz="2800" dirty="0" smtClean="0"/>
              <a:t>ğ</a:t>
            </a:r>
            <a:r>
              <a:rPr lang="tr-TR" sz="2800" dirty="0" smtClean="0"/>
              <a:t>i</a:t>
            </a:r>
            <a:r>
              <a:rPr lang="en-US" sz="2800" dirty="0" smtClean="0"/>
              <a:t>n</a:t>
            </a:r>
            <a:r>
              <a:rPr lang="tr-TR" sz="2800" dirty="0" smtClean="0"/>
              <a:t>i</a:t>
            </a:r>
            <a:r>
              <a:rPr lang="en-US" sz="2800" dirty="0" smtClean="0"/>
              <a:t>z </a:t>
            </a:r>
            <a:r>
              <a:rPr lang="en-US" sz="2800" dirty="0" err="1"/>
              <a:t>masayı</a:t>
            </a:r>
            <a:r>
              <a:rPr lang="en-US" sz="2800" dirty="0"/>
              <a:t> </a:t>
            </a:r>
            <a:r>
              <a:rPr lang="en-US" sz="2800" dirty="0" err="1" smtClean="0"/>
              <a:t>seç</a:t>
            </a:r>
            <a:r>
              <a:rPr lang="tr-TR" sz="2800" dirty="0" smtClean="0"/>
              <a:t>i</a:t>
            </a:r>
            <a:r>
              <a:rPr lang="en-US" sz="2800" dirty="0" smtClean="0"/>
              <a:t>n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ardından</a:t>
            </a:r>
            <a:r>
              <a:rPr lang="en-US" sz="2800" dirty="0"/>
              <a:t> "</a:t>
            </a:r>
            <a:r>
              <a:rPr lang="en-US" sz="2800" dirty="0" err="1"/>
              <a:t>Tamamla</a:t>
            </a:r>
            <a:r>
              <a:rPr lang="en-US" sz="2800" dirty="0"/>
              <a:t>" </a:t>
            </a:r>
            <a:r>
              <a:rPr lang="en-US" sz="2800" dirty="0" err="1"/>
              <a:t>butonuna</a:t>
            </a:r>
            <a:r>
              <a:rPr lang="en-US" sz="2800" dirty="0"/>
              <a:t> </a:t>
            </a:r>
            <a:r>
              <a:rPr lang="en-US" sz="2800" dirty="0" err="1"/>
              <a:t>tıklayın</a:t>
            </a:r>
            <a:r>
              <a:rPr lang="en-US" sz="28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09" y="1107371"/>
            <a:ext cx="5493005" cy="464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997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6435091" y="628650"/>
            <a:ext cx="5080634" cy="40652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Rezervasyonunuzu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tamamlamak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için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lütfen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ödeme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yönteminizi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seçin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ve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gerekli</a:t>
            </a:r>
            <a:r>
              <a:rPr lang="en-US" sz="2800" dirty="0">
                <a:solidFill>
                  <a:srgbClr val="FFFFFF"/>
                </a:solidFill>
              </a:rPr>
              <a:t> kart </a:t>
            </a:r>
            <a:r>
              <a:rPr lang="en-US" sz="2800" dirty="0" smtClean="0">
                <a:solidFill>
                  <a:srgbClr val="FFFFFF"/>
                </a:solidFill>
              </a:rPr>
              <a:t>b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err="1" smtClean="0">
                <a:solidFill>
                  <a:srgbClr val="FFFFFF"/>
                </a:solidFill>
              </a:rPr>
              <a:t>lg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err="1" smtClean="0">
                <a:solidFill>
                  <a:srgbClr val="FFFFFF"/>
                </a:solidFill>
              </a:rPr>
              <a:t>ler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n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 g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err="1" smtClean="0">
                <a:solidFill>
                  <a:srgbClr val="FFFFFF"/>
                </a:solidFill>
              </a:rPr>
              <a:t>rerek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"</a:t>
            </a:r>
            <a:r>
              <a:rPr lang="en-US" sz="2800" dirty="0" err="1" smtClean="0">
                <a:solidFill>
                  <a:srgbClr val="FFFFFF"/>
                </a:solidFill>
              </a:rPr>
              <a:t>Ödemey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Tamamla</a:t>
            </a:r>
            <a:r>
              <a:rPr lang="en-US" sz="2800" dirty="0">
                <a:solidFill>
                  <a:srgbClr val="FFFFFF"/>
                </a:solidFill>
              </a:rPr>
              <a:t>" </a:t>
            </a:r>
            <a:r>
              <a:rPr lang="en-US" sz="2800" dirty="0" err="1">
                <a:solidFill>
                  <a:srgbClr val="FFFFFF"/>
                </a:solidFill>
              </a:rPr>
              <a:t>butonuna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tıklayın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69" y="1898247"/>
            <a:ext cx="4905236" cy="349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8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6258969" y="1301682"/>
            <a:ext cx="5405810" cy="33450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 err="1">
                <a:solidFill>
                  <a:srgbClr val="FFFFFF"/>
                </a:solidFill>
              </a:rPr>
              <a:t>ctrl+shift+A+D+W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tr-TR" sz="2800" dirty="0" smtClean="0">
                <a:solidFill>
                  <a:srgbClr val="FFFFFF"/>
                </a:solidFill>
              </a:rPr>
              <a:t>tuş kombinasyonunu yapılınca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yönet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c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 g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r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ş </a:t>
            </a:r>
            <a:r>
              <a:rPr lang="en-US" sz="2800" dirty="0" err="1" smtClean="0">
                <a:solidFill>
                  <a:srgbClr val="FFFFFF"/>
                </a:solidFill>
              </a:rPr>
              <a:t>ekranı</a:t>
            </a:r>
            <a:r>
              <a:rPr lang="tr-TR" sz="2800" dirty="0" err="1" smtClean="0">
                <a:solidFill>
                  <a:srgbClr val="FFFFFF"/>
                </a:solidFill>
              </a:rPr>
              <a:t>mız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açılır</a:t>
            </a:r>
            <a:r>
              <a:rPr lang="tr-TR" sz="2800" dirty="0" smtClean="0">
                <a:solidFill>
                  <a:srgbClr val="FFFFFF"/>
                </a:solidFill>
              </a:rPr>
              <a:t>.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tr-TR" sz="2800" dirty="0" smtClean="0">
                <a:solidFill>
                  <a:srgbClr val="FFFFFF"/>
                </a:solidFill>
              </a:rPr>
              <a:t>Yönetici giriş </a:t>
            </a:r>
            <a:r>
              <a:rPr lang="tr-TR" sz="2800" dirty="0" smtClean="0">
                <a:solidFill>
                  <a:srgbClr val="FFFFFF"/>
                </a:solidFill>
              </a:rPr>
              <a:t/>
            </a:r>
            <a:br>
              <a:rPr lang="tr-TR" sz="2800" dirty="0" smtClean="0">
                <a:solidFill>
                  <a:srgbClr val="FFFFFF"/>
                </a:solidFill>
              </a:rPr>
            </a:br>
            <a:r>
              <a:rPr lang="tr-TR" sz="2800" dirty="0" smtClean="0">
                <a:solidFill>
                  <a:srgbClr val="FFFFFF"/>
                </a:solidFill>
              </a:rPr>
              <a:t>şifremiz:</a:t>
            </a:r>
            <a:br>
              <a:rPr lang="tr-TR" sz="2800" dirty="0" smtClean="0">
                <a:solidFill>
                  <a:srgbClr val="FFFFFF"/>
                </a:solidFill>
              </a:rPr>
            </a:br>
            <a:r>
              <a:rPr lang="en-US" sz="2800" dirty="0" smtClean="0">
                <a:solidFill>
                  <a:srgbClr val="FFFFFF"/>
                </a:solidFill>
              </a:rPr>
              <a:t>  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86" y="1203767"/>
            <a:ext cx="5764736" cy="4069225"/>
          </a:xfrm>
          <a:prstGeom prst="rect">
            <a:avLst/>
          </a:prstGeom>
        </p:spPr>
      </p:pic>
      <p:sp>
        <p:nvSpPr>
          <p:cNvPr id="2" name="Dikdörtgen 1"/>
          <p:cNvSpPr/>
          <p:nvPr/>
        </p:nvSpPr>
        <p:spPr>
          <a:xfrm>
            <a:off x="8295503" y="3739978"/>
            <a:ext cx="1944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800" b="1" dirty="0">
                <a:latin typeface="Bookman Old Style (Başlıklar)"/>
              </a:rPr>
              <a:t>admin123</a:t>
            </a:r>
          </a:p>
        </p:txBody>
      </p:sp>
    </p:spTree>
    <p:extLst>
      <p:ext uri="{BB962C8B-B14F-4D97-AF65-F5344CB8AC3E}">
        <p14:creationId xmlns:p14="http://schemas.microsoft.com/office/powerpoint/2010/main" val="409902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6888481" y="701041"/>
            <a:ext cx="4972740" cy="46271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2800" dirty="0">
                <a:solidFill>
                  <a:srgbClr val="FFFFFF"/>
                </a:solidFill>
              </a:rPr>
              <a:t>giriş yaptığımızda </a:t>
            </a:r>
            <a:r>
              <a:rPr lang="tr-TR" sz="2800" dirty="0" smtClean="0">
                <a:solidFill>
                  <a:srgbClr val="FFFFFF"/>
                </a:solidFill>
              </a:rPr>
              <a:t>rezervasyon kayıtları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tablomuz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açılır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tr-TR" sz="2800" dirty="0">
                <a:solidFill>
                  <a:srgbClr val="FFFFFF"/>
                </a:solidFill>
              </a:rPr>
              <a:t>ve </a:t>
            </a:r>
            <a:r>
              <a:rPr lang="en-US" sz="2800" dirty="0">
                <a:solidFill>
                  <a:srgbClr val="FFFFFF"/>
                </a:solidFill>
              </a:rPr>
              <a:t>bur</a:t>
            </a:r>
            <a:r>
              <a:rPr lang="tr-TR" sz="2800" dirty="0">
                <a:solidFill>
                  <a:srgbClr val="FFFFFF"/>
                </a:solidFill>
              </a:rPr>
              <a:t>a</a:t>
            </a:r>
            <a:r>
              <a:rPr lang="en-US" sz="2800" dirty="0" err="1">
                <a:solidFill>
                  <a:srgbClr val="FFFFFF"/>
                </a:solidFill>
              </a:rPr>
              <a:t>dan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tr-TR" sz="2800" dirty="0">
                <a:solidFill>
                  <a:srgbClr val="FFFFFF"/>
                </a:solidFill>
              </a:rPr>
              <a:t>i</a:t>
            </a:r>
            <a:r>
              <a:rPr lang="en-US" sz="2800" dirty="0" err="1" smtClean="0">
                <a:solidFill>
                  <a:srgbClr val="FFFFFF"/>
                </a:solidFill>
              </a:rPr>
              <a:t>sted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ğ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m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z </a:t>
            </a:r>
            <a:r>
              <a:rPr lang="en-US" sz="2800" dirty="0" err="1">
                <a:solidFill>
                  <a:srgbClr val="FFFFFF"/>
                </a:solidFill>
              </a:rPr>
              <a:t>kayıt</a:t>
            </a:r>
            <a:r>
              <a:rPr lang="tr-TR" sz="2800" dirty="0" err="1">
                <a:solidFill>
                  <a:srgbClr val="FFFFFF"/>
                </a:solidFill>
              </a:rPr>
              <a:t>ları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tr-TR" sz="2800" dirty="0" smtClean="0">
                <a:solidFill>
                  <a:srgbClr val="FFFFFF"/>
                </a:solidFill>
              </a:rPr>
              <a:t>seçerek silebiliriz. Bu ekranı 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kapatıncada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ana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err="1">
                <a:solidFill>
                  <a:srgbClr val="FFFFFF"/>
                </a:solidFill>
              </a:rPr>
              <a:t>ekrana</a:t>
            </a:r>
            <a:r>
              <a:rPr lang="en-US" sz="2800" dirty="0">
                <a:solidFill>
                  <a:srgbClr val="FFFFFF"/>
                </a:solidFill>
              </a:rPr>
              <a:t> </a:t>
            </a:r>
            <a:r>
              <a:rPr lang="en-US" sz="2800" dirty="0" err="1" smtClean="0">
                <a:solidFill>
                  <a:srgbClr val="FFFFFF"/>
                </a:solidFill>
              </a:rPr>
              <a:t>döner</a:t>
            </a:r>
            <a:r>
              <a:rPr lang="tr-TR" sz="2800" dirty="0" smtClean="0">
                <a:solidFill>
                  <a:srgbClr val="FFFFFF"/>
                </a:solidFill>
              </a:rPr>
              <a:t>iz.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0" y="2118168"/>
            <a:ext cx="6086231" cy="329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1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782320" y="1188719"/>
            <a:ext cx="11058581" cy="22961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z="3000" dirty="0" smtClean="0">
                <a:solidFill>
                  <a:srgbClr val="FFFFFF"/>
                </a:solidFill>
              </a:rPr>
              <a:t>Bizi dinlediğiniz için teşekkür ederiz</a:t>
            </a:r>
            <a:endParaRPr lang="en-US" sz="3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1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172" y="1114867"/>
            <a:ext cx="4628265" cy="46282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1055353"/>
          </a:xfrm>
        </p:spPr>
        <p:txBody>
          <a:bodyPr>
            <a:normAutofit/>
          </a:bodyPr>
          <a:lstStyle/>
          <a:p>
            <a:r>
              <a:rPr lang="tr-TR" sz="4000" dirty="0"/>
              <a:t>Projemizin </a:t>
            </a:r>
            <a:r>
              <a:rPr lang="tr-TR" sz="4000" dirty="0" smtClean="0"/>
              <a:t>Amacı</a:t>
            </a:r>
            <a:endParaRPr lang="tr-TR" sz="40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2273968"/>
            <a:ext cx="9697453" cy="3549316"/>
          </a:xfrm>
        </p:spPr>
        <p:txBody>
          <a:bodyPr>
            <a:normAutofit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Bu projenin amacı, restoranlarda masa rezervasyon sürecini dijitalleştirerek hem müşteri memnuniyetini artırmak hem de işletmelerin masa yönetimini daha verimli hale getirmektir. Kullanıcı dostu bir </a:t>
            </a:r>
            <a:r>
              <a:rPr lang="tr-TR" dirty="0" err="1"/>
              <a:t>arayüz</a:t>
            </a:r>
            <a:r>
              <a:rPr lang="tr-TR" dirty="0"/>
              <a:t> ile müşteriler istedikleri tarih </a:t>
            </a:r>
            <a:r>
              <a:rPr lang="tr-TR" dirty="0" smtClean="0"/>
              <a:t>ve saatte kolayca </a:t>
            </a:r>
            <a:r>
              <a:rPr lang="tr-TR" dirty="0"/>
              <a:t>rezervasyon </a:t>
            </a:r>
            <a:r>
              <a:rPr lang="tr-TR" dirty="0" smtClean="0"/>
              <a:t>yapabilir </a:t>
            </a:r>
            <a:r>
              <a:rPr lang="tr-TR" dirty="0"/>
              <a:t>yönetebilir. Bu sayede zaman kaybı önlenir, karışıklık azaltılır ve hizmet kalitesi yükseltilir.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9974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95269" y="770021"/>
            <a:ext cx="9001462" cy="1407695"/>
          </a:xfrm>
        </p:spPr>
        <p:txBody>
          <a:bodyPr>
            <a:normAutofit/>
          </a:bodyPr>
          <a:lstStyle/>
          <a:p>
            <a:r>
              <a:rPr lang="tr-TR" sz="4000" dirty="0"/>
              <a:t>Neden Bu Sistem Geliştirildi?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2273968"/>
            <a:ext cx="9697453" cy="3832192"/>
          </a:xfrm>
        </p:spPr>
        <p:txBody>
          <a:bodyPr>
            <a:normAutofit fontScale="55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800" b="1" dirty="0"/>
              <a:t>Geleneksel masa rezervasyon yöntemleri zaman alıcı ve hataya açıktır.</a:t>
            </a:r>
            <a:br>
              <a:rPr lang="tr-TR" sz="3800" b="1" dirty="0"/>
            </a:br>
            <a:r>
              <a:rPr lang="tr-TR" sz="3800" b="1" dirty="0"/>
              <a:t>• Rezervasyonlar genellikle telefonla veya kağıt üzerinde alınır.</a:t>
            </a:r>
            <a:br>
              <a:rPr lang="tr-TR" sz="3800" b="1" dirty="0"/>
            </a:br>
            <a:r>
              <a:rPr lang="tr-TR" sz="3800" b="1" dirty="0"/>
              <a:t>• Bu durum çifte rezervasyon, yanlış tarih-saat kaydı gibi sorunlara yol açabilir.</a:t>
            </a:r>
            <a:br>
              <a:rPr lang="tr-TR" sz="3800" b="1" dirty="0"/>
            </a:br>
            <a:r>
              <a:rPr lang="tr-TR" sz="3800" b="1" dirty="0"/>
              <a:t>• Müşteri memnuniyetini olumsuz etkileyebilir.</a:t>
            </a:r>
            <a:br>
              <a:rPr lang="tr-TR" sz="3800" b="1" dirty="0"/>
            </a:br>
            <a:r>
              <a:rPr lang="tr-TR" sz="3800" b="1" dirty="0"/>
              <a:t>• Yoğun saatlerde personelin iş yükü artar ve hizmet kalitesi düşer.</a:t>
            </a:r>
          </a:p>
          <a:p>
            <a:pPr algn="l"/>
            <a:r>
              <a:rPr lang="tr-TR" sz="3800" b="1" dirty="0"/>
              <a:t>Çözümümüz</a:t>
            </a:r>
            <a:r>
              <a:rPr lang="tr-TR" sz="3800" b="1" dirty="0" smtClean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tr-TR" sz="3800" b="1" dirty="0" smtClean="0"/>
              <a:t>Dijital </a:t>
            </a:r>
            <a:r>
              <a:rPr lang="tr-TR" sz="3800" b="1" dirty="0"/>
              <a:t>bir rezervasyon sistemi ile tüm bu sorunların önüne geçmeyi hedefliyoruz.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99159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6E1F1-6760-C58B-74A9-E999DE32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>
            <a:extLst>
              <a:ext uri="{FF2B5EF4-FFF2-40B4-BE49-F238E27FC236}">
                <a16:creationId xmlns:a16="http://schemas.microsoft.com/office/drawing/2014/main" id="{150C0DBE-46CA-9C2D-1329-27ECC4EE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7200" y="4338320"/>
            <a:ext cx="3893215" cy="21051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Web </a:t>
            </a:r>
            <a:r>
              <a:rPr lang="en-US" sz="4000" dirty="0" smtClean="0"/>
              <a:t>s</a:t>
            </a:r>
            <a:r>
              <a:rPr lang="tr-TR" sz="4000" dirty="0" smtClean="0"/>
              <a:t>i</a:t>
            </a:r>
            <a:r>
              <a:rPr lang="en-US" sz="4000" dirty="0" smtClean="0"/>
              <a:t>tem</a:t>
            </a:r>
            <a:r>
              <a:rPr lang="tr-TR" sz="4000" dirty="0" smtClean="0"/>
              <a:t>i</a:t>
            </a:r>
            <a:r>
              <a:rPr lang="en-US" sz="4000" dirty="0" smtClean="0"/>
              <a:t>z</a:t>
            </a:r>
            <a:r>
              <a:rPr lang="tr-TR" sz="4000" dirty="0" smtClean="0"/>
              <a:t>i</a:t>
            </a:r>
            <a:r>
              <a:rPr lang="en-US" sz="4000" dirty="0" smtClean="0"/>
              <a:t>n </a:t>
            </a:r>
            <a:r>
              <a:rPr lang="en-US" sz="4000" dirty="0" err="1"/>
              <a:t>görünüşü</a:t>
            </a:r>
            <a:endParaRPr lang="en-US" sz="4000" dirty="0"/>
          </a:p>
        </p:txBody>
      </p:sp>
      <p:pic>
        <p:nvPicPr>
          <p:cNvPr id="3" name="Resim 2" descr="metin, ekran görüntüsü, dikdörtgen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FA0921E-1C75-6901-6F3F-15EA18FF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5" y="168240"/>
            <a:ext cx="9158312" cy="50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B26A6-1F3B-34F3-7D6B-7D15AF211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>
            <a:extLst>
              <a:ext uri="{FF2B5EF4-FFF2-40B4-BE49-F238E27FC236}">
                <a16:creationId xmlns:a16="http://schemas.microsoft.com/office/drawing/2014/main" id="{6F06AA1C-1655-AEE5-AF1F-2830BDB9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7445" y="4155441"/>
            <a:ext cx="3882970" cy="22880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/>
              <a:t>Web </a:t>
            </a:r>
            <a:r>
              <a:rPr lang="en-US" sz="4000" dirty="0" smtClean="0"/>
              <a:t>s</a:t>
            </a:r>
            <a:r>
              <a:rPr lang="tr-TR" sz="4000" dirty="0" smtClean="0"/>
              <a:t>i</a:t>
            </a:r>
            <a:r>
              <a:rPr lang="en-US" sz="4000" dirty="0" smtClean="0"/>
              <a:t>tem</a:t>
            </a:r>
            <a:r>
              <a:rPr lang="tr-TR" sz="4000" dirty="0" smtClean="0"/>
              <a:t>i</a:t>
            </a:r>
            <a:r>
              <a:rPr lang="en-US" sz="4000" dirty="0" smtClean="0"/>
              <a:t>z</a:t>
            </a:r>
            <a:r>
              <a:rPr lang="tr-TR" sz="4000" dirty="0" smtClean="0"/>
              <a:t>i</a:t>
            </a:r>
            <a:r>
              <a:rPr lang="en-US" sz="4000" dirty="0" smtClean="0"/>
              <a:t>n </a:t>
            </a:r>
            <a:r>
              <a:rPr lang="en-US" sz="4000" dirty="0" err="1"/>
              <a:t>görünüşü</a:t>
            </a:r>
            <a:endParaRPr lang="en-US" sz="4000" dirty="0"/>
          </a:p>
        </p:txBody>
      </p:sp>
      <p:pic>
        <p:nvPicPr>
          <p:cNvPr id="3" name="Resim 2" descr="masa, metin, sandalye, mobily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82A3B88-6FCA-5630-2A61-E282461FA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85" y="258619"/>
            <a:ext cx="7865860" cy="63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40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6888480" y="1259840"/>
            <a:ext cx="4781987" cy="332039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tr-TR" sz="2800" dirty="0"/>
              <a:t>rezervasyon</a:t>
            </a:r>
            <a:r>
              <a:rPr lang="en-US" sz="2800" dirty="0" smtClean="0"/>
              <a:t> </a:t>
            </a:r>
            <a:r>
              <a:rPr lang="en-US" sz="2800" dirty="0" err="1" smtClean="0"/>
              <a:t>oluşturma</a:t>
            </a:r>
            <a:r>
              <a:rPr lang="tr-TR" sz="2800" dirty="0" smtClean="0"/>
              <a:t>k için </a:t>
            </a:r>
            <a:r>
              <a:rPr lang="en-US" sz="2800" dirty="0"/>
              <a:t>" </a:t>
            </a:r>
            <a:r>
              <a:rPr lang="tr-TR" sz="2800" dirty="0" smtClean="0"/>
              <a:t>rezervasyon </a:t>
            </a:r>
            <a:r>
              <a:rPr lang="tr-TR" sz="2800" dirty="0"/>
              <a:t>oluşturun</a:t>
            </a:r>
            <a:r>
              <a:rPr lang="tr-TR" sz="2800" dirty="0" smtClean="0"/>
              <a:t> </a:t>
            </a:r>
            <a:r>
              <a:rPr lang="en-US" sz="2800" dirty="0" smtClean="0"/>
              <a:t>"</a:t>
            </a:r>
            <a:r>
              <a:rPr lang="tr-TR" sz="2800" dirty="0" smtClean="0"/>
              <a:t> butonuna tıklayınız ve rezervasyon oluşturmaya başlayın.</a:t>
            </a:r>
            <a:endParaRPr lang="en-US" sz="28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312" y="705819"/>
            <a:ext cx="5121637" cy="52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7513729" y="1004428"/>
            <a:ext cx="4856480" cy="49101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dirty="0" err="1"/>
              <a:t>Rezervasyon</a:t>
            </a:r>
            <a:r>
              <a:rPr lang="en-US" sz="2800" dirty="0"/>
              <a:t> </a:t>
            </a:r>
            <a:r>
              <a:rPr lang="en-US" sz="2800" dirty="0" err="1"/>
              <a:t>oluşturma</a:t>
            </a:r>
            <a:r>
              <a:rPr lang="en-US" sz="2800" dirty="0"/>
              <a:t> </a:t>
            </a:r>
            <a:r>
              <a:rPr lang="en-US" sz="2800" dirty="0" err="1"/>
              <a:t>ekranımız</a:t>
            </a:r>
            <a:r>
              <a:rPr lang="en-US" sz="2800" dirty="0"/>
              <a:t> </a:t>
            </a:r>
            <a:r>
              <a:rPr lang="tr-TR" sz="2800" dirty="0"/>
              <a:t>i</a:t>
            </a:r>
            <a:r>
              <a:rPr lang="en-US" sz="2800" dirty="0" smtClean="0"/>
              <a:t>le </a:t>
            </a:r>
            <a:r>
              <a:rPr lang="en-US" sz="2800" dirty="0" err="1"/>
              <a:t>restoranımızda</a:t>
            </a:r>
            <a:r>
              <a:rPr lang="en-US" sz="2800" dirty="0"/>
              <a:t> </a:t>
            </a:r>
            <a:r>
              <a:rPr lang="en-US" sz="2800" dirty="0" err="1"/>
              <a:t>kolayca</a:t>
            </a:r>
            <a:r>
              <a:rPr lang="en-US" sz="2800" dirty="0"/>
              <a:t> </a:t>
            </a:r>
            <a:r>
              <a:rPr lang="en-US" sz="2800" dirty="0" err="1" smtClean="0"/>
              <a:t>yer</a:t>
            </a:r>
            <a:r>
              <a:rPr lang="tr-TR" sz="2800" dirty="0" smtClean="0"/>
              <a:t>i</a:t>
            </a:r>
            <a:r>
              <a:rPr lang="en-US" sz="2800" dirty="0" smtClean="0"/>
              <a:t>n</a:t>
            </a:r>
            <a:r>
              <a:rPr lang="tr-TR" sz="2800" dirty="0" smtClean="0"/>
              <a:t>i</a:t>
            </a:r>
            <a:r>
              <a:rPr lang="en-US" sz="2800" dirty="0" smtClean="0"/>
              <a:t>z</a:t>
            </a:r>
            <a:r>
              <a:rPr lang="tr-TR" sz="28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/>
              <a:t>ayırtın</a:t>
            </a:r>
            <a:r>
              <a:rPr lang="en-US" sz="2800" dirty="0"/>
              <a:t>. </a:t>
            </a:r>
            <a:r>
              <a:rPr lang="en-US" sz="2800" dirty="0" err="1"/>
              <a:t>Adınızı</a:t>
            </a:r>
            <a:r>
              <a:rPr lang="en-US" sz="2800" dirty="0"/>
              <a:t>, </a:t>
            </a:r>
            <a:r>
              <a:rPr lang="en-US" sz="2800" dirty="0" err="1"/>
              <a:t>soyadınızı</a:t>
            </a:r>
            <a:r>
              <a:rPr lang="en-US" sz="2800" dirty="0"/>
              <a:t>, </a:t>
            </a:r>
            <a:r>
              <a:rPr lang="en-US" sz="2800" dirty="0" err="1"/>
              <a:t>tercih</a:t>
            </a:r>
            <a:r>
              <a:rPr lang="en-US" sz="2800" dirty="0"/>
              <a:t> </a:t>
            </a:r>
            <a:r>
              <a:rPr lang="en-US" sz="2800" dirty="0" err="1"/>
              <a:t>ettiğiniz</a:t>
            </a:r>
            <a:r>
              <a:rPr lang="en-US" sz="2800" dirty="0"/>
              <a:t> </a:t>
            </a:r>
            <a:r>
              <a:rPr lang="en-US" sz="2800" dirty="0" smtClean="0"/>
              <a:t>tar</a:t>
            </a:r>
            <a:r>
              <a:rPr lang="tr-TR" sz="2800" dirty="0" smtClean="0"/>
              <a:t>i</a:t>
            </a:r>
            <a:r>
              <a:rPr lang="en-US" sz="2800" dirty="0" smtClean="0"/>
              <a:t>h</a:t>
            </a:r>
            <a:r>
              <a:rPr lang="tr-TR" sz="28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menü</a:t>
            </a:r>
            <a:r>
              <a:rPr lang="en-US" sz="2800" dirty="0"/>
              <a:t> </a:t>
            </a:r>
            <a:r>
              <a:rPr lang="en-US" sz="2800" dirty="0" err="1" smtClean="0"/>
              <a:t>seçenekler</a:t>
            </a:r>
            <a:r>
              <a:rPr lang="tr-TR" sz="2800" dirty="0" smtClean="0"/>
              <a:t>i</a:t>
            </a:r>
            <a:r>
              <a:rPr lang="en-US" sz="2800" dirty="0" smtClean="0"/>
              <a:t>n</a:t>
            </a:r>
            <a:r>
              <a:rPr lang="tr-TR" sz="2800" dirty="0" smtClean="0"/>
              <a:t>i</a:t>
            </a:r>
            <a:r>
              <a:rPr lang="en-US" sz="2800" dirty="0" smtClean="0"/>
              <a:t> bel</a:t>
            </a:r>
            <a:r>
              <a:rPr lang="tr-TR" sz="2800" dirty="0" smtClean="0"/>
              <a:t>i</a:t>
            </a:r>
            <a:r>
              <a:rPr lang="en-US" sz="2800" dirty="0" err="1" smtClean="0"/>
              <a:t>rterek</a:t>
            </a:r>
            <a:r>
              <a:rPr lang="en-US" sz="2800" dirty="0" smtClean="0"/>
              <a:t> </a:t>
            </a:r>
            <a:r>
              <a:rPr lang="en-US" sz="2800" dirty="0" err="1"/>
              <a:t>rezervasyonunuzu</a:t>
            </a:r>
            <a:r>
              <a:rPr lang="en-US" sz="2800" dirty="0"/>
              <a:t> </a:t>
            </a:r>
            <a:r>
              <a:rPr lang="en-US" sz="2800" dirty="0" err="1" smtClean="0"/>
              <a:t>tamamlayab</a:t>
            </a:r>
            <a:r>
              <a:rPr lang="tr-TR" sz="2800" dirty="0" smtClean="0"/>
              <a:t>i</a:t>
            </a:r>
            <a:r>
              <a:rPr lang="en-US" sz="2800" dirty="0" smtClean="0"/>
              <a:t>l</a:t>
            </a:r>
            <a:r>
              <a:rPr lang="tr-TR" sz="2800" dirty="0" smtClean="0"/>
              <a:t>i</a:t>
            </a:r>
            <a:r>
              <a:rPr lang="en-US" sz="2800" dirty="0" err="1" smtClean="0"/>
              <a:t>rs</a:t>
            </a:r>
            <a:r>
              <a:rPr lang="tr-TR" sz="2800" dirty="0" smtClean="0"/>
              <a:t>i</a:t>
            </a:r>
            <a:r>
              <a:rPr lang="en-US" sz="2800" dirty="0" smtClean="0"/>
              <a:t>n</a:t>
            </a:r>
            <a:r>
              <a:rPr lang="tr-TR" sz="2800" dirty="0" smtClean="0"/>
              <a:t>i</a:t>
            </a:r>
            <a:r>
              <a:rPr lang="en-US" sz="2800" dirty="0" smtClean="0"/>
              <a:t>z</a:t>
            </a:r>
            <a:r>
              <a:rPr lang="en-US" sz="28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4" y="1326791"/>
            <a:ext cx="6373832" cy="42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59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837CB0-4F29-4E03-BEC4-55C6733B9C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6435091" y="628651"/>
            <a:ext cx="5080634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Masa </a:t>
            </a:r>
            <a:r>
              <a:rPr lang="en-US" sz="2800" dirty="0" err="1" smtClean="0">
                <a:solidFill>
                  <a:srgbClr val="FFFFFF"/>
                </a:solidFill>
              </a:rPr>
              <a:t>seç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m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n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z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yapmadan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önce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lütfen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 smtClean="0">
                <a:solidFill>
                  <a:srgbClr val="FFFFFF"/>
                </a:solidFill>
              </a:rPr>
              <a:t>terc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h </a:t>
            </a:r>
            <a:r>
              <a:rPr lang="en-US" sz="2800" dirty="0" err="1" smtClean="0">
                <a:solidFill>
                  <a:srgbClr val="FFFFFF"/>
                </a:solidFill>
              </a:rPr>
              <a:t>ett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ğ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n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z </a:t>
            </a:r>
            <a:r>
              <a:rPr lang="tr-TR" sz="2800" dirty="0" smtClean="0">
                <a:solidFill>
                  <a:srgbClr val="FFFFFF"/>
                </a:solidFill>
              </a:rPr>
              <a:t>katı</a:t>
            </a:r>
            <a:r>
              <a:rPr lang="en-US" sz="2800" dirty="0" smtClean="0">
                <a:solidFill>
                  <a:srgbClr val="FFFFFF"/>
                </a:solidFill>
              </a:rPr>
              <a:t> bel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err="1" smtClean="0">
                <a:solidFill>
                  <a:srgbClr val="FFFFFF"/>
                </a:solidFill>
              </a:rPr>
              <a:t>rt</a:t>
            </a:r>
            <a:r>
              <a:rPr lang="tr-TR" sz="2800" dirty="0" smtClean="0">
                <a:solidFill>
                  <a:srgbClr val="FFFFFF"/>
                </a:solidFill>
              </a:rPr>
              <a:t>i</a:t>
            </a:r>
            <a:r>
              <a:rPr lang="en-US" sz="2800" dirty="0" smtClean="0">
                <a:solidFill>
                  <a:srgbClr val="FFFFFF"/>
                </a:solidFill>
              </a:rPr>
              <a:t>n</a:t>
            </a:r>
            <a:r>
              <a:rPr lang="en-US" sz="2800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71D68-E8BF-4D31-ADBB-CE99B19F23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4DBD54-1DE0-451E-9FDE-4116146F1C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38" y="1632031"/>
            <a:ext cx="4936897" cy="383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34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</TotalTime>
  <Words>266</Words>
  <Application>Microsoft Office PowerPoint</Application>
  <PresentationFormat>Geniş ekran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Bookman Old Style (Başlıklar)</vt:lpstr>
      <vt:lpstr>Rockwell</vt:lpstr>
      <vt:lpstr>Damask</vt:lpstr>
      <vt:lpstr>Görsel Programlama Final Projesi</vt:lpstr>
      <vt:lpstr>PowerPoint Sunusu</vt:lpstr>
      <vt:lpstr>Projemizin Amacı</vt:lpstr>
      <vt:lpstr>Neden Bu Sistem Geliştirildi?</vt:lpstr>
      <vt:lpstr>Web sitemizin görünüşü</vt:lpstr>
      <vt:lpstr>Web sitemizin görünüşü</vt:lpstr>
      <vt:lpstr>rezervasyon oluşturmak için " rezervasyon oluşturun " butonuna tıklayınız ve rezervasyon oluşturmaya başlayın.</vt:lpstr>
      <vt:lpstr>Rezervasyon oluşturma ekranımız ile restoranımızda kolayca yerinizi ayırtın. Adınızı, soyadınızı, tercih ettiğiniz tarihi ve menü seçeneklerini belirterek rezervasyonunuzu tamamlayabilirsiniz.</vt:lpstr>
      <vt:lpstr>Masa seçiminizi yapmadan önce lütfen tercih ettiğiniz katı belirtin.</vt:lpstr>
      <vt:lpstr>Lütfen listeden tercih ettiğiniz masayı seçin ve ardından "Tamamla" butonuna tıklayın.</vt:lpstr>
      <vt:lpstr>Rezervasyonunuzu tamamlamak için lütfen ödeme yönteminizi seçin ve gerekli kart bilgilerini girerek "Ödemeyi Tamamla" butonuna tıklayın.</vt:lpstr>
      <vt:lpstr>ctrl+shift+A+D+W tuş kombinasyonunu yapılınca yönetici giriş ekranımız açılır. Yönetici giriş  şifremiz:   </vt:lpstr>
      <vt:lpstr>giriş yaptığımızda rezervasyon kayıtları tablomuz açılır ve buradan istediğimiz kayıtları seçerek silebiliriz. Bu ekranı  kapatıncada ana ekrana döneriz.</vt:lpstr>
      <vt:lpstr>Bizi dinlediğiniz için teşekkür ederiz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home</dc:creator>
  <cp:lastModifiedBy>home</cp:lastModifiedBy>
  <cp:revision>17</cp:revision>
  <dcterms:created xsi:type="dcterms:W3CDTF">2025-04-29T13:57:22Z</dcterms:created>
  <dcterms:modified xsi:type="dcterms:W3CDTF">2025-05-22T20:37:32Z</dcterms:modified>
</cp:coreProperties>
</file>