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D4624-98AB-45A7-8E2D-BEAF70BA7B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2E9DFDE-D2AC-4ECF-B647-4F9B7855524D}">
      <dgm:prSet phldrT="[Текст]" custT="1"/>
      <dgm:spPr/>
      <dgm:t>
        <a:bodyPr/>
        <a:lstStyle/>
        <a:p>
          <a:r>
            <a:rPr lang="en-US" sz="2400" dirty="0"/>
            <a:t>Main</a:t>
          </a:r>
          <a:endParaRPr lang="ru-RU" sz="2400" dirty="0"/>
        </a:p>
      </dgm:t>
    </dgm:pt>
    <dgm:pt modelId="{4D671BAC-1DCA-4F81-9401-B5C91EEC52E7}" type="parTrans" cxnId="{2CC867D2-7EDB-4BF8-94C2-0AED77072CAC}">
      <dgm:prSet/>
      <dgm:spPr/>
      <dgm:t>
        <a:bodyPr/>
        <a:lstStyle/>
        <a:p>
          <a:endParaRPr lang="ru-RU"/>
        </a:p>
      </dgm:t>
    </dgm:pt>
    <dgm:pt modelId="{0D37F9F2-B56B-42CE-897B-DAC8972FE3E5}" type="sibTrans" cxnId="{2CC867D2-7EDB-4BF8-94C2-0AED77072CAC}">
      <dgm:prSet/>
      <dgm:spPr/>
      <dgm:t>
        <a:bodyPr/>
        <a:lstStyle/>
        <a:p>
          <a:endParaRPr lang="ru-RU"/>
        </a:p>
      </dgm:t>
    </dgm:pt>
    <dgm:pt modelId="{603EE475-86CB-40F3-A0FA-C5D71FE15F4A}">
      <dgm:prSet phldrT="[Текст]"/>
      <dgm:spPr/>
      <dgm:t>
        <a:bodyPr/>
        <a:lstStyle/>
        <a:p>
          <a:r>
            <a:rPr lang="en-US" dirty="0" err="1"/>
            <a:t>winmode</a:t>
          </a:r>
          <a:endParaRPr lang="ru-RU" dirty="0"/>
        </a:p>
      </dgm:t>
    </dgm:pt>
    <dgm:pt modelId="{9A4DF371-E824-4C42-A242-B970D1AAECA6}" type="parTrans" cxnId="{40CCAF66-AB8B-4F01-B015-F1B4F91C052D}">
      <dgm:prSet/>
      <dgm:spPr/>
      <dgm:t>
        <a:bodyPr/>
        <a:lstStyle/>
        <a:p>
          <a:endParaRPr lang="ru-RU"/>
        </a:p>
      </dgm:t>
    </dgm:pt>
    <dgm:pt modelId="{E304AB88-D3E4-4DDD-BADA-85AC184C65FF}" type="sibTrans" cxnId="{40CCAF66-AB8B-4F01-B015-F1B4F91C052D}">
      <dgm:prSet/>
      <dgm:spPr/>
      <dgm:t>
        <a:bodyPr/>
        <a:lstStyle/>
        <a:p>
          <a:endParaRPr lang="ru-RU"/>
        </a:p>
      </dgm:t>
    </dgm:pt>
    <dgm:pt modelId="{07D259DF-9475-44D5-B9DC-07777AF93CB3}">
      <dgm:prSet phldrT="[Текст]"/>
      <dgm:spPr/>
      <dgm:t>
        <a:bodyPr/>
        <a:lstStyle/>
        <a:p>
          <a:r>
            <a:rPr lang="en-US" dirty="0" err="1"/>
            <a:t>losemode</a:t>
          </a:r>
          <a:endParaRPr lang="ru-RU" dirty="0"/>
        </a:p>
      </dgm:t>
    </dgm:pt>
    <dgm:pt modelId="{A04E0538-B647-4903-8CBF-CEF1AF40D175}" type="parTrans" cxnId="{B6FA6B3D-97F1-42C2-BA69-E4D680544DAA}">
      <dgm:prSet/>
      <dgm:spPr/>
      <dgm:t>
        <a:bodyPr/>
        <a:lstStyle/>
        <a:p>
          <a:endParaRPr lang="ru-RU"/>
        </a:p>
      </dgm:t>
    </dgm:pt>
    <dgm:pt modelId="{2B879E55-4335-41D9-B3EA-30D57853B10B}" type="sibTrans" cxnId="{B6FA6B3D-97F1-42C2-BA69-E4D680544DAA}">
      <dgm:prSet/>
      <dgm:spPr/>
      <dgm:t>
        <a:bodyPr/>
        <a:lstStyle/>
        <a:p>
          <a:endParaRPr lang="ru-RU"/>
        </a:p>
      </dgm:t>
    </dgm:pt>
    <dgm:pt modelId="{7CC2DFEE-6DAD-46C6-903D-99EA047ED90C}">
      <dgm:prSet phldrT="[Текст]"/>
      <dgm:spPr/>
      <dgm:t>
        <a:bodyPr/>
        <a:lstStyle/>
        <a:p>
          <a:r>
            <a:rPr lang="en-US" dirty="0" err="1"/>
            <a:t>levelmode</a:t>
          </a:r>
          <a:endParaRPr lang="ru-RU" dirty="0"/>
        </a:p>
      </dgm:t>
    </dgm:pt>
    <dgm:pt modelId="{7549761F-A7E2-4171-A415-56B2E7CC278B}" type="parTrans" cxnId="{56EA96DB-C63F-4360-9ED1-4C12D829974B}">
      <dgm:prSet/>
      <dgm:spPr/>
      <dgm:t>
        <a:bodyPr/>
        <a:lstStyle/>
        <a:p>
          <a:endParaRPr lang="ru-RU"/>
        </a:p>
      </dgm:t>
    </dgm:pt>
    <dgm:pt modelId="{D27A418E-15E3-4DE5-AA2B-E61F6919A787}" type="sibTrans" cxnId="{56EA96DB-C63F-4360-9ED1-4C12D829974B}">
      <dgm:prSet/>
      <dgm:spPr/>
      <dgm:t>
        <a:bodyPr/>
        <a:lstStyle/>
        <a:p>
          <a:endParaRPr lang="ru-RU"/>
        </a:p>
      </dgm:t>
    </dgm:pt>
    <dgm:pt modelId="{364FD6C9-37E8-474F-BAAB-C007A412BAF6}">
      <dgm:prSet phldrT="[Текст]"/>
      <dgm:spPr/>
      <dgm:t>
        <a:bodyPr/>
        <a:lstStyle/>
        <a:p>
          <a:r>
            <a:rPr lang="en-US" dirty="0" err="1"/>
            <a:t>levelsmode</a:t>
          </a:r>
          <a:endParaRPr lang="ru-RU" dirty="0"/>
        </a:p>
      </dgm:t>
    </dgm:pt>
    <dgm:pt modelId="{C3DFA08F-CB5A-4F52-9222-AA9FF8C5ED21}" type="parTrans" cxnId="{86E6361C-9305-4930-832D-34BF40BA4B93}">
      <dgm:prSet/>
      <dgm:spPr/>
      <dgm:t>
        <a:bodyPr/>
        <a:lstStyle/>
        <a:p>
          <a:endParaRPr lang="ru-RU"/>
        </a:p>
      </dgm:t>
    </dgm:pt>
    <dgm:pt modelId="{76796388-BB31-4C52-B11E-B25519BEE4E3}" type="sibTrans" cxnId="{86E6361C-9305-4930-832D-34BF40BA4B93}">
      <dgm:prSet/>
      <dgm:spPr/>
      <dgm:t>
        <a:bodyPr/>
        <a:lstStyle/>
        <a:p>
          <a:endParaRPr lang="ru-RU"/>
        </a:p>
      </dgm:t>
    </dgm:pt>
    <dgm:pt modelId="{543D51C3-7C82-46BB-A39D-E1AA616CA9EA}">
      <dgm:prSet phldrT="[Текст]"/>
      <dgm:spPr/>
      <dgm:t>
        <a:bodyPr/>
        <a:lstStyle/>
        <a:p>
          <a:r>
            <a:rPr lang="en-US" dirty="0" err="1"/>
            <a:t>exitmode</a:t>
          </a:r>
          <a:endParaRPr lang="ru-RU" dirty="0"/>
        </a:p>
      </dgm:t>
    </dgm:pt>
    <dgm:pt modelId="{69DEAE83-A033-42DD-8132-84C13DE34475}" type="parTrans" cxnId="{55EDEB02-3D79-42F9-99CD-5A4064E9E3D7}">
      <dgm:prSet/>
      <dgm:spPr/>
      <dgm:t>
        <a:bodyPr/>
        <a:lstStyle/>
        <a:p>
          <a:endParaRPr lang="ru-RU"/>
        </a:p>
      </dgm:t>
    </dgm:pt>
    <dgm:pt modelId="{3C0C6530-C106-44B3-BE62-D2DD2182D029}" type="sibTrans" cxnId="{55EDEB02-3D79-42F9-99CD-5A4064E9E3D7}">
      <dgm:prSet/>
      <dgm:spPr/>
      <dgm:t>
        <a:bodyPr/>
        <a:lstStyle/>
        <a:p>
          <a:endParaRPr lang="ru-RU"/>
        </a:p>
      </dgm:t>
    </dgm:pt>
    <dgm:pt modelId="{445AAFD2-CDF4-4755-BFB8-C1EA4DBE6500}">
      <dgm:prSet phldrT="[Текст]"/>
      <dgm:spPr/>
      <dgm:t>
        <a:bodyPr/>
        <a:lstStyle/>
        <a:p>
          <a:r>
            <a:rPr lang="en-US" dirty="0" err="1"/>
            <a:t>creditsmode</a:t>
          </a:r>
          <a:endParaRPr lang="ru-RU" dirty="0"/>
        </a:p>
      </dgm:t>
    </dgm:pt>
    <dgm:pt modelId="{C196AD2A-3684-4C92-A22D-DAE927102F5D}" type="parTrans" cxnId="{91AFB5B9-C328-4BF1-A946-28FA004B7988}">
      <dgm:prSet/>
      <dgm:spPr/>
      <dgm:t>
        <a:bodyPr/>
        <a:lstStyle/>
        <a:p>
          <a:endParaRPr lang="ru-RU"/>
        </a:p>
      </dgm:t>
    </dgm:pt>
    <dgm:pt modelId="{2254D7DD-392B-4C42-B7AD-A51E365C02D7}" type="sibTrans" cxnId="{91AFB5B9-C328-4BF1-A946-28FA004B7988}">
      <dgm:prSet/>
      <dgm:spPr/>
      <dgm:t>
        <a:bodyPr/>
        <a:lstStyle/>
        <a:p>
          <a:endParaRPr lang="ru-RU"/>
        </a:p>
      </dgm:t>
    </dgm:pt>
    <dgm:pt modelId="{8FCB4C32-A161-4BD6-9AC3-833AD48787AF}">
      <dgm:prSet phldrT="[Текст]"/>
      <dgm:spPr/>
      <dgm:t>
        <a:bodyPr/>
        <a:lstStyle/>
        <a:p>
          <a:r>
            <a:rPr lang="en-US" dirty="0" err="1"/>
            <a:t>menumode</a:t>
          </a:r>
          <a:endParaRPr lang="ru-RU" dirty="0"/>
        </a:p>
      </dgm:t>
    </dgm:pt>
    <dgm:pt modelId="{EDAC8707-57A3-4543-AA54-2914FE0FAA44}" type="parTrans" cxnId="{0F8267AD-5CE9-49EE-8ABB-18733A677ED7}">
      <dgm:prSet/>
      <dgm:spPr/>
      <dgm:t>
        <a:bodyPr/>
        <a:lstStyle/>
        <a:p>
          <a:endParaRPr lang="ru-RU"/>
        </a:p>
      </dgm:t>
    </dgm:pt>
    <dgm:pt modelId="{97C43949-04CE-4A45-A803-D57114536FAF}" type="sibTrans" cxnId="{0F8267AD-5CE9-49EE-8ABB-18733A677ED7}">
      <dgm:prSet/>
      <dgm:spPr/>
      <dgm:t>
        <a:bodyPr/>
        <a:lstStyle/>
        <a:p>
          <a:endParaRPr lang="ru-RU"/>
        </a:p>
      </dgm:t>
    </dgm:pt>
    <dgm:pt modelId="{8906FFEA-F881-4445-8500-B75DE3B9FA36}">
      <dgm:prSet phldrT="[Текст]"/>
      <dgm:spPr/>
      <dgm:t>
        <a:bodyPr/>
        <a:lstStyle/>
        <a:p>
          <a:r>
            <a:rPr lang="en-US" dirty="0"/>
            <a:t>game</a:t>
          </a:r>
          <a:endParaRPr lang="ru-RU" dirty="0"/>
        </a:p>
      </dgm:t>
    </dgm:pt>
    <dgm:pt modelId="{4BF0BD0C-5002-48A9-814B-61B2F5E12B2E}" type="parTrans" cxnId="{6CCC8BB5-2B44-4327-B8C6-F0050CA47AB6}">
      <dgm:prSet/>
      <dgm:spPr/>
      <dgm:t>
        <a:bodyPr/>
        <a:lstStyle/>
        <a:p>
          <a:endParaRPr lang="ru-RU"/>
        </a:p>
      </dgm:t>
    </dgm:pt>
    <dgm:pt modelId="{38B39EF3-B8F0-4F0F-8B22-E6AA816E85C6}" type="sibTrans" cxnId="{6CCC8BB5-2B44-4327-B8C6-F0050CA47AB6}">
      <dgm:prSet/>
      <dgm:spPr/>
      <dgm:t>
        <a:bodyPr/>
        <a:lstStyle/>
        <a:p>
          <a:endParaRPr lang="ru-RU"/>
        </a:p>
      </dgm:t>
    </dgm:pt>
    <dgm:pt modelId="{3DAC28E8-0D01-4890-9E31-4C67BA1DEF89}">
      <dgm:prSet phldrT="[Текст]"/>
      <dgm:spPr/>
      <dgm:t>
        <a:bodyPr/>
        <a:lstStyle/>
        <a:p>
          <a:r>
            <a:rPr lang="en-US" dirty="0" err="1"/>
            <a:t>loadlevel</a:t>
          </a:r>
          <a:endParaRPr lang="ru-RU" dirty="0"/>
        </a:p>
      </dgm:t>
    </dgm:pt>
    <dgm:pt modelId="{06B97103-09CE-45AD-8C55-D8D72F09B95C}" type="parTrans" cxnId="{4F805FDD-6B7A-4B6E-A779-4CA4CF62573E}">
      <dgm:prSet/>
      <dgm:spPr/>
      <dgm:t>
        <a:bodyPr/>
        <a:lstStyle/>
        <a:p>
          <a:endParaRPr lang="ru-RU"/>
        </a:p>
      </dgm:t>
    </dgm:pt>
    <dgm:pt modelId="{CC9F831E-87D8-457F-AFD4-0E8E2FA2E8EC}" type="sibTrans" cxnId="{4F805FDD-6B7A-4B6E-A779-4CA4CF62573E}">
      <dgm:prSet/>
      <dgm:spPr/>
      <dgm:t>
        <a:bodyPr/>
        <a:lstStyle/>
        <a:p>
          <a:endParaRPr lang="ru-RU"/>
        </a:p>
      </dgm:t>
    </dgm:pt>
    <dgm:pt modelId="{24A23537-7507-4BAB-8039-122CFB25EA7B}">
      <dgm:prSet phldrT="[Текст]"/>
      <dgm:spPr/>
      <dgm:t>
        <a:bodyPr/>
        <a:lstStyle/>
        <a:p>
          <a:r>
            <a:rPr lang="en-US" dirty="0" err="1"/>
            <a:t>helpmode</a:t>
          </a:r>
          <a:endParaRPr lang="ru-RU" dirty="0"/>
        </a:p>
      </dgm:t>
    </dgm:pt>
    <dgm:pt modelId="{CC568905-36F7-4F39-B6CF-EEBDE9B1310B}" type="parTrans" cxnId="{842B933B-9D91-4F3B-8BC9-EAB899180312}">
      <dgm:prSet/>
      <dgm:spPr/>
      <dgm:t>
        <a:bodyPr/>
        <a:lstStyle/>
        <a:p>
          <a:endParaRPr lang="ru-RU"/>
        </a:p>
      </dgm:t>
    </dgm:pt>
    <dgm:pt modelId="{B4548D33-6681-44AA-A336-BBE99F287B5B}" type="sibTrans" cxnId="{842B933B-9D91-4F3B-8BC9-EAB899180312}">
      <dgm:prSet/>
      <dgm:spPr/>
      <dgm:t>
        <a:bodyPr/>
        <a:lstStyle/>
        <a:p>
          <a:endParaRPr lang="ru-RU"/>
        </a:p>
      </dgm:t>
    </dgm:pt>
    <dgm:pt modelId="{00340997-5768-4871-AEEC-8B8AF1A2ABFD}" type="pres">
      <dgm:prSet presAssocID="{8A9D4624-98AB-45A7-8E2D-BEAF70BA7B31}" presName="vert0" presStyleCnt="0">
        <dgm:presLayoutVars>
          <dgm:dir/>
          <dgm:animOne val="branch"/>
          <dgm:animLvl val="lvl"/>
        </dgm:presLayoutVars>
      </dgm:prSet>
      <dgm:spPr/>
    </dgm:pt>
    <dgm:pt modelId="{7351246B-2C7B-49E3-A953-D3BA899D9A74}" type="pres">
      <dgm:prSet presAssocID="{22E9DFDE-D2AC-4ECF-B647-4F9B7855524D}" presName="thickLine" presStyleLbl="alignNode1" presStyleIdx="0" presStyleCnt="1"/>
      <dgm:spPr/>
    </dgm:pt>
    <dgm:pt modelId="{90B8098E-8BF7-4F9F-B9BD-1F87E444DB1F}" type="pres">
      <dgm:prSet presAssocID="{22E9DFDE-D2AC-4ECF-B647-4F9B7855524D}" presName="horz1" presStyleCnt="0"/>
      <dgm:spPr/>
    </dgm:pt>
    <dgm:pt modelId="{892AEA54-143E-4CDE-95E0-7E3D99F932F7}" type="pres">
      <dgm:prSet presAssocID="{22E9DFDE-D2AC-4ECF-B647-4F9B7855524D}" presName="tx1" presStyleLbl="revTx" presStyleIdx="0" presStyleCnt="11" custScaleX="214204"/>
      <dgm:spPr/>
    </dgm:pt>
    <dgm:pt modelId="{B3C26630-3D3B-4BCB-9224-2C91590D12C9}" type="pres">
      <dgm:prSet presAssocID="{22E9DFDE-D2AC-4ECF-B647-4F9B7855524D}" presName="vert1" presStyleCnt="0"/>
      <dgm:spPr/>
    </dgm:pt>
    <dgm:pt modelId="{2BD456BF-A241-4386-AC02-6A789FF84B10}" type="pres">
      <dgm:prSet presAssocID="{8906FFEA-F881-4445-8500-B75DE3B9FA36}" presName="vertSpace2a" presStyleCnt="0"/>
      <dgm:spPr/>
    </dgm:pt>
    <dgm:pt modelId="{8E48FE82-4762-412B-BBA7-E75682F63CE1}" type="pres">
      <dgm:prSet presAssocID="{8906FFEA-F881-4445-8500-B75DE3B9FA36}" presName="horz2" presStyleCnt="0"/>
      <dgm:spPr/>
    </dgm:pt>
    <dgm:pt modelId="{23E74638-3B14-4830-89A8-849FB5810921}" type="pres">
      <dgm:prSet presAssocID="{8906FFEA-F881-4445-8500-B75DE3B9FA36}" presName="horzSpace2" presStyleCnt="0"/>
      <dgm:spPr/>
    </dgm:pt>
    <dgm:pt modelId="{1C1198E0-0CD5-484B-9F96-F8932EEAF222}" type="pres">
      <dgm:prSet presAssocID="{8906FFEA-F881-4445-8500-B75DE3B9FA36}" presName="tx2" presStyleLbl="revTx" presStyleIdx="1" presStyleCnt="11"/>
      <dgm:spPr/>
    </dgm:pt>
    <dgm:pt modelId="{8E7967E9-B11D-49E8-B548-35295C6B333E}" type="pres">
      <dgm:prSet presAssocID="{8906FFEA-F881-4445-8500-B75DE3B9FA36}" presName="vert2" presStyleCnt="0"/>
      <dgm:spPr/>
    </dgm:pt>
    <dgm:pt modelId="{EA282831-F582-4B26-AD61-2A10E58038EE}" type="pres">
      <dgm:prSet presAssocID="{8906FFEA-F881-4445-8500-B75DE3B9FA36}" presName="thinLine2b" presStyleLbl="callout" presStyleIdx="0" presStyleCnt="10"/>
      <dgm:spPr/>
    </dgm:pt>
    <dgm:pt modelId="{E6A4E8BA-AD4B-4305-B5BB-D05381199172}" type="pres">
      <dgm:prSet presAssocID="{8906FFEA-F881-4445-8500-B75DE3B9FA36}" presName="vertSpace2b" presStyleCnt="0"/>
      <dgm:spPr/>
    </dgm:pt>
    <dgm:pt modelId="{2CA882FB-5FFF-44A1-B4E1-1AE76FC0F092}" type="pres">
      <dgm:prSet presAssocID="{3DAC28E8-0D01-4890-9E31-4C67BA1DEF89}" presName="horz2" presStyleCnt="0"/>
      <dgm:spPr/>
    </dgm:pt>
    <dgm:pt modelId="{8B18F4CA-DBA1-4C30-97F3-3E57B0EDEB24}" type="pres">
      <dgm:prSet presAssocID="{3DAC28E8-0D01-4890-9E31-4C67BA1DEF89}" presName="horzSpace2" presStyleCnt="0"/>
      <dgm:spPr/>
    </dgm:pt>
    <dgm:pt modelId="{9410B93B-ADE4-4190-8687-9B1F2D5A239E}" type="pres">
      <dgm:prSet presAssocID="{3DAC28E8-0D01-4890-9E31-4C67BA1DEF89}" presName="tx2" presStyleLbl="revTx" presStyleIdx="2" presStyleCnt="11"/>
      <dgm:spPr/>
    </dgm:pt>
    <dgm:pt modelId="{262D68EC-04A4-4FE0-BCF4-56B5BAF72E2B}" type="pres">
      <dgm:prSet presAssocID="{3DAC28E8-0D01-4890-9E31-4C67BA1DEF89}" presName="vert2" presStyleCnt="0"/>
      <dgm:spPr/>
    </dgm:pt>
    <dgm:pt modelId="{48E7F3AC-D857-43F9-86E8-65D4ED4879CA}" type="pres">
      <dgm:prSet presAssocID="{3DAC28E8-0D01-4890-9E31-4C67BA1DEF89}" presName="thinLine2b" presStyleLbl="callout" presStyleIdx="1" presStyleCnt="10"/>
      <dgm:spPr/>
    </dgm:pt>
    <dgm:pt modelId="{86A75AF8-A857-49F5-ABFC-2D3ECC5972E0}" type="pres">
      <dgm:prSet presAssocID="{3DAC28E8-0D01-4890-9E31-4C67BA1DEF89}" presName="vertSpace2b" presStyleCnt="0"/>
      <dgm:spPr/>
    </dgm:pt>
    <dgm:pt modelId="{21848EE3-EA83-43C0-B46F-B044AD965E94}" type="pres">
      <dgm:prSet presAssocID="{24A23537-7507-4BAB-8039-122CFB25EA7B}" presName="horz2" presStyleCnt="0"/>
      <dgm:spPr/>
    </dgm:pt>
    <dgm:pt modelId="{1B2DDA5B-E546-429E-8CC2-A277E9B30CFB}" type="pres">
      <dgm:prSet presAssocID="{24A23537-7507-4BAB-8039-122CFB25EA7B}" presName="horzSpace2" presStyleCnt="0"/>
      <dgm:spPr/>
    </dgm:pt>
    <dgm:pt modelId="{081BC8CD-D7B9-4E05-9EBB-AC570D003582}" type="pres">
      <dgm:prSet presAssocID="{24A23537-7507-4BAB-8039-122CFB25EA7B}" presName="tx2" presStyleLbl="revTx" presStyleIdx="3" presStyleCnt="11"/>
      <dgm:spPr/>
    </dgm:pt>
    <dgm:pt modelId="{0EE08D05-732F-45B4-906F-A8993090C4F0}" type="pres">
      <dgm:prSet presAssocID="{24A23537-7507-4BAB-8039-122CFB25EA7B}" presName="vert2" presStyleCnt="0"/>
      <dgm:spPr/>
    </dgm:pt>
    <dgm:pt modelId="{6E98B8DB-8E44-4594-BBAA-AD7829CD7F5E}" type="pres">
      <dgm:prSet presAssocID="{24A23537-7507-4BAB-8039-122CFB25EA7B}" presName="thinLine2b" presStyleLbl="callout" presStyleIdx="2" presStyleCnt="10"/>
      <dgm:spPr/>
    </dgm:pt>
    <dgm:pt modelId="{175AD792-2F65-4DB9-8C33-F92C54F4B63E}" type="pres">
      <dgm:prSet presAssocID="{24A23537-7507-4BAB-8039-122CFB25EA7B}" presName="vertSpace2b" presStyleCnt="0"/>
      <dgm:spPr/>
    </dgm:pt>
    <dgm:pt modelId="{7A4CFF32-D54F-4E0C-9A0B-214EE35C8D54}" type="pres">
      <dgm:prSet presAssocID="{603EE475-86CB-40F3-A0FA-C5D71FE15F4A}" presName="horz2" presStyleCnt="0"/>
      <dgm:spPr/>
    </dgm:pt>
    <dgm:pt modelId="{9EFE646D-9A77-43F6-8030-1432E1F285F0}" type="pres">
      <dgm:prSet presAssocID="{603EE475-86CB-40F3-A0FA-C5D71FE15F4A}" presName="horzSpace2" presStyleCnt="0"/>
      <dgm:spPr/>
    </dgm:pt>
    <dgm:pt modelId="{E255C62D-AE88-4FBC-918A-3BDBEF370247}" type="pres">
      <dgm:prSet presAssocID="{603EE475-86CB-40F3-A0FA-C5D71FE15F4A}" presName="tx2" presStyleLbl="revTx" presStyleIdx="4" presStyleCnt="11"/>
      <dgm:spPr/>
    </dgm:pt>
    <dgm:pt modelId="{34C41486-0626-434F-BAED-499E51D43F09}" type="pres">
      <dgm:prSet presAssocID="{603EE475-86CB-40F3-A0FA-C5D71FE15F4A}" presName="vert2" presStyleCnt="0"/>
      <dgm:spPr/>
    </dgm:pt>
    <dgm:pt modelId="{4E1E6E6B-0363-4487-9AEA-721CB62EB520}" type="pres">
      <dgm:prSet presAssocID="{603EE475-86CB-40F3-A0FA-C5D71FE15F4A}" presName="thinLine2b" presStyleLbl="callout" presStyleIdx="3" presStyleCnt="10"/>
      <dgm:spPr/>
    </dgm:pt>
    <dgm:pt modelId="{6BE1FD4D-5158-499D-9A32-D3D238CFB8C1}" type="pres">
      <dgm:prSet presAssocID="{603EE475-86CB-40F3-A0FA-C5D71FE15F4A}" presName="vertSpace2b" presStyleCnt="0"/>
      <dgm:spPr/>
    </dgm:pt>
    <dgm:pt modelId="{4EF4C772-F31A-454F-A9B9-5B46B1922CE9}" type="pres">
      <dgm:prSet presAssocID="{07D259DF-9475-44D5-B9DC-07777AF93CB3}" presName="horz2" presStyleCnt="0"/>
      <dgm:spPr/>
    </dgm:pt>
    <dgm:pt modelId="{9922C277-F286-4FCB-AADD-147571C2832C}" type="pres">
      <dgm:prSet presAssocID="{07D259DF-9475-44D5-B9DC-07777AF93CB3}" presName="horzSpace2" presStyleCnt="0"/>
      <dgm:spPr/>
    </dgm:pt>
    <dgm:pt modelId="{9806AA8C-91FD-443D-9507-CB0F82BB9B97}" type="pres">
      <dgm:prSet presAssocID="{07D259DF-9475-44D5-B9DC-07777AF93CB3}" presName="tx2" presStyleLbl="revTx" presStyleIdx="5" presStyleCnt="11"/>
      <dgm:spPr/>
    </dgm:pt>
    <dgm:pt modelId="{B56DEB3E-B8D0-4A77-8B3C-4D990520D020}" type="pres">
      <dgm:prSet presAssocID="{07D259DF-9475-44D5-B9DC-07777AF93CB3}" presName="vert2" presStyleCnt="0"/>
      <dgm:spPr/>
    </dgm:pt>
    <dgm:pt modelId="{52652718-7BB4-4393-9214-235CFD37481C}" type="pres">
      <dgm:prSet presAssocID="{07D259DF-9475-44D5-B9DC-07777AF93CB3}" presName="thinLine2b" presStyleLbl="callout" presStyleIdx="4" presStyleCnt="10"/>
      <dgm:spPr/>
    </dgm:pt>
    <dgm:pt modelId="{6832ADF1-6A67-4D6A-9627-54D1D9522DD7}" type="pres">
      <dgm:prSet presAssocID="{07D259DF-9475-44D5-B9DC-07777AF93CB3}" presName="vertSpace2b" presStyleCnt="0"/>
      <dgm:spPr/>
    </dgm:pt>
    <dgm:pt modelId="{A83FCC88-4FFC-44BF-82F3-B6B8EA1261BD}" type="pres">
      <dgm:prSet presAssocID="{7CC2DFEE-6DAD-46C6-903D-99EA047ED90C}" presName="horz2" presStyleCnt="0"/>
      <dgm:spPr/>
    </dgm:pt>
    <dgm:pt modelId="{FA2823DD-7C7D-41E9-81B5-96BC1AA1D51B}" type="pres">
      <dgm:prSet presAssocID="{7CC2DFEE-6DAD-46C6-903D-99EA047ED90C}" presName="horzSpace2" presStyleCnt="0"/>
      <dgm:spPr/>
    </dgm:pt>
    <dgm:pt modelId="{0E26DC44-EB25-4D30-97A7-6584BD73F61B}" type="pres">
      <dgm:prSet presAssocID="{7CC2DFEE-6DAD-46C6-903D-99EA047ED90C}" presName="tx2" presStyleLbl="revTx" presStyleIdx="6" presStyleCnt="11"/>
      <dgm:spPr/>
    </dgm:pt>
    <dgm:pt modelId="{1C559E06-7753-493E-8FB4-7F4733ACD514}" type="pres">
      <dgm:prSet presAssocID="{7CC2DFEE-6DAD-46C6-903D-99EA047ED90C}" presName="vert2" presStyleCnt="0"/>
      <dgm:spPr/>
    </dgm:pt>
    <dgm:pt modelId="{B9BC1435-FA43-4726-A209-64A18C748A17}" type="pres">
      <dgm:prSet presAssocID="{7CC2DFEE-6DAD-46C6-903D-99EA047ED90C}" presName="thinLine2b" presStyleLbl="callout" presStyleIdx="5" presStyleCnt="10"/>
      <dgm:spPr/>
    </dgm:pt>
    <dgm:pt modelId="{927FC47F-D078-4049-9719-0330AA48BA72}" type="pres">
      <dgm:prSet presAssocID="{7CC2DFEE-6DAD-46C6-903D-99EA047ED90C}" presName="vertSpace2b" presStyleCnt="0"/>
      <dgm:spPr/>
    </dgm:pt>
    <dgm:pt modelId="{1AFB1A08-1DC2-4D65-8979-CE88F6CA3F5C}" type="pres">
      <dgm:prSet presAssocID="{364FD6C9-37E8-474F-BAAB-C007A412BAF6}" presName="horz2" presStyleCnt="0"/>
      <dgm:spPr/>
    </dgm:pt>
    <dgm:pt modelId="{C917EC8C-F49B-41EB-846A-FD1421F5E939}" type="pres">
      <dgm:prSet presAssocID="{364FD6C9-37E8-474F-BAAB-C007A412BAF6}" presName="horzSpace2" presStyleCnt="0"/>
      <dgm:spPr/>
    </dgm:pt>
    <dgm:pt modelId="{F6AAC1FD-04DA-40D6-BA31-B24E40476E21}" type="pres">
      <dgm:prSet presAssocID="{364FD6C9-37E8-474F-BAAB-C007A412BAF6}" presName="tx2" presStyleLbl="revTx" presStyleIdx="7" presStyleCnt="11"/>
      <dgm:spPr/>
    </dgm:pt>
    <dgm:pt modelId="{1FD7017A-5F9B-4B52-A362-1BAD6E34D876}" type="pres">
      <dgm:prSet presAssocID="{364FD6C9-37E8-474F-BAAB-C007A412BAF6}" presName="vert2" presStyleCnt="0"/>
      <dgm:spPr/>
    </dgm:pt>
    <dgm:pt modelId="{AB7B3BC5-E80B-4330-BEEE-01304A346DA6}" type="pres">
      <dgm:prSet presAssocID="{364FD6C9-37E8-474F-BAAB-C007A412BAF6}" presName="thinLine2b" presStyleLbl="callout" presStyleIdx="6" presStyleCnt="10"/>
      <dgm:spPr/>
    </dgm:pt>
    <dgm:pt modelId="{D3EC28BE-CC68-4CBA-AEF8-2F36A3EF31BA}" type="pres">
      <dgm:prSet presAssocID="{364FD6C9-37E8-474F-BAAB-C007A412BAF6}" presName="vertSpace2b" presStyleCnt="0"/>
      <dgm:spPr/>
    </dgm:pt>
    <dgm:pt modelId="{7B03EFA2-8A36-4952-89F8-0889D3DB5A95}" type="pres">
      <dgm:prSet presAssocID="{543D51C3-7C82-46BB-A39D-E1AA616CA9EA}" presName="horz2" presStyleCnt="0"/>
      <dgm:spPr/>
    </dgm:pt>
    <dgm:pt modelId="{BFE605B9-F4A4-4C16-A4E0-2C8C0DF7BCC7}" type="pres">
      <dgm:prSet presAssocID="{543D51C3-7C82-46BB-A39D-E1AA616CA9EA}" presName="horzSpace2" presStyleCnt="0"/>
      <dgm:spPr/>
    </dgm:pt>
    <dgm:pt modelId="{FA5FC27F-37DB-47BA-B28C-0B30EFAADBE9}" type="pres">
      <dgm:prSet presAssocID="{543D51C3-7C82-46BB-A39D-E1AA616CA9EA}" presName="tx2" presStyleLbl="revTx" presStyleIdx="8" presStyleCnt="11"/>
      <dgm:spPr/>
    </dgm:pt>
    <dgm:pt modelId="{B3ADBBC1-B097-47E0-B829-6229CA63C91D}" type="pres">
      <dgm:prSet presAssocID="{543D51C3-7C82-46BB-A39D-E1AA616CA9EA}" presName="vert2" presStyleCnt="0"/>
      <dgm:spPr/>
    </dgm:pt>
    <dgm:pt modelId="{3E0EE17D-9142-4753-9172-76C41B7A0A06}" type="pres">
      <dgm:prSet presAssocID="{543D51C3-7C82-46BB-A39D-E1AA616CA9EA}" presName="thinLine2b" presStyleLbl="callout" presStyleIdx="7" presStyleCnt="10"/>
      <dgm:spPr/>
    </dgm:pt>
    <dgm:pt modelId="{211DBFAE-D661-4D9A-B698-48987701A457}" type="pres">
      <dgm:prSet presAssocID="{543D51C3-7C82-46BB-A39D-E1AA616CA9EA}" presName="vertSpace2b" presStyleCnt="0"/>
      <dgm:spPr/>
    </dgm:pt>
    <dgm:pt modelId="{A65301F6-0096-4DFD-8DA6-3C784E7E51E1}" type="pres">
      <dgm:prSet presAssocID="{445AAFD2-CDF4-4755-BFB8-C1EA4DBE6500}" presName="horz2" presStyleCnt="0"/>
      <dgm:spPr/>
    </dgm:pt>
    <dgm:pt modelId="{04A383F6-DB7D-4E8C-947F-C68AC7B2B00A}" type="pres">
      <dgm:prSet presAssocID="{445AAFD2-CDF4-4755-BFB8-C1EA4DBE6500}" presName="horzSpace2" presStyleCnt="0"/>
      <dgm:spPr/>
    </dgm:pt>
    <dgm:pt modelId="{75560173-03DD-4733-806A-DE6CE1588F42}" type="pres">
      <dgm:prSet presAssocID="{445AAFD2-CDF4-4755-BFB8-C1EA4DBE6500}" presName="tx2" presStyleLbl="revTx" presStyleIdx="9" presStyleCnt="11"/>
      <dgm:spPr/>
    </dgm:pt>
    <dgm:pt modelId="{0FC29B93-2E19-42D3-B293-AB6252E847CB}" type="pres">
      <dgm:prSet presAssocID="{445AAFD2-CDF4-4755-BFB8-C1EA4DBE6500}" presName="vert2" presStyleCnt="0"/>
      <dgm:spPr/>
    </dgm:pt>
    <dgm:pt modelId="{FF7ABBB3-FB90-461A-B619-6AD5E54EAF76}" type="pres">
      <dgm:prSet presAssocID="{445AAFD2-CDF4-4755-BFB8-C1EA4DBE6500}" presName="thinLine2b" presStyleLbl="callout" presStyleIdx="8" presStyleCnt="10"/>
      <dgm:spPr/>
    </dgm:pt>
    <dgm:pt modelId="{F852A412-A60B-4884-B0B1-CACE8AFD0FE3}" type="pres">
      <dgm:prSet presAssocID="{445AAFD2-CDF4-4755-BFB8-C1EA4DBE6500}" presName="vertSpace2b" presStyleCnt="0"/>
      <dgm:spPr/>
    </dgm:pt>
    <dgm:pt modelId="{8F05CC15-27E9-4757-A426-12B42A70CBF9}" type="pres">
      <dgm:prSet presAssocID="{8FCB4C32-A161-4BD6-9AC3-833AD48787AF}" presName="horz2" presStyleCnt="0"/>
      <dgm:spPr/>
    </dgm:pt>
    <dgm:pt modelId="{312E61FB-FE71-41E6-A24C-31A822D51635}" type="pres">
      <dgm:prSet presAssocID="{8FCB4C32-A161-4BD6-9AC3-833AD48787AF}" presName="horzSpace2" presStyleCnt="0"/>
      <dgm:spPr/>
    </dgm:pt>
    <dgm:pt modelId="{AB31928B-3CF2-4F50-847C-24620E2E0B86}" type="pres">
      <dgm:prSet presAssocID="{8FCB4C32-A161-4BD6-9AC3-833AD48787AF}" presName="tx2" presStyleLbl="revTx" presStyleIdx="10" presStyleCnt="11"/>
      <dgm:spPr/>
    </dgm:pt>
    <dgm:pt modelId="{7E63843A-B728-4014-A746-45D85EAA764E}" type="pres">
      <dgm:prSet presAssocID="{8FCB4C32-A161-4BD6-9AC3-833AD48787AF}" presName="vert2" presStyleCnt="0"/>
      <dgm:spPr/>
    </dgm:pt>
    <dgm:pt modelId="{3AABD8B5-8767-4E81-B258-71A6C79CD5B5}" type="pres">
      <dgm:prSet presAssocID="{8FCB4C32-A161-4BD6-9AC3-833AD48787AF}" presName="thinLine2b" presStyleLbl="callout" presStyleIdx="9" presStyleCnt="10"/>
      <dgm:spPr/>
    </dgm:pt>
    <dgm:pt modelId="{A00E863B-4AA5-4E65-91AB-70D190553221}" type="pres">
      <dgm:prSet presAssocID="{8FCB4C32-A161-4BD6-9AC3-833AD48787AF}" presName="vertSpace2b" presStyleCnt="0"/>
      <dgm:spPr/>
    </dgm:pt>
  </dgm:ptLst>
  <dgm:cxnLst>
    <dgm:cxn modelId="{55EDEB02-3D79-42F9-99CD-5A4064E9E3D7}" srcId="{22E9DFDE-D2AC-4ECF-B647-4F9B7855524D}" destId="{543D51C3-7C82-46BB-A39D-E1AA616CA9EA}" srcOrd="7" destOrd="0" parTransId="{69DEAE83-A033-42DD-8132-84C13DE34475}" sibTransId="{3C0C6530-C106-44B3-BE62-D2DD2182D029}"/>
    <dgm:cxn modelId="{D5F65411-07D9-4328-AB3C-58DE2D924BCA}" type="presOf" srcId="{7CC2DFEE-6DAD-46C6-903D-99EA047ED90C}" destId="{0E26DC44-EB25-4D30-97A7-6584BD73F61B}" srcOrd="0" destOrd="0" presId="urn:microsoft.com/office/officeart/2008/layout/LinedList"/>
    <dgm:cxn modelId="{86E6361C-9305-4930-832D-34BF40BA4B93}" srcId="{22E9DFDE-D2AC-4ECF-B647-4F9B7855524D}" destId="{364FD6C9-37E8-474F-BAAB-C007A412BAF6}" srcOrd="6" destOrd="0" parTransId="{C3DFA08F-CB5A-4F52-9222-AA9FF8C5ED21}" sibTransId="{76796388-BB31-4C52-B11E-B25519BEE4E3}"/>
    <dgm:cxn modelId="{712B791C-3E36-4861-B025-AB826D9838BC}" type="presOf" srcId="{22E9DFDE-D2AC-4ECF-B647-4F9B7855524D}" destId="{892AEA54-143E-4CDE-95E0-7E3D99F932F7}" srcOrd="0" destOrd="0" presId="urn:microsoft.com/office/officeart/2008/layout/LinedList"/>
    <dgm:cxn modelId="{656A1920-31B7-4954-8884-6B0656DCAA16}" type="presOf" srcId="{07D259DF-9475-44D5-B9DC-07777AF93CB3}" destId="{9806AA8C-91FD-443D-9507-CB0F82BB9B97}" srcOrd="0" destOrd="0" presId="urn:microsoft.com/office/officeart/2008/layout/LinedList"/>
    <dgm:cxn modelId="{78B1FB22-F172-479F-91E7-1A9B4D4E55E8}" type="presOf" srcId="{8A9D4624-98AB-45A7-8E2D-BEAF70BA7B31}" destId="{00340997-5768-4871-AEEC-8B8AF1A2ABFD}" srcOrd="0" destOrd="0" presId="urn:microsoft.com/office/officeart/2008/layout/LinedList"/>
    <dgm:cxn modelId="{CB89CE37-8916-4C76-8118-860A092E3FD0}" type="presOf" srcId="{445AAFD2-CDF4-4755-BFB8-C1EA4DBE6500}" destId="{75560173-03DD-4733-806A-DE6CE1588F42}" srcOrd="0" destOrd="0" presId="urn:microsoft.com/office/officeart/2008/layout/LinedList"/>
    <dgm:cxn modelId="{842B933B-9D91-4F3B-8BC9-EAB899180312}" srcId="{22E9DFDE-D2AC-4ECF-B647-4F9B7855524D}" destId="{24A23537-7507-4BAB-8039-122CFB25EA7B}" srcOrd="2" destOrd="0" parTransId="{CC568905-36F7-4F39-B6CF-EEBDE9B1310B}" sibTransId="{B4548D33-6681-44AA-A336-BBE99F287B5B}"/>
    <dgm:cxn modelId="{B6FA6B3D-97F1-42C2-BA69-E4D680544DAA}" srcId="{22E9DFDE-D2AC-4ECF-B647-4F9B7855524D}" destId="{07D259DF-9475-44D5-B9DC-07777AF93CB3}" srcOrd="4" destOrd="0" parTransId="{A04E0538-B647-4903-8CBF-CEF1AF40D175}" sibTransId="{2B879E55-4335-41D9-B3EA-30D57853B10B}"/>
    <dgm:cxn modelId="{1B1AAC43-7386-4751-A889-9B41EE7CFB1E}" type="presOf" srcId="{8FCB4C32-A161-4BD6-9AC3-833AD48787AF}" destId="{AB31928B-3CF2-4F50-847C-24620E2E0B86}" srcOrd="0" destOrd="0" presId="urn:microsoft.com/office/officeart/2008/layout/LinedList"/>
    <dgm:cxn modelId="{DB3CB444-6E69-47F1-9698-49B38563BE5A}" type="presOf" srcId="{543D51C3-7C82-46BB-A39D-E1AA616CA9EA}" destId="{FA5FC27F-37DB-47BA-B28C-0B30EFAADBE9}" srcOrd="0" destOrd="0" presId="urn:microsoft.com/office/officeart/2008/layout/LinedList"/>
    <dgm:cxn modelId="{40CCAF66-AB8B-4F01-B015-F1B4F91C052D}" srcId="{22E9DFDE-D2AC-4ECF-B647-4F9B7855524D}" destId="{603EE475-86CB-40F3-A0FA-C5D71FE15F4A}" srcOrd="3" destOrd="0" parTransId="{9A4DF371-E824-4C42-A242-B970D1AAECA6}" sibTransId="{E304AB88-D3E4-4DDD-BADA-85AC184C65FF}"/>
    <dgm:cxn modelId="{07FF3176-0904-4543-A986-51E325FDA3D4}" type="presOf" srcId="{603EE475-86CB-40F3-A0FA-C5D71FE15F4A}" destId="{E255C62D-AE88-4FBC-918A-3BDBEF370247}" srcOrd="0" destOrd="0" presId="urn:microsoft.com/office/officeart/2008/layout/LinedList"/>
    <dgm:cxn modelId="{085FB289-C422-4F1B-8870-2E78E02E5616}" type="presOf" srcId="{24A23537-7507-4BAB-8039-122CFB25EA7B}" destId="{081BC8CD-D7B9-4E05-9EBB-AC570D003582}" srcOrd="0" destOrd="0" presId="urn:microsoft.com/office/officeart/2008/layout/LinedList"/>
    <dgm:cxn modelId="{0973118D-D442-48BD-A662-FD02B4B87409}" type="presOf" srcId="{8906FFEA-F881-4445-8500-B75DE3B9FA36}" destId="{1C1198E0-0CD5-484B-9F96-F8932EEAF222}" srcOrd="0" destOrd="0" presId="urn:microsoft.com/office/officeart/2008/layout/LinedList"/>
    <dgm:cxn modelId="{2E473D95-769B-45FF-88D2-64C1CE579E31}" type="presOf" srcId="{3DAC28E8-0D01-4890-9E31-4C67BA1DEF89}" destId="{9410B93B-ADE4-4190-8687-9B1F2D5A239E}" srcOrd="0" destOrd="0" presId="urn:microsoft.com/office/officeart/2008/layout/LinedList"/>
    <dgm:cxn modelId="{0F8267AD-5CE9-49EE-8ABB-18733A677ED7}" srcId="{22E9DFDE-D2AC-4ECF-B647-4F9B7855524D}" destId="{8FCB4C32-A161-4BD6-9AC3-833AD48787AF}" srcOrd="9" destOrd="0" parTransId="{EDAC8707-57A3-4543-AA54-2914FE0FAA44}" sibTransId="{97C43949-04CE-4A45-A803-D57114536FAF}"/>
    <dgm:cxn modelId="{6CCC8BB5-2B44-4327-B8C6-F0050CA47AB6}" srcId="{22E9DFDE-D2AC-4ECF-B647-4F9B7855524D}" destId="{8906FFEA-F881-4445-8500-B75DE3B9FA36}" srcOrd="0" destOrd="0" parTransId="{4BF0BD0C-5002-48A9-814B-61B2F5E12B2E}" sibTransId="{38B39EF3-B8F0-4F0F-8B22-E6AA816E85C6}"/>
    <dgm:cxn modelId="{91AFB5B9-C328-4BF1-A946-28FA004B7988}" srcId="{22E9DFDE-D2AC-4ECF-B647-4F9B7855524D}" destId="{445AAFD2-CDF4-4755-BFB8-C1EA4DBE6500}" srcOrd="8" destOrd="0" parTransId="{C196AD2A-3684-4C92-A22D-DAE927102F5D}" sibTransId="{2254D7DD-392B-4C42-B7AD-A51E365C02D7}"/>
    <dgm:cxn modelId="{2CC867D2-7EDB-4BF8-94C2-0AED77072CAC}" srcId="{8A9D4624-98AB-45A7-8E2D-BEAF70BA7B31}" destId="{22E9DFDE-D2AC-4ECF-B647-4F9B7855524D}" srcOrd="0" destOrd="0" parTransId="{4D671BAC-1DCA-4F81-9401-B5C91EEC52E7}" sibTransId="{0D37F9F2-B56B-42CE-897B-DAC8972FE3E5}"/>
    <dgm:cxn modelId="{56EA96DB-C63F-4360-9ED1-4C12D829974B}" srcId="{22E9DFDE-D2AC-4ECF-B647-4F9B7855524D}" destId="{7CC2DFEE-6DAD-46C6-903D-99EA047ED90C}" srcOrd="5" destOrd="0" parTransId="{7549761F-A7E2-4171-A415-56B2E7CC278B}" sibTransId="{D27A418E-15E3-4DE5-AA2B-E61F6919A787}"/>
    <dgm:cxn modelId="{4F805FDD-6B7A-4B6E-A779-4CA4CF62573E}" srcId="{22E9DFDE-D2AC-4ECF-B647-4F9B7855524D}" destId="{3DAC28E8-0D01-4890-9E31-4C67BA1DEF89}" srcOrd="1" destOrd="0" parTransId="{06B97103-09CE-45AD-8C55-D8D72F09B95C}" sibTransId="{CC9F831E-87D8-457F-AFD4-0E8E2FA2E8EC}"/>
    <dgm:cxn modelId="{3C05A8E5-9E67-44E4-9BCA-D609C81F13D7}" type="presOf" srcId="{364FD6C9-37E8-474F-BAAB-C007A412BAF6}" destId="{F6AAC1FD-04DA-40D6-BA31-B24E40476E21}" srcOrd="0" destOrd="0" presId="urn:microsoft.com/office/officeart/2008/layout/LinedList"/>
    <dgm:cxn modelId="{A05598D4-D922-45AC-841C-D31A5A109E73}" type="presParOf" srcId="{00340997-5768-4871-AEEC-8B8AF1A2ABFD}" destId="{7351246B-2C7B-49E3-A953-D3BA899D9A74}" srcOrd="0" destOrd="0" presId="urn:microsoft.com/office/officeart/2008/layout/LinedList"/>
    <dgm:cxn modelId="{B0F87E8B-FC2F-492D-86FF-C20991F13D32}" type="presParOf" srcId="{00340997-5768-4871-AEEC-8B8AF1A2ABFD}" destId="{90B8098E-8BF7-4F9F-B9BD-1F87E444DB1F}" srcOrd="1" destOrd="0" presId="urn:microsoft.com/office/officeart/2008/layout/LinedList"/>
    <dgm:cxn modelId="{A817858C-D5D5-4BD1-A814-39CECDB76B68}" type="presParOf" srcId="{90B8098E-8BF7-4F9F-B9BD-1F87E444DB1F}" destId="{892AEA54-143E-4CDE-95E0-7E3D99F932F7}" srcOrd="0" destOrd="0" presId="urn:microsoft.com/office/officeart/2008/layout/LinedList"/>
    <dgm:cxn modelId="{8047EBA1-79D0-4054-9E47-A624D3899CD9}" type="presParOf" srcId="{90B8098E-8BF7-4F9F-B9BD-1F87E444DB1F}" destId="{B3C26630-3D3B-4BCB-9224-2C91590D12C9}" srcOrd="1" destOrd="0" presId="urn:microsoft.com/office/officeart/2008/layout/LinedList"/>
    <dgm:cxn modelId="{A2209786-5854-497E-AE49-F621DD4085F4}" type="presParOf" srcId="{B3C26630-3D3B-4BCB-9224-2C91590D12C9}" destId="{2BD456BF-A241-4386-AC02-6A789FF84B10}" srcOrd="0" destOrd="0" presId="urn:microsoft.com/office/officeart/2008/layout/LinedList"/>
    <dgm:cxn modelId="{24B5949E-62B9-452F-9ACE-AA47725CF5EA}" type="presParOf" srcId="{B3C26630-3D3B-4BCB-9224-2C91590D12C9}" destId="{8E48FE82-4762-412B-BBA7-E75682F63CE1}" srcOrd="1" destOrd="0" presId="urn:microsoft.com/office/officeart/2008/layout/LinedList"/>
    <dgm:cxn modelId="{9ED39104-9665-4208-922E-16264D550BF9}" type="presParOf" srcId="{8E48FE82-4762-412B-BBA7-E75682F63CE1}" destId="{23E74638-3B14-4830-89A8-849FB5810921}" srcOrd="0" destOrd="0" presId="urn:microsoft.com/office/officeart/2008/layout/LinedList"/>
    <dgm:cxn modelId="{5204DE99-D78A-4AA0-84E2-A54A17F7944C}" type="presParOf" srcId="{8E48FE82-4762-412B-BBA7-E75682F63CE1}" destId="{1C1198E0-0CD5-484B-9F96-F8932EEAF222}" srcOrd="1" destOrd="0" presId="urn:microsoft.com/office/officeart/2008/layout/LinedList"/>
    <dgm:cxn modelId="{0D2260FD-9A34-409D-AEBC-CDC583357B02}" type="presParOf" srcId="{8E48FE82-4762-412B-BBA7-E75682F63CE1}" destId="{8E7967E9-B11D-49E8-B548-35295C6B333E}" srcOrd="2" destOrd="0" presId="urn:microsoft.com/office/officeart/2008/layout/LinedList"/>
    <dgm:cxn modelId="{5B126254-0C79-4784-9971-E9543D7399F1}" type="presParOf" srcId="{B3C26630-3D3B-4BCB-9224-2C91590D12C9}" destId="{EA282831-F582-4B26-AD61-2A10E58038EE}" srcOrd="2" destOrd="0" presId="urn:microsoft.com/office/officeart/2008/layout/LinedList"/>
    <dgm:cxn modelId="{0381DECB-302E-42D4-8A1E-337C8EA3F9B0}" type="presParOf" srcId="{B3C26630-3D3B-4BCB-9224-2C91590D12C9}" destId="{E6A4E8BA-AD4B-4305-B5BB-D05381199172}" srcOrd="3" destOrd="0" presId="urn:microsoft.com/office/officeart/2008/layout/LinedList"/>
    <dgm:cxn modelId="{D1FD6D95-862E-4BF7-AAD9-B3273323C653}" type="presParOf" srcId="{B3C26630-3D3B-4BCB-9224-2C91590D12C9}" destId="{2CA882FB-5FFF-44A1-B4E1-1AE76FC0F092}" srcOrd="4" destOrd="0" presId="urn:microsoft.com/office/officeart/2008/layout/LinedList"/>
    <dgm:cxn modelId="{3B615823-33BC-4ADA-B489-7D12A7A5FF7E}" type="presParOf" srcId="{2CA882FB-5FFF-44A1-B4E1-1AE76FC0F092}" destId="{8B18F4CA-DBA1-4C30-97F3-3E57B0EDEB24}" srcOrd="0" destOrd="0" presId="urn:microsoft.com/office/officeart/2008/layout/LinedList"/>
    <dgm:cxn modelId="{5FAA8FB4-E371-463B-8754-D3B27655EF56}" type="presParOf" srcId="{2CA882FB-5FFF-44A1-B4E1-1AE76FC0F092}" destId="{9410B93B-ADE4-4190-8687-9B1F2D5A239E}" srcOrd="1" destOrd="0" presId="urn:microsoft.com/office/officeart/2008/layout/LinedList"/>
    <dgm:cxn modelId="{397909B9-0347-4082-BD7E-97CED37DD44C}" type="presParOf" srcId="{2CA882FB-5FFF-44A1-B4E1-1AE76FC0F092}" destId="{262D68EC-04A4-4FE0-BCF4-56B5BAF72E2B}" srcOrd="2" destOrd="0" presId="urn:microsoft.com/office/officeart/2008/layout/LinedList"/>
    <dgm:cxn modelId="{653CE74C-D062-4E3D-B2D8-571CAFE58BA4}" type="presParOf" srcId="{B3C26630-3D3B-4BCB-9224-2C91590D12C9}" destId="{48E7F3AC-D857-43F9-86E8-65D4ED4879CA}" srcOrd="5" destOrd="0" presId="urn:microsoft.com/office/officeart/2008/layout/LinedList"/>
    <dgm:cxn modelId="{3AE78E3A-0257-4C2D-9AA0-F0D263A644DE}" type="presParOf" srcId="{B3C26630-3D3B-4BCB-9224-2C91590D12C9}" destId="{86A75AF8-A857-49F5-ABFC-2D3ECC5972E0}" srcOrd="6" destOrd="0" presId="urn:microsoft.com/office/officeart/2008/layout/LinedList"/>
    <dgm:cxn modelId="{97C77FF1-427B-4369-9DA2-A67C449D1873}" type="presParOf" srcId="{B3C26630-3D3B-4BCB-9224-2C91590D12C9}" destId="{21848EE3-EA83-43C0-B46F-B044AD965E94}" srcOrd="7" destOrd="0" presId="urn:microsoft.com/office/officeart/2008/layout/LinedList"/>
    <dgm:cxn modelId="{2A576A5D-3C31-48C5-9CF1-91B60A7FEF90}" type="presParOf" srcId="{21848EE3-EA83-43C0-B46F-B044AD965E94}" destId="{1B2DDA5B-E546-429E-8CC2-A277E9B30CFB}" srcOrd="0" destOrd="0" presId="urn:microsoft.com/office/officeart/2008/layout/LinedList"/>
    <dgm:cxn modelId="{6700B469-2ABE-4851-A6D6-F5B6E2DD4EC3}" type="presParOf" srcId="{21848EE3-EA83-43C0-B46F-B044AD965E94}" destId="{081BC8CD-D7B9-4E05-9EBB-AC570D003582}" srcOrd="1" destOrd="0" presId="urn:microsoft.com/office/officeart/2008/layout/LinedList"/>
    <dgm:cxn modelId="{B430E632-2345-46E9-AC53-96866DFB394F}" type="presParOf" srcId="{21848EE3-EA83-43C0-B46F-B044AD965E94}" destId="{0EE08D05-732F-45B4-906F-A8993090C4F0}" srcOrd="2" destOrd="0" presId="urn:microsoft.com/office/officeart/2008/layout/LinedList"/>
    <dgm:cxn modelId="{3B14A21B-45F8-46D0-B8D7-C0DFAA961604}" type="presParOf" srcId="{B3C26630-3D3B-4BCB-9224-2C91590D12C9}" destId="{6E98B8DB-8E44-4594-BBAA-AD7829CD7F5E}" srcOrd="8" destOrd="0" presId="urn:microsoft.com/office/officeart/2008/layout/LinedList"/>
    <dgm:cxn modelId="{62382919-4DC8-458A-BD7F-722AACAD4782}" type="presParOf" srcId="{B3C26630-3D3B-4BCB-9224-2C91590D12C9}" destId="{175AD792-2F65-4DB9-8C33-F92C54F4B63E}" srcOrd="9" destOrd="0" presId="urn:microsoft.com/office/officeart/2008/layout/LinedList"/>
    <dgm:cxn modelId="{F6D85E44-8922-41E1-9EEE-2D1127212244}" type="presParOf" srcId="{B3C26630-3D3B-4BCB-9224-2C91590D12C9}" destId="{7A4CFF32-D54F-4E0C-9A0B-214EE35C8D54}" srcOrd="10" destOrd="0" presId="urn:microsoft.com/office/officeart/2008/layout/LinedList"/>
    <dgm:cxn modelId="{6E9F4D1C-4B92-4964-AFB0-C9548339327C}" type="presParOf" srcId="{7A4CFF32-D54F-4E0C-9A0B-214EE35C8D54}" destId="{9EFE646D-9A77-43F6-8030-1432E1F285F0}" srcOrd="0" destOrd="0" presId="urn:microsoft.com/office/officeart/2008/layout/LinedList"/>
    <dgm:cxn modelId="{5002A74C-A571-4855-8900-45565A88D25F}" type="presParOf" srcId="{7A4CFF32-D54F-4E0C-9A0B-214EE35C8D54}" destId="{E255C62D-AE88-4FBC-918A-3BDBEF370247}" srcOrd="1" destOrd="0" presId="urn:microsoft.com/office/officeart/2008/layout/LinedList"/>
    <dgm:cxn modelId="{12679DC0-15AE-46DB-B46B-CD29E6513EB2}" type="presParOf" srcId="{7A4CFF32-D54F-4E0C-9A0B-214EE35C8D54}" destId="{34C41486-0626-434F-BAED-499E51D43F09}" srcOrd="2" destOrd="0" presId="urn:microsoft.com/office/officeart/2008/layout/LinedList"/>
    <dgm:cxn modelId="{02CA2044-1343-4EE0-9653-631C9E8D74F7}" type="presParOf" srcId="{B3C26630-3D3B-4BCB-9224-2C91590D12C9}" destId="{4E1E6E6B-0363-4487-9AEA-721CB62EB520}" srcOrd="11" destOrd="0" presId="urn:microsoft.com/office/officeart/2008/layout/LinedList"/>
    <dgm:cxn modelId="{23C0820D-9A7E-478D-942F-1AC2AF751C49}" type="presParOf" srcId="{B3C26630-3D3B-4BCB-9224-2C91590D12C9}" destId="{6BE1FD4D-5158-499D-9A32-D3D238CFB8C1}" srcOrd="12" destOrd="0" presId="urn:microsoft.com/office/officeart/2008/layout/LinedList"/>
    <dgm:cxn modelId="{B21A4FEA-0D36-42B2-A386-8762795CBFA7}" type="presParOf" srcId="{B3C26630-3D3B-4BCB-9224-2C91590D12C9}" destId="{4EF4C772-F31A-454F-A9B9-5B46B1922CE9}" srcOrd="13" destOrd="0" presId="urn:microsoft.com/office/officeart/2008/layout/LinedList"/>
    <dgm:cxn modelId="{EFE42ABF-2C23-41E5-A8B5-F4AA1120C3F0}" type="presParOf" srcId="{4EF4C772-F31A-454F-A9B9-5B46B1922CE9}" destId="{9922C277-F286-4FCB-AADD-147571C2832C}" srcOrd="0" destOrd="0" presId="urn:microsoft.com/office/officeart/2008/layout/LinedList"/>
    <dgm:cxn modelId="{14C9EA0C-DC04-4650-A6D9-9F5084DE142E}" type="presParOf" srcId="{4EF4C772-F31A-454F-A9B9-5B46B1922CE9}" destId="{9806AA8C-91FD-443D-9507-CB0F82BB9B97}" srcOrd="1" destOrd="0" presId="urn:microsoft.com/office/officeart/2008/layout/LinedList"/>
    <dgm:cxn modelId="{4C35FDDF-57A4-4552-98C3-BF6042B7EE02}" type="presParOf" srcId="{4EF4C772-F31A-454F-A9B9-5B46B1922CE9}" destId="{B56DEB3E-B8D0-4A77-8B3C-4D990520D020}" srcOrd="2" destOrd="0" presId="urn:microsoft.com/office/officeart/2008/layout/LinedList"/>
    <dgm:cxn modelId="{B7CD42FB-2F2F-49EF-B187-750135155321}" type="presParOf" srcId="{B3C26630-3D3B-4BCB-9224-2C91590D12C9}" destId="{52652718-7BB4-4393-9214-235CFD37481C}" srcOrd="14" destOrd="0" presId="urn:microsoft.com/office/officeart/2008/layout/LinedList"/>
    <dgm:cxn modelId="{822B18D5-9892-4178-ADBF-3720905FA844}" type="presParOf" srcId="{B3C26630-3D3B-4BCB-9224-2C91590D12C9}" destId="{6832ADF1-6A67-4D6A-9627-54D1D9522DD7}" srcOrd="15" destOrd="0" presId="urn:microsoft.com/office/officeart/2008/layout/LinedList"/>
    <dgm:cxn modelId="{5E93F862-DFB4-498D-A47D-9D3284043121}" type="presParOf" srcId="{B3C26630-3D3B-4BCB-9224-2C91590D12C9}" destId="{A83FCC88-4FFC-44BF-82F3-B6B8EA1261BD}" srcOrd="16" destOrd="0" presId="urn:microsoft.com/office/officeart/2008/layout/LinedList"/>
    <dgm:cxn modelId="{07A0EF49-7063-4AEC-966B-9CEFD7CC1749}" type="presParOf" srcId="{A83FCC88-4FFC-44BF-82F3-B6B8EA1261BD}" destId="{FA2823DD-7C7D-41E9-81B5-96BC1AA1D51B}" srcOrd="0" destOrd="0" presId="urn:microsoft.com/office/officeart/2008/layout/LinedList"/>
    <dgm:cxn modelId="{FB3EB517-DDB2-4B56-8E7B-BBE8DA8AE25F}" type="presParOf" srcId="{A83FCC88-4FFC-44BF-82F3-B6B8EA1261BD}" destId="{0E26DC44-EB25-4D30-97A7-6584BD73F61B}" srcOrd="1" destOrd="0" presId="urn:microsoft.com/office/officeart/2008/layout/LinedList"/>
    <dgm:cxn modelId="{C99AA807-2B0D-4EC9-94A6-F5D16F76E6DE}" type="presParOf" srcId="{A83FCC88-4FFC-44BF-82F3-B6B8EA1261BD}" destId="{1C559E06-7753-493E-8FB4-7F4733ACD514}" srcOrd="2" destOrd="0" presId="urn:microsoft.com/office/officeart/2008/layout/LinedList"/>
    <dgm:cxn modelId="{32948158-DD3B-4FCD-BE55-8AF85191FC39}" type="presParOf" srcId="{B3C26630-3D3B-4BCB-9224-2C91590D12C9}" destId="{B9BC1435-FA43-4726-A209-64A18C748A17}" srcOrd="17" destOrd="0" presId="urn:microsoft.com/office/officeart/2008/layout/LinedList"/>
    <dgm:cxn modelId="{3AB2B7B7-B4B9-4093-823B-492B5DD6F098}" type="presParOf" srcId="{B3C26630-3D3B-4BCB-9224-2C91590D12C9}" destId="{927FC47F-D078-4049-9719-0330AA48BA72}" srcOrd="18" destOrd="0" presId="urn:microsoft.com/office/officeart/2008/layout/LinedList"/>
    <dgm:cxn modelId="{7A62A1B1-1D99-4924-897C-77BD32238A98}" type="presParOf" srcId="{B3C26630-3D3B-4BCB-9224-2C91590D12C9}" destId="{1AFB1A08-1DC2-4D65-8979-CE88F6CA3F5C}" srcOrd="19" destOrd="0" presId="urn:microsoft.com/office/officeart/2008/layout/LinedList"/>
    <dgm:cxn modelId="{325A1C9D-BEF7-4B56-8B49-5DEC2E2EA3DD}" type="presParOf" srcId="{1AFB1A08-1DC2-4D65-8979-CE88F6CA3F5C}" destId="{C917EC8C-F49B-41EB-846A-FD1421F5E939}" srcOrd="0" destOrd="0" presId="urn:microsoft.com/office/officeart/2008/layout/LinedList"/>
    <dgm:cxn modelId="{31F5268E-789F-4CC6-BEFF-19CF1AF0CF71}" type="presParOf" srcId="{1AFB1A08-1DC2-4D65-8979-CE88F6CA3F5C}" destId="{F6AAC1FD-04DA-40D6-BA31-B24E40476E21}" srcOrd="1" destOrd="0" presId="urn:microsoft.com/office/officeart/2008/layout/LinedList"/>
    <dgm:cxn modelId="{C9BE0C78-5985-460F-BE62-CD3509799CF4}" type="presParOf" srcId="{1AFB1A08-1DC2-4D65-8979-CE88F6CA3F5C}" destId="{1FD7017A-5F9B-4B52-A362-1BAD6E34D876}" srcOrd="2" destOrd="0" presId="urn:microsoft.com/office/officeart/2008/layout/LinedList"/>
    <dgm:cxn modelId="{ECDC78A4-5024-427B-8D63-5E95349E79FD}" type="presParOf" srcId="{B3C26630-3D3B-4BCB-9224-2C91590D12C9}" destId="{AB7B3BC5-E80B-4330-BEEE-01304A346DA6}" srcOrd="20" destOrd="0" presId="urn:microsoft.com/office/officeart/2008/layout/LinedList"/>
    <dgm:cxn modelId="{91FD18DC-B94A-44B7-BD87-9AE164E3405C}" type="presParOf" srcId="{B3C26630-3D3B-4BCB-9224-2C91590D12C9}" destId="{D3EC28BE-CC68-4CBA-AEF8-2F36A3EF31BA}" srcOrd="21" destOrd="0" presId="urn:microsoft.com/office/officeart/2008/layout/LinedList"/>
    <dgm:cxn modelId="{0D0E94BD-E61F-47CE-A5A6-61CB560B8C13}" type="presParOf" srcId="{B3C26630-3D3B-4BCB-9224-2C91590D12C9}" destId="{7B03EFA2-8A36-4952-89F8-0889D3DB5A95}" srcOrd="22" destOrd="0" presId="urn:microsoft.com/office/officeart/2008/layout/LinedList"/>
    <dgm:cxn modelId="{83BF275A-BB53-461D-A0F4-B074C5E6CFF4}" type="presParOf" srcId="{7B03EFA2-8A36-4952-89F8-0889D3DB5A95}" destId="{BFE605B9-F4A4-4C16-A4E0-2C8C0DF7BCC7}" srcOrd="0" destOrd="0" presId="urn:microsoft.com/office/officeart/2008/layout/LinedList"/>
    <dgm:cxn modelId="{ACAF29CB-59B0-42EF-AFDC-8DEE57034D13}" type="presParOf" srcId="{7B03EFA2-8A36-4952-89F8-0889D3DB5A95}" destId="{FA5FC27F-37DB-47BA-B28C-0B30EFAADBE9}" srcOrd="1" destOrd="0" presId="urn:microsoft.com/office/officeart/2008/layout/LinedList"/>
    <dgm:cxn modelId="{6219181B-1E1A-4CC9-B4A8-F92208A0F110}" type="presParOf" srcId="{7B03EFA2-8A36-4952-89F8-0889D3DB5A95}" destId="{B3ADBBC1-B097-47E0-B829-6229CA63C91D}" srcOrd="2" destOrd="0" presId="urn:microsoft.com/office/officeart/2008/layout/LinedList"/>
    <dgm:cxn modelId="{6BB4A855-25AD-4BB5-B2F5-7A2A4B58BDF3}" type="presParOf" srcId="{B3C26630-3D3B-4BCB-9224-2C91590D12C9}" destId="{3E0EE17D-9142-4753-9172-76C41B7A0A06}" srcOrd="23" destOrd="0" presId="urn:microsoft.com/office/officeart/2008/layout/LinedList"/>
    <dgm:cxn modelId="{4F922C69-7BDA-41E3-8D7B-B00DEF3DA7A6}" type="presParOf" srcId="{B3C26630-3D3B-4BCB-9224-2C91590D12C9}" destId="{211DBFAE-D661-4D9A-B698-48987701A457}" srcOrd="24" destOrd="0" presId="urn:microsoft.com/office/officeart/2008/layout/LinedList"/>
    <dgm:cxn modelId="{D7EACDFF-DAF6-48ED-B0B0-319A6134521F}" type="presParOf" srcId="{B3C26630-3D3B-4BCB-9224-2C91590D12C9}" destId="{A65301F6-0096-4DFD-8DA6-3C784E7E51E1}" srcOrd="25" destOrd="0" presId="urn:microsoft.com/office/officeart/2008/layout/LinedList"/>
    <dgm:cxn modelId="{F6E31AC1-E810-4444-AEF5-EE09B2F9093C}" type="presParOf" srcId="{A65301F6-0096-4DFD-8DA6-3C784E7E51E1}" destId="{04A383F6-DB7D-4E8C-947F-C68AC7B2B00A}" srcOrd="0" destOrd="0" presId="urn:microsoft.com/office/officeart/2008/layout/LinedList"/>
    <dgm:cxn modelId="{AF2CB4C6-2B73-4F81-A99B-9C111813292D}" type="presParOf" srcId="{A65301F6-0096-4DFD-8DA6-3C784E7E51E1}" destId="{75560173-03DD-4733-806A-DE6CE1588F42}" srcOrd="1" destOrd="0" presId="urn:microsoft.com/office/officeart/2008/layout/LinedList"/>
    <dgm:cxn modelId="{D09F315B-05F8-493D-808F-66EA0CCA1A49}" type="presParOf" srcId="{A65301F6-0096-4DFD-8DA6-3C784E7E51E1}" destId="{0FC29B93-2E19-42D3-B293-AB6252E847CB}" srcOrd="2" destOrd="0" presId="urn:microsoft.com/office/officeart/2008/layout/LinedList"/>
    <dgm:cxn modelId="{6B2C386C-E399-43B5-B58C-3A14D409E841}" type="presParOf" srcId="{B3C26630-3D3B-4BCB-9224-2C91590D12C9}" destId="{FF7ABBB3-FB90-461A-B619-6AD5E54EAF76}" srcOrd="26" destOrd="0" presId="urn:microsoft.com/office/officeart/2008/layout/LinedList"/>
    <dgm:cxn modelId="{6E7A0050-3EBB-418A-83A1-D604A3C6459A}" type="presParOf" srcId="{B3C26630-3D3B-4BCB-9224-2C91590D12C9}" destId="{F852A412-A60B-4884-B0B1-CACE8AFD0FE3}" srcOrd="27" destOrd="0" presId="urn:microsoft.com/office/officeart/2008/layout/LinedList"/>
    <dgm:cxn modelId="{FDD51D96-7F09-4052-9223-78EEE04BDF86}" type="presParOf" srcId="{B3C26630-3D3B-4BCB-9224-2C91590D12C9}" destId="{8F05CC15-27E9-4757-A426-12B42A70CBF9}" srcOrd="28" destOrd="0" presId="urn:microsoft.com/office/officeart/2008/layout/LinedList"/>
    <dgm:cxn modelId="{80C1BB99-0A60-49C8-9E8E-BDA393B93E0B}" type="presParOf" srcId="{8F05CC15-27E9-4757-A426-12B42A70CBF9}" destId="{312E61FB-FE71-41E6-A24C-31A822D51635}" srcOrd="0" destOrd="0" presId="urn:microsoft.com/office/officeart/2008/layout/LinedList"/>
    <dgm:cxn modelId="{41EA6054-D5A6-417E-B8DB-D51BA75A45B2}" type="presParOf" srcId="{8F05CC15-27E9-4757-A426-12B42A70CBF9}" destId="{AB31928B-3CF2-4F50-847C-24620E2E0B86}" srcOrd="1" destOrd="0" presId="urn:microsoft.com/office/officeart/2008/layout/LinedList"/>
    <dgm:cxn modelId="{A6918075-B2C2-4E9C-A1A3-C2399057D539}" type="presParOf" srcId="{8F05CC15-27E9-4757-A426-12B42A70CBF9}" destId="{7E63843A-B728-4014-A746-45D85EAA764E}" srcOrd="2" destOrd="0" presId="urn:microsoft.com/office/officeart/2008/layout/LinedList"/>
    <dgm:cxn modelId="{5638B674-1589-499F-8913-0F3436AED6A7}" type="presParOf" srcId="{B3C26630-3D3B-4BCB-9224-2C91590D12C9}" destId="{3AABD8B5-8767-4E81-B258-71A6C79CD5B5}" srcOrd="29" destOrd="0" presId="urn:microsoft.com/office/officeart/2008/layout/LinedList"/>
    <dgm:cxn modelId="{020B3D35-0F9C-466A-A29F-E7925C3B2B41}" type="presParOf" srcId="{B3C26630-3D3B-4BCB-9224-2C91590D12C9}" destId="{A00E863B-4AA5-4E65-91AB-70D190553221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1246B-2C7B-49E3-A953-D3BA899D9A74}">
      <dsp:nvSpPr>
        <dsp:cNvPr id="0" name=""/>
        <dsp:cNvSpPr/>
      </dsp:nvSpPr>
      <dsp:spPr>
        <a:xfrm>
          <a:off x="0" y="0"/>
          <a:ext cx="61578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AEA54-143E-4CDE-95E0-7E3D99F932F7}">
      <dsp:nvSpPr>
        <dsp:cNvPr id="0" name=""/>
        <dsp:cNvSpPr/>
      </dsp:nvSpPr>
      <dsp:spPr>
        <a:xfrm>
          <a:off x="0" y="0"/>
          <a:ext cx="2146007" cy="368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</a:t>
          </a:r>
          <a:endParaRPr lang="ru-RU" sz="2400" kern="1200" dirty="0"/>
        </a:p>
      </dsp:txBody>
      <dsp:txXfrm>
        <a:off x="0" y="0"/>
        <a:ext cx="2146007" cy="3686681"/>
      </dsp:txXfrm>
    </dsp:sp>
    <dsp:sp modelId="{1C1198E0-0CD5-484B-9F96-F8932EEAF222}">
      <dsp:nvSpPr>
        <dsp:cNvPr id="0" name=""/>
        <dsp:cNvSpPr/>
      </dsp:nvSpPr>
      <dsp:spPr>
        <a:xfrm>
          <a:off x="2221146" y="17461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game</a:t>
          </a:r>
          <a:endParaRPr lang="ru-RU" sz="1700" kern="1200" dirty="0"/>
        </a:p>
      </dsp:txBody>
      <dsp:txXfrm>
        <a:off x="2221146" y="17461"/>
        <a:ext cx="3932269" cy="349226"/>
      </dsp:txXfrm>
    </dsp:sp>
    <dsp:sp modelId="{EA282831-F582-4B26-AD61-2A10E58038EE}">
      <dsp:nvSpPr>
        <dsp:cNvPr id="0" name=""/>
        <dsp:cNvSpPr/>
      </dsp:nvSpPr>
      <dsp:spPr>
        <a:xfrm>
          <a:off x="2146007" y="366687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0B93B-ADE4-4190-8687-9B1F2D5A239E}">
      <dsp:nvSpPr>
        <dsp:cNvPr id="0" name=""/>
        <dsp:cNvSpPr/>
      </dsp:nvSpPr>
      <dsp:spPr>
        <a:xfrm>
          <a:off x="2221146" y="384149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loadlevel</a:t>
          </a:r>
          <a:endParaRPr lang="ru-RU" sz="1700" kern="1200" dirty="0"/>
        </a:p>
      </dsp:txBody>
      <dsp:txXfrm>
        <a:off x="2221146" y="384149"/>
        <a:ext cx="3932269" cy="349226"/>
      </dsp:txXfrm>
    </dsp:sp>
    <dsp:sp modelId="{48E7F3AC-D857-43F9-86E8-65D4ED4879CA}">
      <dsp:nvSpPr>
        <dsp:cNvPr id="0" name=""/>
        <dsp:cNvSpPr/>
      </dsp:nvSpPr>
      <dsp:spPr>
        <a:xfrm>
          <a:off x="2146007" y="733375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BC8CD-D7B9-4E05-9EBB-AC570D003582}">
      <dsp:nvSpPr>
        <dsp:cNvPr id="0" name=""/>
        <dsp:cNvSpPr/>
      </dsp:nvSpPr>
      <dsp:spPr>
        <a:xfrm>
          <a:off x="2221146" y="750837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helpmode</a:t>
          </a:r>
          <a:endParaRPr lang="ru-RU" sz="1700" kern="1200" dirty="0"/>
        </a:p>
      </dsp:txBody>
      <dsp:txXfrm>
        <a:off x="2221146" y="750837"/>
        <a:ext cx="3932269" cy="349226"/>
      </dsp:txXfrm>
    </dsp:sp>
    <dsp:sp modelId="{6E98B8DB-8E44-4594-BBAA-AD7829CD7F5E}">
      <dsp:nvSpPr>
        <dsp:cNvPr id="0" name=""/>
        <dsp:cNvSpPr/>
      </dsp:nvSpPr>
      <dsp:spPr>
        <a:xfrm>
          <a:off x="2146007" y="1100063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5C62D-AE88-4FBC-918A-3BDBEF370247}">
      <dsp:nvSpPr>
        <dsp:cNvPr id="0" name=""/>
        <dsp:cNvSpPr/>
      </dsp:nvSpPr>
      <dsp:spPr>
        <a:xfrm>
          <a:off x="2221146" y="1117525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winmode</a:t>
          </a:r>
          <a:endParaRPr lang="ru-RU" sz="1700" kern="1200" dirty="0"/>
        </a:p>
      </dsp:txBody>
      <dsp:txXfrm>
        <a:off x="2221146" y="1117525"/>
        <a:ext cx="3932269" cy="349226"/>
      </dsp:txXfrm>
    </dsp:sp>
    <dsp:sp modelId="{4E1E6E6B-0363-4487-9AEA-721CB62EB520}">
      <dsp:nvSpPr>
        <dsp:cNvPr id="0" name=""/>
        <dsp:cNvSpPr/>
      </dsp:nvSpPr>
      <dsp:spPr>
        <a:xfrm>
          <a:off x="2146007" y="1466751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6AA8C-91FD-443D-9507-CB0F82BB9B97}">
      <dsp:nvSpPr>
        <dsp:cNvPr id="0" name=""/>
        <dsp:cNvSpPr/>
      </dsp:nvSpPr>
      <dsp:spPr>
        <a:xfrm>
          <a:off x="2221146" y="1484213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losemode</a:t>
          </a:r>
          <a:endParaRPr lang="ru-RU" sz="1700" kern="1200" dirty="0"/>
        </a:p>
      </dsp:txBody>
      <dsp:txXfrm>
        <a:off x="2221146" y="1484213"/>
        <a:ext cx="3932269" cy="349226"/>
      </dsp:txXfrm>
    </dsp:sp>
    <dsp:sp modelId="{52652718-7BB4-4393-9214-235CFD37481C}">
      <dsp:nvSpPr>
        <dsp:cNvPr id="0" name=""/>
        <dsp:cNvSpPr/>
      </dsp:nvSpPr>
      <dsp:spPr>
        <a:xfrm>
          <a:off x="2146007" y="1833439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6DC44-EB25-4D30-97A7-6584BD73F61B}">
      <dsp:nvSpPr>
        <dsp:cNvPr id="0" name=""/>
        <dsp:cNvSpPr/>
      </dsp:nvSpPr>
      <dsp:spPr>
        <a:xfrm>
          <a:off x="2221146" y="1850901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levelmode</a:t>
          </a:r>
          <a:endParaRPr lang="ru-RU" sz="1700" kern="1200" dirty="0"/>
        </a:p>
      </dsp:txBody>
      <dsp:txXfrm>
        <a:off x="2221146" y="1850901"/>
        <a:ext cx="3932269" cy="349226"/>
      </dsp:txXfrm>
    </dsp:sp>
    <dsp:sp modelId="{B9BC1435-FA43-4726-A209-64A18C748A17}">
      <dsp:nvSpPr>
        <dsp:cNvPr id="0" name=""/>
        <dsp:cNvSpPr/>
      </dsp:nvSpPr>
      <dsp:spPr>
        <a:xfrm>
          <a:off x="2146007" y="2200127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AC1FD-04DA-40D6-BA31-B24E40476E21}">
      <dsp:nvSpPr>
        <dsp:cNvPr id="0" name=""/>
        <dsp:cNvSpPr/>
      </dsp:nvSpPr>
      <dsp:spPr>
        <a:xfrm>
          <a:off x="2221146" y="2217589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levelsmode</a:t>
          </a:r>
          <a:endParaRPr lang="ru-RU" sz="1700" kern="1200" dirty="0"/>
        </a:p>
      </dsp:txBody>
      <dsp:txXfrm>
        <a:off x="2221146" y="2217589"/>
        <a:ext cx="3932269" cy="349226"/>
      </dsp:txXfrm>
    </dsp:sp>
    <dsp:sp modelId="{AB7B3BC5-E80B-4330-BEEE-01304A346DA6}">
      <dsp:nvSpPr>
        <dsp:cNvPr id="0" name=""/>
        <dsp:cNvSpPr/>
      </dsp:nvSpPr>
      <dsp:spPr>
        <a:xfrm>
          <a:off x="2146007" y="2566815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FC27F-37DB-47BA-B28C-0B30EFAADBE9}">
      <dsp:nvSpPr>
        <dsp:cNvPr id="0" name=""/>
        <dsp:cNvSpPr/>
      </dsp:nvSpPr>
      <dsp:spPr>
        <a:xfrm>
          <a:off x="2221146" y="2584276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exitmode</a:t>
          </a:r>
          <a:endParaRPr lang="ru-RU" sz="1700" kern="1200" dirty="0"/>
        </a:p>
      </dsp:txBody>
      <dsp:txXfrm>
        <a:off x="2221146" y="2584276"/>
        <a:ext cx="3932269" cy="349226"/>
      </dsp:txXfrm>
    </dsp:sp>
    <dsp:sp modelId="{3E0EE17D-9142-4753-9172-76C41B7A0A06}">
      <dsp:nvSpPr>
        <dsp:cNvPr id="0" name=""/>
        <dsp:cNvSpPr/>
      </dsp:nvSpPr>
      <dsp:spPr>
        <a:xfrm>
          <a:off x="2146007" y="2933503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60173-03DD-4733-806A-DE6CE1588F42}">
      <dsp:nvSpPr>
        <dsp:cNvPr id="0" name=""/>
        <dsp:cNvSpPr/>
      </dsp:nvSpPr>
      <dsp:spPr>
        <a:xfrm>
          <a:off x="2221146" y="2950964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creditsmode</a:t>
          </a:r>
          <a:endParaRPr lang="ru-RU" sz="1700" kern="1200" dirty="0"/>
        </a:p>
      </dsp:txBody>
      <dsp:txXfrm>
        <a:off x="2221146" y="2950964"/>
        <a:ext cx="3932269" cy="349226"/>
      </dsp:txXfrm>
    </dsp:sp>
    <dsp:sp modelId="{FF7ABBB3-FB90-461A-B619-6AD5E54EAF76}">
      <dsp:nvSpPr>
        <dsp:cNvPr id="0" name=""/>
        <dsp:cNvSpPr/>
      </dsp:nvSpPr>
      <dsp:spPr>
        <a:xfrm>
          <a:off x="2146007" y="3300191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1928B-3CF2-4F50-847C-24620E2E0B86}">
      <dsp:nvSpPr>
        <dsp:cNvPr id="0" name=""/>
        <dsp:cNvSpPr/>
      </dsp:nvSpPr>
      <dsp:spPr>
        <a:xfrm>
          <a:off x="2221146" y="3317652"/>
          <a:ext cx="3932269" cy="349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menumode</a:t>
          </a:r>
          <a:endParaRPr lang="ru-RU" sz="1700" kern="1200" dirty="0"/>
        </a:p>
      </dsp:txBody>
      <dsp:txXfrm>
        <a:off x="2221146" y="3317652"/>
        <a:ext cx="3932269" cy="349226"/>
      </dsp:txXfrm>
    </dsp:sp>
    <dsp:sp modelId="{3AABD8B5-8767-4E81-B258-71A6C79CD5B5}">
      <dsp:nvSpPr>
        <dsp:cNvPr id="0" name=""/>
        <dsp:cNvSpPr/>
      </dsp:nvSpPr>
      <dsp:spPr>
        <a:xfrm>
          <a:off x="2146007" y="3666879"/>
          <a:ext cx="4007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7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7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38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4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5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8D22-1366-4FEF-98E4-B1419A06E7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EDED-A9FE-4E65-9F6D-0871DAE71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55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rSeruju/LifeIsP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33156" y="2269375"/>
            <a:ext cx="5189912" cy="1431780"/>
          </a:xfrm>
        </p:spPr>
        <p:txBody>
          <a:bodyPr>
            <a:normAutofit/>
          </a:bodyPr>
          <a:lstStyle/>
          <a:p>
            <a:pPr algn="ctr"/>
            <a:r>
              <a:rPr lang="en-US" sz="8000" i="1" spc="300" dirty="0" err="1">
                <a:latin typeface="Bauhaus 93" panose="04030905020B02020C02" pitchFamily="82" charset="0"/>
              </a:rPr>
              <a:t>LifeIspain</a:t>
            </a:r>
            <a:endParaRPr lang="ru-RU" sz="8000" i="1" spc="300" dirty="0"/>
          </a:p>
        </p:txBody>
      </p:sp>
    </p:spTree>
    <p:extLst>
      <p:ext uri="{BB962C8B-B14F-4D97-AF65-F5344CB8AC3E}">
        <p14:creationId xmlns:p14="http://schemas.microsoft.com/office/powerpoint/2010/main" val="23931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1971" y="1246909"/>
            <a:ext cx="10218662" cy="43614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задумывался как небольшая игра-головоломка.</a:t>
            </a:r>
          </a:p>
          <a:p>
            <a:pPr marL="0" indent="0">
              <a:buNone/>
            </a:pPr>
            <a:r>
              <a:rPr lang="ru-RU" dirty="0"/>
              <a:t>	Основной задачей было сделать интересную и занимательную игру.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914400" lvl="2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35778" y="182880"/>
            <a:ext cx="41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i="1" dirty="0">
                <a:latin typeface="+mj-lt"/>
              </a:rPr>
              <a:t>Идея</a:t>
            </a:r>
            <a:endParaRPr lang="ru-RU" sz="3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35778" y="182880"/>
            <a:ext cx="41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i="1" dirty="0">
                <a:latin typeface="+mj-lt"/>
              </a:rPr>
              <a:t>Реализация</a:t>
            </a:r>
            <a:endParaRPr lang="ru-RU" sz="3200" i="1" dirty="0">
              <a:latin typeface="+mj-lt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901040" y="835462"/>
            <a:ext cx="6467302" cy="477911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Основа программы – чистые функции.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В программе используются библиотеки </a:t>
            </a:r>
            <a:r>
              <a:rPr lang="en-US" sz="1800" dirty="0" err="1"/>
              <a:t>pygame</a:t>
            </a:r>
            <a:r>
              <a:rPr lang="en-US" sz="1800" dirty="0"/>
              <a:t>, </a:t>
            </a:r>
            <a:r>
              <a:rPr lang="en-US" sz="1800" dirty="0" err="1"/>
              <a:t>numpy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ru-RU" sz="1800" dirty="0"/>
              <a:t>.</a:t>
            </a:r>
            <a:endParaRPr lang="en-US" sz="18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324C23D1-D497-4975-82CB-3FD9AB041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297678"/>
              </p:ext>
            </p:extLst>
          </p:nvPr>
        </p:nvGraphicFramePr>
        <p:xfrm>
          <a:off x="2901040" y="2335857"/>
          <a:ext cx="6157843" cy="3686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9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1044" y="1119678"/>
            <a:ext cx="8487294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Основная задумка выполнена</a:t>
            </a:r>
          </a:p>
          <a:p>
            <a:pPr marL="0" indent="0">
              <a:buNone/>
            </a:pPr>
            <a:r>
              <a:rPr lang="ru-RU" dirty="0"/>
              <a:t>Доработка:</a:t>
            </a:r>
          </a:p>
          <a:p>
            <a:r>
              <a:rPr lang="ru-RU" dirty="0"/>
              <a:t>Добавление редактора уровней</a:t>
            </a:r>
          </a:p>
          <a:p>
            <a:r>
              <a:rPr lang="ru-RU" dirty="0"/>
              <a:t>Добавление новых уровней</a:t>
            </a:r>
          </a:p>
          <a:p>
            <a:r>
              <a:rPr lang="ru-RU" dirty="0"/>
              <a:t>Обновление интерфейса</a:t>
            </a:r>
          </a:p>
          <a:p>
            <a:r>
              <a:rPr lang="ru-RU" dirty="0"/>
              <a:t>Добавление абстракций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5778" y="182880"/>
            <a:ext cx="419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i="1" dirty="0">
                <a:latin typeface="+mj-lt"/>
              </a:rPr>
              <a:t>Заключение</a:t>
            </a:r>
            <a:endParaRPr lang="ru-RU" sz="3200" i="1" dirty="0">
              <a:latin typeface="+mj-lt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227EA07-E47F-4FBF-911C-3761BB16FE16}"/>
              </a:ext>
            </a:extLst>
          </p:cNvPr>
          <p:cNvSpPr txBox="1">
            <a:spLocks/>
          </p:cNvSpPr>
          <p:nvPr/>
        </p:nvSpPr>
        <p:spPr>
          <a:xfrm>
            <a:off x="6904382" y="6471134"/>
            <a:ext cx="4929808" cy="386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2"/>
              </a:rPr>
              <a:t>https://github.com/SirSeruju/LifeIsPain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128</TotalTime>
  <Words>72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Bauhaus 93</vt:lpstr>
      <vt:lpstr>Tw Cen MT</vt:lpstr>
      <vt:lpstr>Контур</vt:lpstr>
      <vt:lpstr>LifeIspain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Peectp</dc:title>
  <dc:creator>Ярослав Чуркин</dc:creator>
  <cp:lastModifiedBy>User</cp:lastModifiedBy>
  <cp:revision>12</cp:revision>
  <dcterms:created xsi:type="dcterms:W3CDTF">2020-11-12T21:38:46Z</dcterms:created>
  <dcterms:modified xsi:type="dcterms:W3CDTF">2021-01-19T14:12:48Z</dcterms:modified>
</cp:coreProperties>
</file>