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4DACF-7163-BD9D-1BD3-2C3AD04E207B}" v="449" dt="2024-12-06T06:21:29.969"/>
    <p1510:client id="{36118659-1F7A-24B5-18C9-CF8CA4703BC0}" v="34" dt="2024-12-06T05:29:15.867"/>
    <p1510:client id="{70099E73-1EAD-719A-C677-2940A4FFF551}" v="9" dt="2024-12-06T00:10:19.875"/>
    <p1510:client id="{DEF09122-AB75-ED85-F54A-63FBBC2489C1}" v="372" dt="2024-12-06T07:44:36.152"/>
    <p1510:client id="{E7171BEF-46D5-F6F3-3F3C-A89D56E2D295}" v="291" dt="2024-12-06T00:07:4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6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5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6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Times New Roman"/>
                <a:cs typeface="Times New Roman"/>
              </a:rPr>
              <a:t>New York City </a:t>
            </a:r>
            <a:br>
              <a:rPr lang="en-US" sz="7200" b="1" dirty="0">
                <a:latin typeface="Times New Roman"/>
                <a:cs typeface="Times New Roman"/>
              </a:rPr>
            </a:br>
            <a:r>
              <a:rPr lang="en-US" sz="7200" b="1" dirty="0">
                <a:latin typeface="Times New Roman"/>
                <a:cs typeface="Times New Roman"/>
              </a:rPr>
              <a:t>Leading Cause of 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latin typeface="Times New Roman"/>
                <a:cs typeface="Times New Roman"/>
              </a:rPr>
              <a:t>Beza Arega</a:t>
            </a:r>
          </a:p>
        </p:txBody>
      </p:sp>
    </p:spTree>
    <p:extLst>
      <p:ext uri="{BB962C8B-B14F-4D97-AF65-F5344CB8AC3E}">
        <p14:creationId xmlns:p14="http://schemas.microsoft.com/office/powerpoint/2010/main" val="284044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This analysis visualized the highest and lowest leading causes of death in New York and the year with the highest and lowest death rate. New York is a very diverse state which is probably why there wasn't any difference in death rates based on race and ethnicity. There was a difference in the rates when it was based on gender, females had a slightly higher death rates than male throughout the years. Using the different visualizations helped to better understand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0565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058" y="1711825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8497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99444" y="2794552"/>
            <a:ext cx="9144000" cy="125033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cap="none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New York is in the United States. It is considered the busiest city and known for its diversity in race and ethnicity.</a:t>
            </a:r>
            <a:endParaRPr lang="en-US" dirty="0">
              <a:solidFill>
                <a:schemeClr val="tx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ADC6693-675B-E397-22E9-78FE3143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1CBCAA-6B04-4E0B-92CA-294313E7D5D1}" type="datetime1"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BFD0BB8-A192-A4D5-6B1D-23BF47DB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9E41C5-68DA-65E7-47E9-74994D3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C1AFBD-0EAA-5D7E-EFB2-7AFE0D98F221}"/>
              </a:ext>
            </a:extLst>
          </p:cNvPr>
          <p:cNvSpPr txBox="1">
            <a:spLocks/>
          </p:cNvSpPr>
          <p:nvPr/>
        </p:nvSpPr>
        <p:spPr>
          <a:xfrm>
            <a:off x="1196622" y="1084285"/>
            <a:ext cx="9144000" cy="14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200" cap="none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2200" cap="none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This dataset shows the leading cause of death in New York between the years 2007-2021.</a:t>
            </a:r>
          </a:p>
        </p:txBody>
      </p:sp>
    </p:spTree>
    <p:extLst>
      <p:ext uri="{BB962C8B-B14F-4D97-AF65-F5344CB8AC3E}">
        <p14:creationId xmlns:p14="http://schemas.microsoft.com/office/powerpoint/2010/main" val="30415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C1AFBD-0EAA-5D7E-EFB2-7AFE0D98F221}"/>
              </a:ext>
            </a:extLst>
          </p:cNvPr>
          <p:cNvSpPr txBox="1">
            <a:spLocks/>
          </p:cNvSpPr>
          <p:nvPr/>
        </p:nvSpPr>
        <p:spPr>
          <a:xfrm>
            <a:off x="280704" y="493007"/>
            <a:ext cx="3748065" cy="575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endParaRPr lang="en-US" sz="3600" cap="none" spc="-50" dirty="0">
              <a:solidFill>
                <a:srgbClr val="FFFFFF"/>
              </a:solidFill>
              <a:latin typeface="Times New Roman"/>
              <a:ea typeface="+mj-ea"/>
              <a:cs typeface="Times New Roman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cap="none" spc="-5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The total death count is 2102 in this dataset.</a:t>
            </a:r>
            <a:endParaRPr lang="en-US" sz="3200" b="1" cap="none" spc="-50">
              <a:solidFill>
                <a:srgbClr val="FFFFFF"/>
              </a:solidFill>
              <a:latin typeface="Times New Roman"/>
              <a:ea typeface="Calibri Light"/>
              <a:cs typeface="Times New Roman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ADC6693-675B-E397-22E9-78FE3143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F1CBCAA-6B04-4E0B-92CA-294313E7D5D1}" type="datetime1">
              <a:rPr lang="en-US"/>
              <a:pPr defTabSz="457200"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 6 variables in the dataset to help us better understand the data: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Leading Causes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Gender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Race and Ethnicity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Deaths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Death Rate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Age adjusted death rate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BFD0BB8-A192-A4D5-6B1D-23BF47DB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9E41C5-68DA-65E7-47E9-74994D3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5E4DE196-8A13-4FF7-A07E-102851959EAB}" type="slidenum">
              <a:rPr lang="en-US">
                <a:solidFill>
                  <a:schemeClr val="tx2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5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The highest leading cause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6A92E-4191-468C-A7AD-25C55765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774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latin typeface="Times New Roman"/>
                <a:cs typeface="Times New Roman"/>
              </a:rPr>
              <a:t>The highest leading causes </a:t>
            </a:r>
            <a:r>
              <a:rPr lang="en-US" dirty="0">
                <a:latin typeface="Times New Roman"/>
                <a:cs typeface="Courier New"/>
              </a:rPr>
              <a:t>of death in New York were disease of heart, malignant neoplasm (cancer), and influenza and pneumonia.</a:t>
            </a:r>
            <a:endParaRPr lang="en-US" kern="1200" dirty="0">
              <a:latin typeface="Times New Roman"/>
              <a:cs typeface="Times New Roma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3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Times New Roman"/>
                <a:cs typeface="Times New Roman"/>
              </a:rPr>
              <a:t>The lowest leading cause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32638-4BBB-2ED1-1CB4-33900634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7744"/>
          <a:stretch/>
        </p:blipFill>
        <p:spPr>
          <a:xfrm>
            <a:off x="634023" y="640081"/>
            <a:ext cx="6909752" cy="531440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Courier New"/>
              </a:rPr>
              <a:t>The</a:t>
            </a:r>
            <a:r>
              <a:rPr lang="en-US" kern="1200">
                <a:latin typeface="Times New Roman"/>
                <a:cs typeface="Courier New"/>
              </a:rPr>
              <a:t> lowest leading </a:t>
            </a:r>
            <a:r>
              <a:rPr lang="en-US">
                <a:latin typeface="Times New Roman"/>
                <a:cs typeface="Courier New"/>
              </a:rPr>
              <a:t>causes were tuberculosis, meningitis, pregnancy childbirth and the puerperium and human immunodeficiency virus disease.</a:t>
            </a:r>
            <a:endParaRPr lang="en-US">
              <a:latin typeface="Times New Roman"/>
              <a:ea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43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986590" cy="1422535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/>
                <a:cs typeface="Times New Roman"/>
              </a:rPr>
              <a:t>The death rate throughout the years</a:t>
            </a:r>
          </a:p>
        </p:txBody>
      </p: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0D29A39D-6DFA-32DF-3628-78B9E693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53519"/>
            <a:ext cx="6909801" cy="24875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340025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 death rate seems to be slightly deceasing and increasing throughout the years, but there was a significant increase in 2019. 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2019 was the year with the highest death rate. 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 lowest death rate was in the years 2013 and 2020.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835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81090-0403-7DE4-10DD-1B5B4585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8" y="656349"/>
            <a:ext cx="345865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/>
                <a:cs typeface="Times New Roman"/>
              </a:rPr>
              <a:t>Highest leading cause in 2019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0B8C9A-ED88-28D0-B1E2-4984F7D1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76" y="2984480"/>
            <a:ext cx="3314881" cy="337865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FFFFFF"/>
                </a:solidFill>
                <a:latin typeface="Times New Roman"/>
                <a:cs typeface="Times New Roman"/>
              </a:rPr>
              <a:t>The highest leading causes of death in 2019 were disease of heart, malignant neoplasm (cancer), diabetes mellitus, and influenza and pneumonia.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E52B-05AA-7355-0B53-1386AA4C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82" t="283" r="-194"/>
          <a:stretch/>
        </p:blipFill>
        <p:spPr>
          <a:xfrm>
            <a:off x="4353828" y="1171604"/>
            <a:ext cx="7330044" cy="4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3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227" y="573958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Death rate throughout the years by race and ethnicity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F377CFDB-D2C3-9EBD-348F-1A256BA3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85" y="1822505"/>
            <a:ext cx="4559425" cy="22721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Courier New"/>
              </a:rPr>
              <a:t>The race &amp; ethnicity of this dataset seems to be equal throughout the years. By looking at the visual, the only outliers are the races &amp; ethnicities that were not mentioned.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Courier New"/>
            </a:endParaRPr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A8CB673-E1A1-98A3-DA50-9FEA16EA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15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841" y="398982"/>
            <a:ext cx="4565205" cy="1200361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latin typeface="Times New Roman"/>
                <a:cs typeface="Times New Roman"/>
              </a:rPr>
              <a:t>Death rates throughout the years by gender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750F12-1CD2-31D9-1DDF-E0CFB2B1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44" y="1720657"/>
            <a:ext cx="4565206" cy="39776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Throughout the years, females seem to have more deaths than males.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Courier New"/>
              </a:rPr>
              <a:t>There isn't a significant difference between the death counts between the 2 genders, but we can see that the female death count is slightly higher than the males throughout the years. </a:t>
            </a: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Courier New"/>
              </a:rPr>
              <a:t>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here are years which the 2 genders are equal like in 2010 and 2019. </a:t>
            </a:r>
            <a:endParaRPr lang="en-US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9ABAE-7442-5A5B-DC87-C4C21EF3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23676"/>
            <a:ext cx="5628018" cy="5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8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175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New York City  Leading Cause of Death</vt:lpstr>
      <vt:lpstr>PowerPoint Presentation</vt:lpstr>
      <vt:lpstr>PowerPoint Presentation</vt:lpstr>
      <vt:lpstr>The highest leading cause</vt:lpstr>
      <vt:lpstr>The lowest leading cause</vt:lpstr>
      <vt:lpstr>The death rate throughout the years</vt:lpstr>
      <vt:lpstr>Highest leading cause in 2019</vt:lpstr>
      <vt:lpstr>Death rate throughout the years by race and ethnicity</vt:lpstr>
      <vt:lpstr>Death rates throughout the years by gender</vt:lpstr>
      <vt:lpstr>Conclusion</vt:lpstr>
      <vt:lpstr>Thank you!</vt:lpstr>
    </vt:vector>
  </TitlesOfParts>
  <Company>AAA Club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Death Leading Cause</dc:title>
  <dc:creator>Arega, Beza</dc:creator>
  <cp:lastModifiedBy>Arega, Beza</cp:lastModifiedBy>
  <cp:revision>529</cp:revision>
  <dcterms:created xsi:type="dcterms:W3CDTF">2024-12-05T18:57:53Z</dcterms:created>
  <dcterms:modified xsi:type="dcterms:W3CDTF">2024-12-06T07:45:41Z</dcterms:modified>
</cp:coreProperties>
</file>