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3"/>
  </p:notesMasterIdLst>
  <p:sldIdLst>
    <p:sldId id="256" r:id="rId2"/>
    <p:sldId id="312" r:id="rId3"/>
    <p:sldId id="326" r:id="rId4"/>
    <p:sldId id="364" r:id="rId5"/>
    <p:sldId id="365" r:id="rId6"/>
    <p:sldId id="366" r:id="rId7"/>
    <p:sldId id="367" r:id="rId8"/>
    <p:sldId id="368" r:id="rId9"/>
    <p:sldId id="369" r:id="rId10"/>
    <p:sldId id="353" r:id="rId11"/>
    <p:sldId id="370" r:id="rId12"/>
    <p:sldId id="320" r:id="rId13"/>
    <p:sldId id="357" r:id="rId14"/>
    <p:sldId id="318" r:id="rId15"/>
    <p:sldId id="358" r:id="rId16"/>
    <p:sldId id="360" r:id="rId17"/>
    <p:sldId id="371" r:id="rId18"/>
    <p:sldId id="361" r:id="rId19"/>
    <p:sldId id="362" r:id="rId20"/>
    <p:sldId id="372" r:id="rId21"/>
    <p:sldId id="373" r:id="rId22"/>
  </p:sldIdLst>
  <p:sldSz cx="9144000" cy="5143500" type="screen16x9"/>
  <p:notesSz cx="6858000" cy="9144000"/>
  <p:embeddedFontLst>
    <p:embeddedFont>
      <p:font typeface="Nunito Light" pitchFamily="2" charset="0"/>
      <p:regular r:id="rId24"/>
      <p:italic r:id="rId25"/>
    </p:embeddedFont>
    <p:embeddedFont>
      <p:font typeface="Poppins" panose="00000500000000000000" pitchFamily="2" charset="0"/>
      <p:regular r:id="rId26"/>
      <p:bold r:id="rId27"/>
      <p:italic r:id="rId28"/>
      <p:boldItalic r:id="rId29"/>
    </p:embeddedFont>
    <p:embeddedFont>
      <p:font typeface="Proxima Nova" panose="020B0604020202020204" charset="0"/>
      <p:regular r:id="rId30"/>
      <p:bold r:id="rId31"/>
      <p:italic r:id="rId32"/>
      <p:boldItalic r:id="rId33"/>
    </p:embeddedFont>
    <p:embeddedFont>
      <p:font typeface="VT323" panose="020B0604020202020204" charset="0"/>
      <p:regular r:id="rId34"/>
    </p:embeddedFont>
    <p:embeddedFont>
      <p:font typeface="Work Sans"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288B94-A960-4714-990F-DFA6F876A1AE}">
  <a:tblStyle styleId="{C5288B94-A960-4714-990F-DFA6F876A1A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7B79D63-99AC-4BA3-AE55-D0E32E9FA02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8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4"/>
        <p:cNvGrpSpPr/>
        <p:nvPr/>
      </p:nvGrpSpPr>
      <p:grpSpPr>
        <a:xfrm>
          <a:off x="0" y="0"/>
          <a:ext cx="0" cy="0"/>
          <a:chOff x="0" y="0"/>
          <a:chExt cx="0" cy="0"/>
        </a:xfrm>
      </p:grpSpPr>
      <p:sp>
        <p:nvSpPr>
          <p:cNvPr id="2915" name="Google Shape;291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6" name="Google Shape;291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7951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419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394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962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0800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6146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544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738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30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32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7"/>
        <p:cNvGrpSpPr/>
        <p:nvPr/>
      </p:nvGrpSpPr>
      <p:grpSpPr>
        <a:xfrm>
          <a:off x="0" y="0"/>
          <a:ext cx="0" cy="0"/>
          <a:chOff x="0" y="0"/>
          <a:chExt cx="0" cy="0"/>
        </a:xfrm>
      </p:grpSpPr>
      <p:sp>
        <p:nvSpPr>
          <p:cNvPr id="3018" name="Google Shape;3018;ge2c64a9ea7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9" name="Google Shape;3019;ge2c64a9ea7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841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4262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e2c64a9ea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e2c64a9ea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2881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883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58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30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1077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420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4518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5"/>
        <p:cNvGrpSpPr/>
        <p:nvPr/>
      </p:nvGrpSpPr>
      <p:grpSpPr>
        <a:xfrm>
          <a:off x="0" y="0"/>
          <a:ext cx="0" cy="0"/>
          <a:chOff x="0" y="0"/>
          <a:chExt cx="0" cy="0"/>
        </a:xfrm>
      </p:grpSpPr>
      <p:sp>
        <p:nvSpPr>
          <p:cNvPr id="2966" name="Google Shape;29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7" name="Google Shape;29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00619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4076" cy="5143500"/>
            <a:chOff x="0" y="0"/>
            <a:chExt cx="9144076" cy="5143500"/>
          </a:xfrm>
        </p:grpSpPr>
        <p:sp>
          <p:nvSpPr>
            <p:cNvPr id="10" name="Google Shape;10;p2"/>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2"/>
          <p:cNvSpPr txBox="1">
            <a:spLocks noGrp="1"/>
          </p:cNvSpPr>
          <p:nvPr>
            <p:ph type="subTitle" idx="1"/>
          </p:nvPr>
        </p:nvSpPr>
        <p:spPr>
          <a:xfrm>
            <a:off x="2307600" y="3926005"/>
            <a:ext cx="4528800" cy="667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Proxima Nova"/>
              <a:buNone/>
              <a:defRPr sz="1800"/>
            </a:lvl1pPr>
            <a:lvl2pPr lvl="1"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2pPr>
            <a:lvl3pPr lvl="2"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3pPr>
            <a:lvl4pPr lvl="3"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4pPr>
            <a:lvl5pPr lvl="4"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5pPr>
            <a:lvl6pPr lvl="5"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6pPr>
            <a:lvl7pPr lvl="6"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7pPr>
            <a:lvl8pPr lvl="7"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8pPr>
            <a:lvl9pPr lvl="8" algn="ctr">
              <a:lnSpc>
                <a:spcPct val="100000"/>
              </a:lnSpc>
              <a:spcBef>
                <a:spcPts val="0"/>
              </a:spcBef>
              <a:spcAft>
                <a:spcPts val="0"/>
              </a:spcAft>
              <a:buSzPts val="1800"/>
              <a:buFont typeface="Proxima Nova"/>
              <a:buNone/>
              <a:defRPr sz="1800">
                <a:latin typeface="Proxima Nova"/>
                <a:ea typeface="Proxima Nova"/>
                <a:cs typeface="Proxima Nova"/>
                <a:sym typeface="Proxima Nova"/>
              </a:defRPr>
            </a:lvl9pPr>
          </a:lstStyle>
          <a:p>
            <a:endParaRPr/>
          </a:p>
        </p:txBody>
      </p:sp>
      <p:sp>
        <p:nvSpPr>
          <p:cNvPr id="104" name="Google Shape;104;p2"/>
          <p:cNvSpPr/>
          <p:nvPr/>
        </p:nvSpPr>
        <p:spPr>
          <a:xfrm rot="10800000" flipH="1">
            <a:off x="76" y="6842328"/>
            <a:ext cx="719925" cy="9700"/>
          </a:xfrm>
          <a:custGeom>
            <a:avLst/>
            <a:gdLst/>
            <a:ahLst/>
            <a:cxnLst/>
            <a:rect l="l" t="t" r="r" b="b"/>
            <a:pathLst>
              <a:path w="7679" h="290" extrusionOk="0">
                <a:moveTo>
                  <a:pt x="1" y="0"/>
                </a:moveTo>
                <a:lnTo>
                  <a:pt x="1" y="290"/>
                </a:lnTo>
                <a:lnTo>
                  <a:pt x="7679" y="290"/>
                </a:lnTo>
                <a:lnTo>
                  <a:pt x="76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txBox="1">
            <a:spLocks noGrp="1"/>
          </p:cNvSpPr>
          <p:nvPr>
            <p:ph type="ctrTitle"/>
          </p:nvPr>
        </p:nvSpPr>
        <p:spPr>
          <a:xfrm>
            <a:off x="1396950" y="1046513"/>
            <a:ext cx="63501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Font typeface="Work Sans"/>
              <a:buNone/>
              <a:defRPr sz="6000">
                <a:latin typeface="Work Sans"/>
                <a:ea typeface="Work Sans"/>
                <a:cs typeface="Work Sans"/>
                <a:sym typeface="Work Sans"/>
              </a:defRPr>
            </a:lvl1pPr>
            <a:lvl2pPr lvl="1"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2pPr>
            <a:lvl3pPr lvl="2"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3pPr>
            <a:lvl4pPr lvl="3"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4pPr>
            <a:lvl5pPr lvl="4"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5pPr>
            <a:lvl6pPr lvl="5"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6pPr>
            <a:lvl7pPr lvl="6"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7pPr>
            <a:lvl8pPr lvl="7"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8pPr>
            <a:lvl9pPr lvl="8" algn="ctr">
              <a:spcBef>
                <a:spcPts val="0"/>
              </a:spcBef>
              <a:spcAft>
                <a:spcPts val="0"/>
              </a:spcAft>
              <a:buClr>
                <a:srgbClr val="191919"/>
              </a:buClr>
              <a:buSzPts val="5200"/>
              <a:buFont typeface="Proxima Nova"/>
              <a:buNone/>
              <a:defRPr sz="5200" b="1">
                <a:solidFill>
                  <a:srgbClr val="191919"/>
                </a:solidFill>
                <a:latin typeface="Proxima Nova"/>
                <a:ea typeface="Proxima Nova"/>
                <a:cs typeface="Proxima Nova"/>
                <a:sym typeface="Proxima Nova"/>
              </a:defRPr>
            </a:lvl9pPr>
          </a:lstStyle>
          <a:p>
            <a:endParaRPr/>
          </a:p>
        </p:txBody>
      </p:sp>
      <p:sp>
        <p:nvSpPr>
          <p:cNvPr id="106" name="Google Shape;106;p2"/>
          <p:cNvSpPr/>
          <p:nvPr/>
        </p:nvSpPr>
        <p:spPr>
          <a:xfrm>
            <a:off x="-124857" y="30499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24851" y="2794788"/>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74960" y="3987025"/>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10800000" flipH="1">
            <a:off x="155699" y="2577142"/>
            <a:ext cx="74076" cy="305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714419" y="4576485"/>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74945" y="455928"/>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90361" y="82442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719993" y="1466197"/>
            <a:ext cx="334983" cy="99153"/>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075133" y="3724493"/>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67521" y="4339638"/>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095292" y="4131925"/>
            <a:ext cx="74076" cy="7597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952261" y="247067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05409" y="3486834"/>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05409" y="2125167"/>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0" name="Google Shape;120;p2"/>
          <p:cNvPicPr preferRelativeResize="0"/>
          <p:nvPr/>
        </p:nvPicPr>
        <p:blipFill rotWithShape="1">
          <a:blip r:embed="rId2">
            <a:alphaModFix/>
          </a:blip>
          <a:srcRect l="-758" t="19250" r="11496" b="21041"/>
          <a:stretch/>
        </p:blipFill>
        <p:spPr>
          <a:xfrm>
            <a:off x="1396950" y="-228301"/>
            <a:ext cx="8030850" cy="5371801"/>
          </a:xfrm>
          <a:prstGeom prst="rect">
            <a:avLst/>
          </a:prstGeom>
          <a:noFill/>
          <a:ln>
            <a:noFill/>
          </a:ln>
        </p:spPr>
      </p:pic>
      <p:sp>
        <p:nvSpPr>
          <p:cNvPr id="121" name="Google Shape;121;p2"/>
          <p:cNvSpPr/>
          <p:nvPr/>
        </p:nvSpPr>
        <p:spPr>
          <a:xfrm>
            <a:off x="8550143" y="2132878"/>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2"/>
        <p:cNvGrpSpPr/>
        <p:nvPr/>
      </p:nvGrpSpPr>
      <p:grpSpPr>
        <a:xfrm>
          <a:off x="0" y="0"/>
          <a:ext cx="0" cy="0"/>
          <a:chOff x="0" y="0"/>
          <a:chExt cx="0" cy="0"/>
        </a:xfrm>
      </p:grpSpPr>
      <p:grpSp>
        <p:nvGrpSpPr>
          <p:cNvPr id="123" name="Google Shape;123;p3"/>
          <p:cNvGrpSpPr/>
          <p:nvPr/>
        </p:nvGrpSpPr>
        <p:grpSpPr>
          <a:xfrm>
            <a:off x="0" y="0"/>
            <a:ext cx="9144076" cy="5143500"/>
            <a:chOff x="0" y="0"/>
            <a:chExt cx="9144076" cy="5143500"/>
          </a:xfrm>
        </p:grpSpPr>
        <p:sp>
          <p:nvSpPr>
            <p:cNvPr id="124" name="Google Shape;124;p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3"/>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txBox="1">
            <a:spLocks noGrp="1"/>
          </p:cNvSpPr>
          <p:nvPr>
            <p:ph type="title"/>
          </p:nvPr>
        </p:nvSpPr>
        <p:spPr>
          <a:xfrm>
            <a:off x="3751988" y="1798400"/>
            <a:ext cx="3573600" cy="8742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9" name="Google Shape;219;p3"/>
          <p:cNvSpPr txBox="1">
            <a:spLocks noGrp="1"/>
          </p:cNvSpPr>
          <p:nvPr>
            <p:ph type="title" idx="2" hasCustomPrompt="1"/>
          </p:nvPr>
        </p:nvSpPr>
        <p:spPr>
          <a:xfrm>
            <a:off x="1818413" y="173172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0" name="Google Shape;220;p3"/>
          <p:cNvSpPr txBox="1">
            <a:spLocks noGrp="1"/>
          </p:cNvSpPr>
          <p:nvPr>
            <p:ph type="subTitle" idx="1"/>
          </p:nvPr>
        </p:nvSpPr>
        <p:spPr>
          <a:xfrm>
            <a:off x="3751988" y="2672575"/>
            <a:ext cx="35736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221" name="Google Shape;221;p3"/>
          <p:cNvPicPr preferRelativeResize="0"/>
          <p:nvPr/>
        </p:nvPicPr>
        <p:blipFill>
          <a:blip r:embed="rId2">
            <a:alphaModFix/>
          </a:blip>
          <a:stretch>
            <a:fillRect/>
          </a:stretch>
        </p:blipFill>
        <p:spPr>
          <a:xfrm>
            <a:off x="-273075" y="3092551"/>
            <a:ext cx="2607750" cy="2607750"/>
          </a:xfrm>
          <a:prstGeom prst="rect">
            <a:avLst/>
          </a:prstGeom>
          <a:noFill/>
          <a:ln>
            <a:noFill/>
          </a:ln>
        </p:spPr>
      </p:pic>
      <p:pic>
        <p:nvPicPr>
          <p:cNvPr id="222" name="Google Shape;222;p3"/>
          <p:cNvPicPr preferRelativeResize="0"/>
          <p:nvPr/>
        </p:nvPicPr>
        <p:blipFill rotWithShape="1">
          <a:blip r:embed="rId3">
            <a:alphaModFix amt="47000"/>
          </a:blip>
          <a:srcRect t="13887" b="13894"/>
          <a:stretch/>
        </p:blipFill>
        <p:spPr>
          <a:xfrm rot="899998">
            <a:off x="750275" y="1356670"/>
            <a:ext cx="3670476" cy="2650760"/>
          </a:xfrm>
          <a:prstGeom prst="rect">
            <a:avLst/>
          </a:prstGeom>
          <a:noFill/>
          <a:ln>
            <a:noFill/>
          </a:ln>
        </p:spPr>
      </p:pic>
      <p:sp>
        <p:nvSpPr>
          <p:cNvPr id="223" name="Google Shape;223;p3"/>
          <p:cNvSpPr/>
          <p:nvPr/>
        </p:nvSpPr>
        <p:spPr>
          <a:xfrm rot="10800000">
            <a:off x="-332101" y="2557632"/>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rot="10800000">
            <a:off x="-205056" y="24352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rot="10800000">
            <a:off x="7295694" y="41878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6" name="Google Shape;226;p3"/>
          <p:cNvPicPr preferRelativeResize="0"/>
          <p:nvPr/>
        </p:nvPicPr>
        <p:blipFill>
          <a:blip r:embed="rId4">
            <a:alphaModFix/>
          </a:blip>
          <a:stretch>
            <a:fillRect/>
          </a:stretch>
        </p:blipFill>
        <p:spPr>
          <a:xfrm>
            <a:off x="3545056" y="-1543338"/>
            <a:ext cx="4535627" cy="4535627"/>
          </a:xfrm>
          <a:prstGeom prst="rect">
            <a:avLst/>
          </a:prstGeom>
          <a:noFill/>
          <a:ln>
            <a:noFill/>
          </a:ln>
        </p:spPr>
      </p:pic>
      <p:sp>
        <p:nvSpPr>
          <p:cNvPr id="227" name="Google Shape;227;p3"/>
          <p:cNvSpPr/>
          <p:nvPr/>
        </p:nvSpPr>
        <p:spPr>
          <a:xfrm>
            <a:off x="8230705" y="2134960"/>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3545056" y="17100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rot="10800000">
            <a:off x="8452202" y="3773895"/>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rot="10800000">
            <a:off x="8116136" y="4100007"/>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rot="10800000">
            <a:off x="8116114" y="4339134"/>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rot="10800000">
            <a:off x="927003" y="800784"/>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rot="10800000" flipH="1">
            <a:off x="1896476" y="3531163"/>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8"/>
        <p:cNvGrpSpPr/>
        <p:nvPr/>
      </p:nvGrpSpPr>
      <p:grpSpPr>
        <a:xfrm>
          <a:off x="0" y="0"/>
          <a:ext cx="0" cy="0"/>
          <a:chOff x="0" y="0"/>
          <a:chExt cx="0" cy="0"/>
        </a:xfrm>
      </p:grpSpPr>
      <p:grpSp>
        <p:nvGrpSpPr>
          <p:cNvPr id="559" name="Google Shape;559;p7"/>
          <p:cNvGrpSpPr/>
          <p:nvPr/>
        </p:nvGrpSpPr>
        <p:grpSpPr>
          <a:xfrm>
            <a:off x="0" y="0"/>
            <a:ext cx="9144076" cy="5143500"/>
            <a:chOff x="0" y="0"/>
            <a:chExt cx="9144076" cy="5143500"/>
          </a:xfrm>
        </p:grpSpPr>
        <p:sp>
          <p:nvSpPr>
            <p:cNvPr id="560" name="Google Shape;560;p7"/>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7"/>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7"/>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7"/>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7"/>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7"/>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7"/>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7"/>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7"/>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7"/>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7"/>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7"/>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7"/>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7"/>
          <p:cNvSpPr txBox="1">
            <a:spLocks noGrp="1"/>
          </p:cNvSpPr>
          <p:nvPr>
            <p:ph type="title"/>
          </p:nvPr>
        </p:nvSpPr>
        <p:spPr>
          <a:xfrm>
            <a:off x="720000" y="1151300"/>
            <a:ext cx="3784800" cy="1111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4" name="Google Shape;654;p7"/>
          <p:cNvSpPr txBox="1">
            <a:spLocks noGrp="1"/>
          </p:cNvSpPr>
          <p:nvPr>
            <p:ph type="subTitle" idx="1"/>
          </p:nvPr>
        </p:nvSpPr>
        <p:spPr>
          <a:xfrm>
            <a:off x="720000" y="2201800"/>
            <a:ext cx="3852000" cy="2043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Font typeface="Nunito Light"/>
              <a:buChar char="●"/>
              <a:defRPr>
                <a:latin typeface="Work Sans"/>
                <a:ea typeface="Work Sans"/>
                <a:cs typeface="Work Sans"/>
                <a:sym typeface="Work Sans"/>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655" name="Google Shape;655;p7"/>
          <p:cNvSpPr/>
          <p:nvPr/>
        </p:nvSpPr>
        <p:spPr>
          <a:xfrm rot="10800000">
            <a:off x="5362076" y="4830125"/>
            <a:ext cx="362699" cy="49825"/>
          </a:xfrm>
          <a:custGeom>
            <a:avLst/>
            <a:gdLst/>
            <a:ahLst/>
            <a:cxnLst/>
            <a:rect l="l" t="t" r="r" b="b"/>
            <a:pathLst>
              <a:path w="3399" h="295" extrusionOk="0">
                <a:moveTo>
                  <a:pt x="0" y="1"/>
                </a:moveTo>
                <a:lnTo>
                  <a:pt x="0" y="295"/>
                </a:lnTo>
                <a:lnTo>
                  <a:pt x="3398" y="295"/>
                </a:lnTo>
                <a:lnTo>
                  <a:pt x="33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7"/>
          <p:cNvSpPr/>
          <p:nvPr/>
        </p:nvSpPr>
        <p:spPr>
          <a:xfrm rot="10800000">
            <a:off x="8296834" y="4375746"/>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7"/>
          <p:cNvSpPr/>
          <p:nvPr/>
        </p:nvSpPr>
        <p:spPr>
          <a:xfrm rot="10800000">
            <a:off x="8575855" y="1948696"/>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7"/>
          <p:cNvSpPr/>
          <p:nvPr/>
        </p:nvSpPr>
        <p:spPr>
          <a:xfrm rot="10800000">
            <a:off x="-291159" y="978807"/>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59" name="Google Shape;659;p7"/>
          <p:cNvPicPr preferRelativeResize="0"/>
          <p:nvPr/>
        </p:nvPicPr>
        <p:blipFill>
          <a:blip r:embed="rId2">
            <a:alphaModFix/>
          </a:blip>
          <a:stretch>
            <a:fillRect/>
          </a:stretch>
        </p:blipFill>
        <p:spPr>
          <a:xfrm rot="10671022">
            <a:off x="7077166" y="-672442"/>
            <a:ext cx="2693656" cy="2599778"/>
          </a:xfrm>
          <a:prstGeom prst="rect">
            <a:avLst/>
          </a:prstGeom>
          <a:noFill/>
          <a:ln>
            <a:noFill/>
          </a:ln>
        </p:spPr>
      </p:pic>
      <p:pic>
        <p:nvPicPr>
          <p:cNvPr id="660" name="Google Shape;660;p7"/>
          <p:cNvPicPr preferRelativeResize="0"/>
          <p:nvPr/>
        </p:nvPicPr>
        <p:blipFill>
          <a:blip r:embed="rId3">
            <a:alphaModFix/>
          </a:blip>
          <a:stretch>
            <a:fillRect/>
          </a:stretch>
        </p:blipFill>
        <p:spPr>
          <a:xfrm rot="-7842514">
            <a:off x="-137470" y="3124084"/>
            <a:ext cx="3257549" cy="32575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8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 name="Shape 1406"/>
        <p:cNvGrpSpPr/>
        <p:nvPr/>
      </p:nvGrpSpPr>
      <p:grpSpPr>
        <a:xfrm>
          <a:off x="0" y="0"/>
          <a:ext cx="0" cy="0"/>
          <a:chOff x="0" y="0"/>
          <a:chExt cx="0" cy="0"/>
        </a:xfrm>
      </p:grpSpPr>
      <p:grpSp>
        <p:nvGrpSpPr>
          <p:cNvPr id="1407" name="Google Shape;1407;p16"/>
          <p:cNvGrpSpPr/>
          <p:nvPr/>
        </p:nvGrpSpPr>
        <p:grpSpPr>
          <a:xfrm>
            <a:off x="0" y="0"/>
            <a:ext cx="9144076" cy="5143500"/>
            <a:chOff x="0" y="0"/>
            <a:chExt cx="9144076" cy="5143500"/>
          </a:xfrm>
        </p:grpSpPr>
        <p:sp>
          <p:nvSpPr>
            <p:cNvPr id="1408" name="Google Shape;1408;p16"/>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6"/>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6"/>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6"/>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6"/>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6"/>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6"/>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6"/>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6"/>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6"/>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6"/>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6"/>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6"/>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6"/>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6"/>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6"/>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6"/>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6"/>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1" name="Google Shape;1501;p16"/>
          <p:cNvSpPr txBox="1">
            <a:spLocks noGrp="1"/>
          </p:cNvSpPr>
          <p:nvPr>
            <p:ph type="title"/>
          </p:nvPr>
        </p:nvSpPr>
        <p:spPr>
          <a:xfrm flipH="1">
            <a:off x="1183463" y="1700475"/>
            <a:ext cx="4780800" cy="8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02" name="Google Shape;1502;p16"/>
          <p:cNvSpPr txBox="1">
            <a:spLocks noGrp="1"/>
          </p:cNvSpPr>
          <p:nvPr>
            <p:ph type="title" idx="2" hasCustomPrompt="1"/>
          </p:nvPr>
        </p:nvSpPr>
        <p:spPr>
          <a:xfrm flipH="1">
            <a:off x="6283538" y="1700475"/>
            <a:ext cx="1677000" cy="17673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6000"/>
              <a:buNone/>
              <a:defRPr sz="15000">
                <a:solidFill>
                  <a:schemeClr val="accent5"/>
                </a:solidFill>
                <a:latin typeface="VT323"/>
                <a:ea typeface="VT323"/>
                <a:cs typeface="VT323"/>
                <a:sym typeface="VT323"/>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03" name="Google Shape;1503;p16"/>
          <p:cNvSpPr txBox="1">
            <a:spLocks noGrp="1"/>
          </p:cNvSpPr>
          <p:nvPr>
            <p:ph type="subTitle" idx="1"/>
          </p:nvPr>
        </p:nvSpPr>
        <p:spPr>
          <a:xfrm flipH="1">
            <a:off x="2110538" y="2672575"/>
            <a:ext cx="3853800" cy="858600"/>
          </a:xfrm>
          <a:prstGeom prst="rect">
            <a:avLst/>
          </a:prstGeom>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atin typeface="VT323"/>
                <a:ea typeface="VT323"/>
                <a:cs typeface="VT323"/>
                <a:sym typeface="VT323"/>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pic>
        <p:nvPicPr>
          <p:cNvPr id="1504" name="Google Shape;1504;p16"/>
          <p:cNvPicPr preferRelativeResize="0"/>
          <p:nvPr/>
        </p:nvPicPr>
        <p:blipFill>
          <a:blip r:embed="rId2">
            <a:alphaModFix/>
          </a:blip>
          <a:stretch>
            <a:fillRect/>
          </a:stretch>
        </p:blipFill>
        <p:spPr>
          <a:xfrm rot="-1658690">
            <a:off x="-696715" y="-476814"/>
            <a:ext cx="2833431" cy="2833431"/>
          </a:xfrm>
          <a:prstGeom prst="rect">
            <a:avLst/>
          </a:prstGeom>
          <a:noFill/>
          <a:ln>
            <a:noFill/>
          </a:ln>
        </p:spPr>
      </p:pic>
      <p:pic>
        <p:nvPicPr>
          <p:cNvPr id="1505" name="Google Shape;1505;p16"/>
          <p:cNvPicPr preferRelativeResize="0"/>
          <p:nvPr/>
        </p:nvPicPr>
        <p:blipFill rotWithShape="1">
          <a:blip r:embed="rId3">
            <a:alphaModFix amt="47000"/>
          </a:blip>
          <a:srcRect t="13887" b="13894"/>
          <a:stretch/>
        </p:blipFill>
        <p:spPr>
          <a:xfrm rot="-899998" flipH="1">
            <a:off x="4877597" y="1104920"/>
            <a:ext cx="3670476" cy="2650760"/>
          </a:xfrm>
          <a:prstGeom prst="rect">
            <a:avLst/>
          </a:prstGeom>
          <a:noFill/>
          <a:ln>
            <a:noFill/>
          </a:ln>
        </p:spPr>
      </p:pic>
      <p:pic>
        <p:nvPicPr>
          <p:cNvPr id="1506" name="Google Shape;1506;p16"/>
          <p:cNvPicPr preferRelativeResize="0"/>
          <p:nvPr/>
        </p:nvPicPr>
        <p:blipFill>
          <a:blip r:embed="rId4">
            <a:alphaModFix/>
          </a:blip>
          <a:stretch>
            <a:fillRect/>
          </a:stretch>
        </p:blipFill>
        <p:spPr>
          <a:xfrm flipH="1">
            <a:off x="6649348" y="3092551"/>
            <a:ext cx="2607750" cy="2607750"/>
          </a:xfrm>
          <a:prstGeom prst="rect">
            <a:avLst/>
          </a:prstGeom>
          <a:noFill/>
          <a:ln>
            <a:noFill/>
          </a:ln>
        </p:spPr>
      </p:pic>
      <p:sp>
        <p:nvSpPr>
          <p:cNvPr id="1507" name="Google Shape;1507;p16"/>
          <p:cNvSpPr/>
          <p:nvPr/>
        </p:nvSpPr>
        <p:spPr>
          <a:xfrm rot="10800000" flipH="1">
            <a:off x="-1035207" y="1376532"/>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6"/>
          <p:cNvSpPr/>
          <p:nvPr/>
        </p:nvSpPr>
        <p:spPr>
          <a:xfrm rot="10800000" flipH="1">
            <a:off x="8723790" y="2435226"/>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6"/>
          <p:cNvSpPr/>
          <p:nvPr/>
        </p:nvSpPr>
        <p:spPr>
          <a:xfrm rot="10800000" flipH="1">
            <a:off x="1555140" y="4470439"/>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6"/>
          <p:cNvSpPr/>
          <p:nvPr/>
        </p:nvSpPr>
        <p:spPr>
          <a:xfrm flipH="1">
            <a:off x="288028" y="2134960"/>
            <a:ext cx="465289"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6"/>
          <p:cNvSpPr/>
          <p:nvPr/>
        </p:nvSpPr>
        <p:spPr>
          <a:xfrm rot="10800000" flipH="1">
            <a:off x="-1" y="4056507"/>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6"/>
          <p:cNvSpPr/>
          <p:nvPr/>
        </p:nvSpPr>
        <p:spPr>
          <a:xfrm rot="10800000" flipH="1">
            <a:off x="5" y="4382619"/>
            <a:ext cx="1199981" cy="28242"/>
          </a:xfrm>
          <a:custGeom>
            <a:avLst/>
            <a:gdLst/>
            <a:ahLst/>
            <a:cxnLst/>
            <a:rect l="l" t="t" r="r" b="b"/>
            <a:pathLst>
              <a:path w="5906" h="139" extrusionOk="0">
                <a:moveTo>
                  <a:pt x="0" y="0"/>
                </a:moveTo>
                <a:lnTo>
                  <a:pt x="0" y="139"/>
                </a:lnTo>
                <a:lnTo>
                  <a:pt x="5906" y="139"/>
                </a:lnTo>
                <a:lnTo>
                  <a:pt x="590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6"/>
          <p:cNvSpPr/>
          <p:nvPr/>
        </p:nvSpPr>
        <p:spPr>
          <a:xfrm rot="10800000" flipH="1">
            <a:off x="1085415" y="4621747"/>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6"/>
          <p:cNvSpPr/>
          <p:nvPr/>
        </p:nvSpPr>
        <p:spPr>
          <a:xfrm rot="10800000" flipH="1">
            <a:off x="7849428" y="800784"/>
            <a:ext cx="207592" cy="7599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6"/>
          <p:cNvSpPr/>
          <p:nvPr/>
        </p:nvSpPr>
        <p:spPr>
          <a:xfrm rot="10800000" flipH="1">
            <a:off x="6385854" y="3444463"/>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810"/>
        <p:cNvGrpSpPr/>
        <p:nvPr/>
      </p:nvGrpSpPr>
      <p:grpSpPr>
        <a:xfrm>
          <a:off x="0" y="0"/>
          <a:ext cx="0" cy="0"/>
          <a:chOff x="0" y="0"/>
          <a:chExt cx="0" cy="0"/>
        </a:xfrm>
      </p:grpSpPr>
      <p:grpSp>
        <p:nvGrpSpPr>
          <p:cNvPr id="2811" name="Google Shape;2811;p29"/>
          <p:cNvGrpSpPr/>
          <p:nvPr/>
        </p:nvGrpSpPr>
        <p:grpSpPr>
          <a:xfrm>
            <a:off x="0" y="0"/>
            <a:ext cx="9144076" cy="5143500"/>
            <a:chOff x="0" y="0"/>
            <a:chExt cx="9144076" cy="5143500"/>
          </a:xfrm>
        </p:grpSpPr>
        <p:sp>
          <p:nvSpPr>
            <p:cNvPr id="2812" name="Google Shape;2812;p29"/>
            <p:cNvSpPr/>
            <p:nvPr/>
          </p:nvSpPr>
          <p:spPr>
            <a:xfrm>
              <a:off x="0" y="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29"/>
            <p:cNvSpPr/>
            <p:nvPr/>
          </p:nvSpPr>
          <p:spPr>
            <a:xfrm>
              <a:off x="0" y="5593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29"/>
            <p:cNvSpPr/>
            <p:nvPr/>
          </p:nvSpPr>
          <p:spPr>
            <a:xfrm>
              <a:off x="0" y="1112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29"/>
            <p:cNvSpPr/>
            <p:nvPr/>
          </p:nvSpPr>
          <p:spPr>
            <a:xfrm>
              <a:off x="0" y="167181"/>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29"/>
            <p:cNvSpPr/>
            <p:nvPr/>
          </p:nvSpPr>
          <p:spPr>
            <a:xfrm>
              <a:off x="0" y="2224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29"/>
            <p:cNvSpPr/>
            <p:nvPr/>
          </p:nvSpPr>
          <p:spPr>
            <a:xfrm>
              <a:off x="0" y="27773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29"/>
            <p:cNvSpPr/>
            <p:nvPr/>
          </p:nvSpPr>
          <p:spPr>
            <a:xfrm>
              <a:off x="0" y="333665"/>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29"/>
            <p:cNvSpPr/>
            <p:nvPr/>
          </p:nvSpPr>
          <p:spPr>
            <a:xfrm>
              <a:off x="0" y="3889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29"/>
            <p:cNvSpPr/>
            <p:nvPr/>
          </p:nvSpPr>
          <p:spPr>
            <a:xfrm>
              <a:off x="0" y="44491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29"/>
            <p:cNvSpPr/>
            <p:nvPr/>
          </p:nvSpPr>
          <p:spPr>
            <a:xfrm>
              <a:off x="0" y="50023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29"/>
            <p:cNvSpPr/>
            <p:nvPr/>
          </p:nvSpPr>
          <p:spPr>
            <a:xfrm>
              <a:off x="0" y="55608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29"/>
            <p:cNvSpPr/>
            <p:nvPr/>
          </p:nvSpPr>
          <p:spPr>
            <a:xfrm>
              <a:off x="0" y="611400"/>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29"/>
            <p:cNvSpPr/>
            <p:nvPr/>
          </p:nvSpPr>
          <p:spPr>
            <a:xfrm>
              <a:off x="0" y="667331"/>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29"/>
            <p:cNvSpPr/>
            <p:nvPr/>
          </p:nvSpPr>
          <p:spPr>
            <a:xfrm>
              <a:off x="0" y="72265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29"/>
            <p:cNvSpPr/>
            <p:nvPr/>
          </p:nvSpPr>
          <p:spPr>
            <a:xfrm>
              <a:off x="0" y="7779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29"/>
            <p:cNvSpPr/>
            <p:nvPr/>
          </p:nvSpPr>
          <p:spPr>
            <a:xfrm>
              <a:off x="0" y="8338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29"/>
            <p:cNvSpPr/>
            <p:nvPr/>
          </p:nvSpPr>
          <p:spPr>
            <a:xfrm>
              <a:off x="0" y="88913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29"/>
            <p:cNvSpPr/>
            <p:nvPr/>
          </p:nvSpPr>
          <p:spPr>
            <a:xfrm>
              <a:off x="0" y="94506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29"/>
            <p:cNvSpPr/>
            <p:nvPr/>
          </p:nvSpPr>
          <p:spPr>
            <a:xfrm>
              <a:off x="0" y="1000386"/>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29"/>
            <p:cNvSpPr/>
            <p:nvPr/>
          </p:nvSpPr>
          <p:spPr>
            <a:xfrm>
              <a:off x="0" y="105631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29"/>
            <p:cNvSpPr/>
            <p:nvPr/>
          </p:nvSpPr>
          <p:spPr>
            <a:xfrm>
              <a:off x="0" y="1111550"/>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29"/>
            <p:cNvSpPr/>
            <p:nvPr/>
          </p:nvSpPr>
          <p:spPr>
            <a:xfrm>
              <a:off x="0" y="1167480"/>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29"/>
            <p:cNvSpPr/>
            <p:nvPr/>
          </p:nvSpPr>
          <p:spPr>
            <a:xfrm>
              <a:off x="0" y="122280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29"/>
            <p:cNvSpPr/>
            <p:nvPr/>
          </p:nvSpPr>
          <p:spPr>
            <a:xfrm>
              <a:off x="0" y="127812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29"/>
            <p:cNvSpPr/>
            <p:nvPr/>
          </p:nvSpPr>
          <p:spPr>
            <a:xfrm>
              <a:off x="0" y="13340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29"/>
            <p:cNvSpPr/>
            <p:nvPr/>
          </p:nvSpPr>
          <p:spPr>
            <a:xfrm>
              <a:off x="0" y="138937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29"/>
            <p:cNvSpPr/>
            <p:nvPr/>
          </p:nvSpPr>
          <p:spPr>
            <a:xfrm>
              <a:off x="0" y="1445215"/>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29"/>
            <p:cNvSpPr/>
            <p:nvPr/>
          </p:nvSpPr>
          <p:spPr>
            <a:xfrm>
              <a:off x="0" y="15005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29"/>
            <p:cNvSpPr/>
            <p:nvPr/>
          </p:nvSpPr>
          <p:spPr>
            <a:xfrm>
              <a:off x="0" y="1556466"/>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29"/>
            <p:cNvSpPr/>
            <p:nvPr/>
          </p:nvSpPr>
          <p:spPr>
            <a:xfrm>
              <a:off x="0" y="161178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29"/>
            <p:cNvSpPr/>
            <p:nvPr/>
          </p:nvSpPr>
          <p:spPr>
            <a:xfrm>
              <a:off x="0" y="166710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29"/>
            <p:cNvSpPr/>
            <p:nvPr/>
          </p:nvSpPr>
          <p:spPr>
            <a:xfrm>
              <a:off x="0" y="17229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29"/>
            <p:cNvSpPr/>
            <p:nvPr/>
          </p:nvSpPr>
          <p:spPr>
            <a:xfrm>
              <a:off x="0" y="17782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29"/>
            <p:cNvSpPr/>
            <p:nvPr/>
          </p:nvSpPr>
          <p:spPr>
            <a:xfrm>
              <a:off x="0" y="1834201"/>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29"/>
            <p:cNvSpPr/>
            <p:nvPr/>
          </p:nvSpPr>
          <p:spPr>
            <a:xfrm>
              <a:off x="0" y="18895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29"/>
            <p:cNvSpPr/>
            <p:nvPr/>
          </p:nvSpPr>
          <p:spPr>
            <a:xfrm>
              <a:off x="0" y="1945452"/>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29"/>
            <p:cNvSpPr/>
            <p:nvPr/>
          </p:nvSpPr>
          <p:spPr>
            <a:xfrm>
              <a:off x="0" y="20006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29"/>
            <p:cNvSpPr/>
            <p:nvPr/>
          </p:nvSpPr>
          <p:spPr>
            <a:xfrm>
              <a:off x="0" y="2056616"/>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29"/>
            <p:cNvSpPr/>
            <p:nvPr/>
          </p:nvSpPr>
          <p:spPr>
            <a:xfrm>
              <a:off x="0" y="2111936"/>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29"/>
            <p:cNvSpPr/>
            <p:nvPr/>
          </p:nvSpPr>
          <p:spPr>
            <a:xfrm>
              <a:off x="0" y="21672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29"/>
            <p:cNvSpPr/>
            <p:nvPr/>
          </p:nvSpPr>
          <p:spPr>
            <a:xfrm>
              <a:off x="0" y="2223187"/>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29"/>
            <p:cNvSpPr/>
            <p:nvPr/>
          </p:nvSpPr>
          <p:spPr>
            <a:xfrm>
              <a:off x="0" y="22784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29"/>
            <p:cNvSpPr/>
            <p:nvPr/>
          </p:nvSpPr>
          <p:spPr>
            <a:xfrm>
              <a:off x="0" y="233435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29"/>
            <p:cNvSpPr/>
            <p:nvPr/>
          </p:nvSpPr>
          <p:spPr>
            <a:xfrm>
              <a:off x="0" y="238967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29"/>
            <p:cNvSpPr/>
            <p:nvPr/>
          </p:nvSpPr>
          <p:spPr>
            <a:xfrm>
              <a:off x="0" y="244560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29"/>
            <p:cNvSpPr/>
            <p:nvPr/>
          </p:nvSpPr>
          <p:spPr>
            <a:xfrm>
              <a:off x="0" y="250092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29"/>
            <p:cNvSpPr/>
            <p:nvPr/>
          </p:nvSpPr>
          <p:spPr>
            <a:xfrm>
              <a:off x="0" y="2556853"/>
              <a:ext cx="9144076" cy="29795"/>
            </a:xfrm>
            <a:custGeom>
              <a:avLst/>
              <a:gdLst/>
              <a:ahLst/>
              <a:cxnLst/>
              <a:rect l="l" t="t" r="r" b="b"/>
              <a:pathLst>
                <a:path w="74910" h="342"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29"/>
            <p:cNvSpPr/>
            <p:nvPr/>
          </p:nvSpPr>
          <p:spPr>
            <a:xfrm>
              <a:off x="0" y="261208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29"/>
            <p:cNvSpPr/>
            <p:nvPr/>
          </p:nvSpPr>
          <p:spPr>
            <a:xfrm>
              <a:off x="0" y="26674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29"/>
            <p:cNvSpPr/>
            <p:nvPr/>
          </p:nvSpPr>
          <p:spPr>
            <a:xfrm>
              <a:off x="0" y="27233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29"/>
            <p:cNvSpPr/>
            <p:nvPr/>
          </p:nvSpPr>
          <p:spPr>
            <a:xfrm>
              <a:off x="0" y="277865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29"/>
            <p:cNvSpPr/>
            <p:nvPr/>
          </p:nvSpPr>
          <p:spPr>
            <a:xfrm>
              <a:off x="0" y="283458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29"/>
            <p:cNvSpPr/>
            <p:nvPr/>
          </p:nvSpPr>
          <p:spPr>
            <a:xfrm>
              <a:off x="0" y="2889821"/>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29"/>
            <p:cNvSpPr/>
            <p:nvPr/>
          </p:nvSpPr>
          <p:spPr>
            <a:xfrm>
              <a:off x="0" y="2945751"/>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29"/>
            <p:cNvSpPr/>
            <p:nvPr/>
          </p:nvSpPr>
          <p:spPr>
            <a:xfrm>
              <a:off x="0" y="300107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29"/>
            <p:cNvSpPr/>
            <p:nvPr/>
          </p:nvSpPr>
          <p:spPr>
            <a:xfrm>
              <a:off x="0" y="3057002"/>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29"/>
            <p:cNvSpPr/>
            <p:nvPr/>
          </p:nvSpPr>
          <p:spPr>
            <a:xfrm>
              <a:off x="0" y="31123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9"/>
            <p:cNvSpPr/>
            <p:nvPr/>
          </p:nvSpPr>
          <p:spPr>
            <a:xfrm>
              <a:off x="0" y="3167556"/>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9"/>
            <p:cNvSpPr/>
            <p:nvPr/>
          </p:nvSpPr>
          <p:spPr>
            <a:xfrm>
              <a:off x="0" y="322348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9"/>
            <p:cNvSpPr/>
            <p:nvPr/>
          </p:nvSpPr>
          <p:spPr>
            <a:xfrm>
              <a:off x="0" y="327880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9"/>
            <p:cNvSpPr/>
            <p:nvPr/>
          </p:nvSpPr>
          <p:spPr>
            <a:xfrm>
              <a:off x="0" y="333473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9"/>
            <p:cNvSpPr/>
            <p:nvPr/>
          </p:nvSpPr>
          <p:spPr>
            <a:xfrm>
              <a:off x="0" y="33900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9"/>
            <p:cNvSpPr/>
            <p:nvPr/>
          </p:nvSpPr>
          <p:spPr>
            <a:xfrm>
              <a:off x="0" y="3445901"/>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9"/>
            <p:cNvSpPr/>
            <p:nvPr/>
          </p:nvSpPr>
          <p:spPr>
            <a:xfrm>
              <a:off x="0" y="35012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9"/>
            <p:cNvSpPr/>
            <p:nvPr/>
          </p:nvSpPr>
          <p:spPr>
            <a:xfrm>
              <a:off x="0" y="355654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9"/>
            <p:cNvSpPr/>
            <p:nvPr/>
          </p:nvSpPr>
          <p:spPr>
            <a:xfrm>
              <a:off x="0" y="3612472"/>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9"/>
            <p:cNvSpPr/>
            <p:nvPr/>
          </p:nvSpPr>
          <p:spPr>
            <a:xfrm>
              <a:off x="0" y="366779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9"/>
            <p:cNvSpPr/>
            <p:nvPr/>
          </p:nvSpPr>
          <p:spPr>
            <a:xfrm>
              <a:off x="0" y="372372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9"/>
            <p:cNvSpPr/>
            <p:nvPr/>
          </p:nvSpPr>
          <p:spPr>
            <a:xfrm>
              <a:off x="0" y="37789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9"/>
            <p:cNvSpPr/>
            <p:nvPr/>
          </p:nvSpPr>
          <p:spPr>
            <a:xfrm>
              <a:off x="0" y="3834887"/>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9"/>
            <p:cNvSpPr/>
            <p:nvPr/>
          </p:nvSpPr>
          <p:spPr>
            <a:xfrm>
              <a:off x="0" y="3890207"/>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9"/>
            <p:cNvSpPr/>
            <p:nvPr/>
          </p:nvSpPr>
          <p:spPr>
            <a:xfrm>
              <a:off x="0" y="3946138"/>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9"/>
            <p:cNvSpPr/>
            <p:nvPr/>
          </p:nvSpPr>
          <p:spPr>
            <a:xfrm>
              <a:off x="0" y="400145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9"/>
            <p:cNvSpPr/>
            <p:nvPr/>
          </p:nvSpPr>
          <p:spPr>
            <a:xfrm>
              <a:off x="0" y="40566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9"/>
            <p:cNvSpPr/>
            <p:nvPr/>
          </p:nvSpPr>
          <p:spPr>
            <a:xfrm>
              <a:off x="0" y="411262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9"/>
            <p:cNvSpPr/>
            <p:nvPr/>
          </p:nvSpPr>
          <p:spPr>
            <a:xfrm>
              <a:off x="0" y="4167943"/>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9"/>
            <p:cNvSpPr/>
            <p:nvPr/>
          </p:nvSpPr>
          <p:spPr>
            <a:xfrm>
              <a:off x="0" y="422387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9"/>
            <p:cNvSpPr/>
            <p:nvPr/>
          </p:nvSpPr>
          <p:spPr>
            <a:xfrm>
              <a:off x="0" y="4279193"/>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9"/>
            <p:cNvSpPr/>
            <p:nvPr/>
          </p:nvSpPr>
          <p:spPr>
            <a:xfrm>
              <a:off x="0" y="4335037"/>
              <a:ext cx="9144076" cy="29882"/>
            </a:xfrm>
            <a:custGeom>
              <a:avLst/>
              <a:gdLst/>
              <a:ahLst/>
              <a:cxnLst/>
              <a:rect l="l" t="t" r="r" b="b"/>
              <a:pathLst>
                <a:path w="74910" h="343" extrusionOk="0">
                  <a:moveTo>
                    <a:pt x="0" y="1"/>
                  </a:moveTo>
                  <a:lnTo>
                    <a:pt x="0" y="343"/>
                  </a:lnTo>
                  <a:lnTo>
                    <a:pt x="74910" y="343"/>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9"/>
            <p:cNvSpPr/>
            <p:nvPr/>
          </p:nvSpPr>
          <p:spPr>
            <a:xfrm>
              <a:off x="0" y="439035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9"/>
            <p:cNvSpPr/>
            <p:nvPr/>
          </p:nvSpPr>
          <p:spPr>
            <a:xfrm>
              <a:off x="0" y="44456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9"/>
            <p:cNvSpPr/>
            <p:nvPr/>
          </p:nvSpPr>
          <p:spPr>
            <a:xfrm>
              <a:off x="0" y="45016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9"/>
            <p:cNvSpPr/>
            <p:nvPr/>
          </p:nvSpPr>
          <p:spPr>
            <a:xfrm>
              <a:off x="0" y="4556928"/>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9"/>
            <p:cNvSpPr/>
            <p:nvPr/>
          </p:nvSpPr>
          <p:spPr>
            <a:xfrm>
              <a:off x="0" y="4612859"/>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9"/>
            <p:cNvSpPr/>
            <p:nvPr/>
          </p:nvSpPr>
          <p:spPr>
            <a:xfrm>
              <a:off x="0" y="4668092"/>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9"/>
            <p:cNvSpPr/>
            <p:nvPr/>
          </p:nvSpPr>
          <p:spPr>
            <a:xfrm>
              <a:off x="0" y="4724022"/>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9"/>
            <p:cNvSpPr/>
            <p:nvPr/>
          </p:nvSpPr>
          <p:spPr>
            <a:xfrm>
              <a:off x="0" y="4779343"/>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9"/>
            <p:cNvSpPr/>
            <p:nvPr/>
          </p:nvSpPr>
          <p:spPr>
            <a:xfrm>
              <a:off x="0" y="4835273"/>
              <a:ext cx="9144076" cy="29882"/>
            </a:xfrm>
            <a:custGeom>
              <a:avLst/>
              <a:gdLst/>
              <a:ahLst/>
              <a:cxnLst/>
              <a:rect l="l" t="t" r="r" b="b"/>
              <a:pathLst>
                <a:path w="74910" h="343" extrusionOk="0">
                  <a:moveTo>
                    <a:pt x="0" y="0"/>
                  </a:moveTo>
                  <a:lnTo>
                    <a:pt x="0" y="342"/>
                  </a:lnTo>
                  <a:lnTo>
                    <a:pt x="74910" y="342"/>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9"/>
            <p:cNvSpPr/>
            <p:nvPr/>
          </p:nvSpPr>
          <p:spPr>
            <a:xfrm>
              <a:off x="0" y="4890594"/>
              <a:ext cx="9144076" cy="30405"/>
            </a:xfrm>
            <a:custGeom>
              <a:avLst/>
              <a:gdLst/>
              <a:ahLst/>
              <a:cxnLst/>
              <a:rect l="l" t="t" r="r" b="b"/>
              <a:pathLst>
                <a:path w="74910" h="349"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9"/>
            <p:cNvSpPr/>
            <p:nvPr/>
          </p:nvSpPr>
          <p:spPr>
            <a:xfrm>
              <a:off x="0" y="4945827"/>
              <a:ext cx="9144076" cy="30492"/>
            </a:xfrm>
            <a:custGeom>
              <a:avLst/>
              <a:gdLst/>
              <a:ahLst/>
              <a:cxnLst/>
              <a:rect l="l" t="t" r="r" b="b"/>
              <a:pathLst>
                <a:path w="74910" h="350" extrusionOk="0">
                  <a:moveTo>
                    <a:pt x="0" y="1"/>
                  </a:moveTo>
                  <a:lnTo>
                    <a:pt x="0" y="350"/>
                  </a:lnTo>
                  <a:lnTo>
                    <a:pt x="74910" y="350"/>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9"/>
            <p:cNvSpPr/>
            <p:nvPr/>
          </p:nvSpPr>
          <p:spPr>
            <a:xfrm>
              <a:off x="0" y="500175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9"/>
            <p:cNvSpPr/>
            <p:nvPr/>
          </p:nvSpPr>
          <p:spPr>
            <a:xfrm>
              <a:off x="0" y="5057078"/>
              <a:ext cx="9144076" cy="30492"/>
            </a:xfrm>
            <a:custGeom>
              <a:avLst/>
              <a:gdLst/>
              <a:ahLst/>
              <a:cxnLst/>
              <a:rect l="l" t="t" r="r" b="b"/>
              <a:pathLst>
                <a:path w="74910" h="350" extrusionOk="0">
                  <a:moveTo>
                    <a:pt x="0" y="1"/>
                  </a:moveTo>
                  <a:lnTo>
                    <a:pt x="0" y="349"/>
                  </a:lnTo>
                  <a:lnTo>
                    <a:pt x="74910" y="349"/>
                  </a:lnTo>
                  <a:lnTo>
                    <a:pt x="7491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9"/>
            <p:cNvSpPr/>
            <p:nvPr/>
          </p:nvSpPr>
          <p:spPr>
            <a:xfrm>
              <a:off x="0" y="5113008"/>
              <a:ext cx="9144076" cy="30492"/>
            </a:xfrm>
            <a:custGeom>
              <a:avLst/>
              <a:gdLst/>
              <a:ahLst/>
              <a:cxnLst/>
              <a:rect l="l" t="t" r="r" b="b"/>
              <a:pathLst>
                <a:path w="74910" h="350" extrusionOk="0">
                  <a:moveTo>
                    <a:pt x="0" y="0"/>
                  </a:moveTo>
                  <a:lnTo>
                    <a:pt x="0" y="349"/>
                  </a:lnTo>
                  <a:lnTo>
                    <a:pt x="74910" y="349"/>
                  </a:lnTo>
                  <a:lnTo>
                    <a:pt x="749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905" name="Google Shape;2905;p29"/>
          <p:cNvPicPr preferRelativeResize="0"/>
          <p:nvPr/>
        </p:nvPicPr>
        <p:blipFill>
          <a:blip r:embed="rId2">
            <a:alphaModFix/>
          </a:blip>
          <a:stretch>
            <a:fillRect/>
          </a:stretch>
        </p:blipFill>
        <p:spPr>
          <a:xfrm rot="-5399997">
            <a:off x="-568906" y="-875060"/>
            <a:ext cx="6893640" cy="689362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2906"/>
        <p:cNvGrpSpPr/>
        <p:nvPr/>
      </p:nvGrpSpPr>
      <p:grpSpPr>
        <a:xfrm>
          <a:off x="0" y="0"/>
          <a:ext cx="0" cy="0"/>
          <a:chOff x="0" y="0"/>
          <a:chExt cx="0" cy="0"/>
        </a:xfrm>
      </p:grpSpPr>
      <p:pic>
        <p:nvPicPr>
          <p:cNvPr id="2907" name="Google Shape;2907;p30"/>
          <p:cNvPicPr preferRelativeResize="0"/>
          <p:nvPr/>
        </p:nvPicPr>
        <p:blipFill>
          <a:blip r:embed="rId2">
            <a:alphaModFix/>
          </a:blip>
          <a:stretch>
            <a:fillRect/>
          </a:stretch>
        </p:blipFill>
        <p:spPr>
          <a:xfrm rot="-2024172">
            <a:off x="-613414" y="2777002"/>
            <a:ext cx="2515789" cy="2515789"/>
          </a:xfrm>
          <a:prstGeom prst="rect">
            <a:avLst/>
          </a:prstGeom>
          <a:noFill/>
          <a:ln>
            <a:noFill/>
          </a:ln>
        </p:spPr>
      </p:pic>
      <p:pic>
        <p:nvPicPr>
          <p:cNvPr id="2908" name="Google Shape;2908;p30"/>
          <p:cNvPicPr preferRelativeResize="0"/>
          <p:nvPr/>
        </p:nvPicPr>
        <p:blipFill>
          <a:blip r:embed="rId3">
            <a:alphaModFix/>
          </a:blip>
          <a:stretch>
            <a:fillRect/>
          </a:stretch>
        </p:blipFill>
        <p:spPr>
          <a:xfrm rot="10126017">
            <a:off x="7200182" y="-1063144"/>
            <a:ext cx="2471375" cy="2471375"/>
          </a:xfrm>
          <a:prstGeom prst="rect">
            <a:avLst/>
          </a:prstGeom>
          <a:noFill/>
          <a:ln>
            <a:noFill/>
          </a:ln>
        </p:spPr>
      </p:pic>
      <p:pic>
        <p:nvPicPr>
          <p:cNvPr id="2909" name="Google Shape;2909;p30"/>
          <p:cNvPicPr preferRelativeResize="0"/>
          <p:nvPr/>
        </p:nvPicPr>
        <p:blipFill>
          <a:blip r:embed="rId4">
            <a:alphaModFix/>
          </a:blip>
          <a:stretch>
            <a:fillRect/>
          </a:stretch>
        </p:blipFill>
        <p:spPr>
          <a:xfrm rot="-8700648">
            <a:off x="6958071" y="2786568"/>
            <a:ext cx="2613925" cy="26139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Work Sans"/>
              <a:buNone/>
              <a:defRPr sz="3000" b="1">
                <a:solidFill>
                  <a:schemeClr val="lt1"/>
                </a:solidFill>
                <a:latin typeface="Work Sans"/>
                <a:ea typeface="Work Sans"/>
                <a:cs typeface="Work Sans"/>
                <a:sym typeface="Work Sans"/>
              </a:defRPr>
            </a:lvl1pPr>
            <a:lvl2pPr lvl="1"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3500"/>
              <a:buFont typeface="Proxima Nova"/>
              <a:buNone/>
              <a:defRPr sz="3500" b="1">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Work Sans"/>
              <a:buChar char="●"/>
              <a:defRPr>
                <a:solidFill>
                  <a:schemeClr val="lt1"/>
                </a:solidFill>
                <a:latin typeface="Work Sans"/>
                <a:ea typeface="Work Sans"/>
                <a:cs typeface="Work Sans"/>
                <a:sym typeface="Work Sans"/>
              </a:defRPr>
            </a:lvl1pPr>
            <a:lvl2pPr marL="914400" lvl="1"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2pPr>
            <a:lvl3pPr marL="1371600" lvl="2"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3pPr>
            <a:lvl4pPr marL="1828800" lvl="3"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4pPr>
            <a:lvl5pPr marL="2286000" lvl="4"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5pPr>
            <a:lvl6pPr marL="2743200" lvl="5"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6pPr>
            <a:lvl7pPr marL="3200400" lvl="6"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7pPr>
            <a:lvl8pPr marL="3657600" lvl="7" indent="-317500">
              <a:lnSpc>
                <a:spcPct val="115000"/>
              </a:lnSpc>
              <a:spcBef>
                <a:spcPts val="1600"/>
              </a:spcBef>
              <a:spcAft>
                <a:spcPts val="0"/>
              </a:spcAft>
              <a:buClr>
                <a:schemeClr val="lt1"/>
              </a:buClr>
              <a:buSzPts val="1400"/>
              <a:buFont typeface="Work Sans"/>
              <a:buChar char="○"/>
              <a:defRPr>
                <a:solidFill>
                  <a:schemeClr val="lt1"/>
                </a:solidFill>
                <a:latin typeface="Work Sans"/>
                <a:ea typeface="Work Sans"/>
                <a:cs typeface="Work Sans"/>
                <a:sym typeface="Work Sans"/>
              </a:defRPr>
            </a:lvl8pPr>
            <a:lvl9pPr marL="4114800" lvl="8" indent="-317500">
              <a:lnSpc>
                <a:spcPct val="115000"/>
              </a:lnSpc>
              <a:spcBef>
                <a:spcPts val="1600"/>
              </a:spcBef>
              <a:spcAft>
                <a:spcPts val="1600"/>
              </a:spcAft>
              <a:buClr>
                <a:schemeClr val="lt1"/>
              </a:buClr>
              <a:buSzPts val="1400"/>
              <a:buFont typeface="Work Sans"/>
              <a:buChar char="■"/>
              <a:defRPr>
                <a:solidFill>
                  <a:schemeClr val="l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8" r:id="rId4"/>
    <p:sldLayoutId id="2147483662" r:id="rId5"/>
    <p:sldLayoutId id="2147483675"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7"/>
        <p:cNvGrpSpPr/>
        <p:nvPr/>
      </p:nvGrpSpPr>
      <p:grpSpPr>
        <a:xfrm>
          <a:off x="0" y="0"/>
          <a:ext cx="0" cy="0"/>
          <a:chOff x="0" y="0"/>
          <a:chExt cx="0" cy="0"/>
        </a:xfrm>
      </p:grpSpPr>
      <p:sp>
        <p:nvSpPr>
          <p:cNvPr id="2918" name="Google Shape;2918;p33"/>
          <p:cNvSpPr txBox="1">
            <a:spLocks noGrp="1"/>
          </p:cNvSpPr>
          <p:nvPr>
            <p:ph type="ctrTitle"/>
          </p:nvPr>
        </p:nvSpPr>
        <p:spPr>
          <a:xfrm>
            <a:off x="974035" y="1474110"/>
            <a:ext cx="738924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BASE DE DATOS II</a:t>
            </a:r>
            <a:endParaRPr b="0" dirty="0"/>
          </a:p>
        </p:txBody>
      </p:sp>
      <p:sp>
        <p:nvSpPr>
          <p:cNvPr id="2920" name="Google Shape;2920;p33"/>
          <p:cNvSpPr txBox="1"/>
          <p:nvPr/>
        </p:nvSpPr>
        <p:spPr>
          <a:xfrm>
            <a:off x="5172962" y="4391823"/>
            <a:ext cx="3190313" cy="528771"/>
          </a:xfrm>
          <a:prstGeom prst="rect">
            <a:avLst/>
          </a:prstGeom>
          <a:noFill/>
          <a:ln w="2857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80000"/>
              </a:lnSpc>
              <a:spcBef>
                <a:spcPts val="0"/>
              </a:spcBef>
              <a:spcAft>
                <a:spcPts val="0"/>
              </a:spcAft>
              <a:buNone/>
            </a:pPr>
            <a:r>
              <a:rPr lang="en" sz="2800" u="sng" dirty="0">
                <a:solidFill>
                  <a:schemeClr val="accent2"/>
                </a:solidFill>
                <a:latin typeface="VT323"/>
                <a:ea typeface="VT323"/>
                <a:cs typeface="VT323"/>
                <a:sym typeface="VT323"/>
              </a:rPr>
              <a:t>FREDDY MACHACA MAMANI</a:t>
            </a:r>
            <a:endParaRPr sz="800" dirty="0">
              <a:solidFill>
                <a:schemeClr val="accent2"/>
              </a:solidFill>
              <a:latin typeface="VT323"/>
              <a:ea typeface="VT323"/>
              <a:cs typeface="VT323"/>
              <a:sym typeface="VT323"/>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863287" y="416939"/>
            <a:ext cx="6641881"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FUNCIONES DE AGREGACION Y </a:t>
            </a:r>
            <a:br>
              <a:rPr lang="es-MX" dirty="0"/>
            </a:br>
            <a:r>
              <a:rPr lang="es-MX" dirty="0"/>
              <a:t>FUNCIONES POR EL USUARIOS</a:t>
            </a:r>
            <a:endParaRPr dirty="0"/>
          </a:p>
        </p:txBody>
      </p:sp>
      <p:sp>
        <p:nvSpPr>
          <p:cNvPr id="2970" name="Google Shape;2970;p37"/>
          <p:cNvSpPr txBox="1">
            <a:spLocks noGrp="1"/>
          </p:cNvSpPr>
          <p:nvPr>
            <p:ph type="subTitle" idx="1"/>
          </p:nvPr>
        </p:nvSpPr>
        <p:spPr>
          <a:xfrm>
            <a:off x="74507" y="1861251"/>
            <a:ext cx="5890792" cy="2717522"/>
          </a:xfrm>
          <a:prstGeom prst="rect">
            <a:avLst/>
          </a:prstGeom>
        </p:spPr>
        <p:txBody>
          <a:bodyPr spcFirstLastPara="1" wrap="square" lIns="0" tIns="91425" rIns="0" bIns="91425" anchor="ctr" anchorCtr="0">
            <a:noAutofit/>
          </a:bodyPr>
          <a:lstStyle/>
          <a:p>
            <a:pPr marL="139700" indent="0" algn="just">
              <a:buNone/>
            </a:pPr>
            <a:r>
              <a:rPr lang="es-ES" sz="1800" b="0" i="0" dirty="0">
                <a:solidFill>
                  <a:schemeClr val="bg1"/>
                </a:solidFill>
                <a:effectLst/>
                <a:latin typeface="arial" panose="020B0604020202020204" pitchFamily="34" charset="0"/>
              </a:rPr>
              <a:t>Las funciones de agregación en SQL nos permiten efectuar operaciones sobre un conjunto de resultados, pero devolviendo un único valor agregado para todos ellos. Es decir, nos permiten obtener medias, máximos, sobre un conjunto de valores. Funciones creados por el BDA se utiliza para definir una función de tabla, fila o escalar de SQL definida por el usuario. Una función escalar devuelve un solo valor cada vez que se invoca y en general es válida cuando una expresión SQL es válida.</a:t>
            </a:r>
            <a:endParaRPr lang="es-MX" sz="1100" dirty="0">
              <a:solidFill>
                <a:schemeClr val="bg1"/>
              </a:solidFill>
              <a:latin typeface="Poppins"/>
            </a:endParaRPr>
          </a:p>
        </p:txBody>
      </p:sp>
      <p:pic>
        <p:nvPicPr>
          <p:cNvPr id="2971" name="Google Shape;2971;p37"/>
          <p:cNvPicPr preferRelativeResize="0"/>
          <p:nvPr/>
        </p:nvPicPr>
        <p:blipFill rotWithShape="1">
          <a:blip r:embed="rId3"/>
          <a:srcRect l="8498" r="8498"/>
          <a:stretch/>
        </p:blipFill>
        <p:spPr>
          <a:xfrm>
            <a:off x="6160978" y="1546462"/>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92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970;p37">
            <a:extLst>
              <a:ext uri="{FF2B5EF4-FFF2-40B4-BE49-F238E27FC236}">
                <a16:creationId xmlns:a16="http://schemas.microsoft.com/office/drawing/2014/main" id="{B823891B-CAFB-EF0D-14C2-A968DA519105}"/>
              </a:ext>
            </a:extLst>
          </p:cNvPr>
          <p:cNvSpPr txBox="1">
            <a:spLocks noGrp="1"/>
          </p:cNvSpPr>
          <p:nvPr>
            <p:ph type="subTitle" idx="1"/>
          </p:nvPr>
        </p:nvSpPr>
        <p:spPr>
          <a:xfrm>
            <a:off x="5159028" y="1135184"/>
            <a:ext cx="3864625" cy="864931"/>
          </a:xfrm>
          <a:prstGeom prst="rect">
            <a:avLst/>
          </a:prstGeom>
        </p:spPr>
        <p:txBody>
          <a:bodyPr spcFirstLastPara="1" wrap="square" lIns="0" tIns="91425" rIns="0" bIns="91425" anchor="ctr" anchorCtr="0">
            <a:noAutofit/>
          </a:bodyPr>
          <a:lstStyle/>
          <a:p>
            <a:pPr marL="139700" indent="0" algn="ctr">
              <a:buNone/>
            </a:pPr>
            <a:r>
              <a:rPr lang="es-ES" dirty="0">
                <a:solidFill>
                  <a:schemeClr val="bg1"/>
                </a:solidFill>
              </a:rPr>
              <a:t>Es el tipo de procedimiento por default, el procedimiento utiliza parámetros que pasan el argumento por valor hacia dentro del mismo.</a:t>
            </a:r>
            <a:endParaRPr lang="es-MX" dirty="0">
              <a:solidFill>
                <a:schemeClr val="bg1"/>
              </a:solidFill>
            </a:endParaRPr>
          </a:p>
        </p:txBody>
      </p:sp>
      <p:sp>
        <p:nvSpPr>
          <p:cNvPr id="12" name="Google Shape;2969;p37">
            <a:extLst>
              <a:ext uri="{FF2B5EF4-FFF2-40B4-BE49-F238E27FC236}">
                <a16:creationId xmlns:a16="http://schemas.microsoft.com/office/drawing/2014/main" id="{3079B0A3-366A-5967-BF5D-99617EBAA4DC}"/>
              </a:ext>
            </a:extLst>
          </p:cNvPr>
          <p:cNvSpPr txBox="1">
            <a:spLocks noGrp="1"/>
          </p:cNvSpPr>
          <p:nvPr>
            <p:ph type="title"/>
          </p:nvPr>
        </p:nvSpPr>
        <p:spPr>
          <a:xfrm>
            <a:off x="25520" y="1052150"/>
            <a:ext cx="5425411" cy="315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sz="2400" dirty="0"/>
              <a:t>PARAMETRO DE ENTRADA “IN”</a:t>
            </a:r>
            <a:br>
              <a:rPr lang="es-MX" sz="2400" dirty="0"/>
            </a:br>
            <a:br>
              <a:rPr lang="es-MX" sz="2400" dirty="0"/>
            </a:br>
            <a:br>
              <a:rPr lang="es-MX" sz="2400" dirty="0"/>
            </a:br>
            <a:r>
              <a:rPr lang="es-MX" sz="2400" dirty="0"/>
              <a:t>PARAMETRO DE SALIDA “OUT” </a:t>
            </a:r>
            <a:br>
              <a:rPr lang="es-MX" sz="2400" dirty="0"/>
            </a:br>
            <a:br>
              <a:rPr lang="es-MX" sz="2400" dirty="0"/>
            </a:br>
            <a:br>
              <a:rPr lang="es-MX" sz="2400" dirty="0"/>
            </a:br>
            <a:r>
              <a:rPr lang="es-MX" sz="2400" dirty="0"/>
              <a:t>PARAMETRO DE SALIDA Y ENTRADA “INOUT”</a:t>
            </a:r>
            <a:endParaRPr sz="2400" dirty="0"/>
          </a:p>
        </p:txBody>
      </p:sp>
      <p:sp>
        <p:nvSpPr>
          <p:cNvPr id="25" name="Google Shape;2970;p37">
            <a:extLst>
              <a:ext uri="{FF2B5EF4-FFF2-40B4-BE49-F238E27FC236}">
                <a16:creationId xmlns:a16="http://schemas.microsoft.com/office/drawing/2014/main" id="{80D0869A-BD53-3F40-1FCF-A21F53AD09E5}"/>
              </a:ext>
            </a:extLst>
          </p:cNvPr>
          <p:cNvSpPr txBox="1">
            <a:spLocks/>
          </p:cNvSpPr>
          <p:nvPr/>
        </p:nvSpPr>
        <p:spPr>
          <a:xfrm>
            <a:off x="5159028" y="3547584"/>
            <a:ext cx="3864625" cy="3741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solidFill>
                  <a:schemeClr val="bg1"/>
                </a:solidFill>
              </a:rPr>
              <a:t>Los parámetros definidos funcionan en ambas direcciones.</a:t>
            </a:r>
            <a:endParaRPr lang="es-MX" dirty="0">
              <a:solidFill>
                <a:schemeClr val="bg1"/>
              </a:solidFill>
            </a:endParaRPr>
          </a:p>
        </p:txBody>
      </p:sp>
      <p:sp>
        <p:nvSpPr>
          <p:cNvPr id="28" name="Google Shape;2970;p37">
            <a:extLst>
              <a:ext uri="{FF2B5EF4-FFF2-40B4-BE49-F238E27FC236}">
                <a16:creationId xmlns:a16="http://schemas.microsoft.com/office/drawing/2014/main" id="{2964A925-077F-09E1-F4B1-167BC30F1F0D}"/>
              </a:ext>
            </a:extLst>
          </p:cNvPr>
          <p:cNvSpPr txBox="1">
            <a:spLocks/>
          </p:cNvSpPr>
          <p:nvPr/>
        </p:nvSpPr>
        <p:spPr>
          <a:xfrm>
            <a:off x="5281763" y="2169221"/>
            <a:ext cx="3559614" cy="805058"/>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solidFill>
                  <a:schemeClr val="bg1"/>
                </a:solidFill>
              </a:rPr>
              <a:t>El valor del parámetro se regresa hacia afuera de este para utilizarse ya sea en una variable u otra consulta.</a:t>
            </a:r>
            <a:endParaRPr lang="es-MX" dirty="0">
              <a:solidFill>
                <a:schemeClr val="bg1"/>
              </a:solidFill>
            </a:endParaRP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963487" y="-283998"/>
            <a:ext cx="6447840" cy="1111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dirty="0"/>
              <a:t>PARAMETROS</a:t>
            </a:r>
          </a:p>
        </p:txBody>
      </p:sp>
    </p:spTree>
    <p:extLst>
      <p:ext uri="{BB962C8B-B14F-4D97-AF65-F5344CB8AC3E}">
        <p14:creationId xmlns:p14="http://schemas.microsoft.com/office/powerpoint/2010/main" val="142630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3091855" y="2235337"/>
            <a:ext cx="5407459" cy="874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PARTE PRACTICA</a:t>
            </a:r>
            <a:endParaRPr dirty="0"/>
          </a:p>
        </p:txBody>
      </p:sp>
      <p:sp>
        <p:nvSpPr>
          <p:cNvPr id="3022" name="Google Shape;3022;p40"/>
          <p:cNvSpPr txBox="1">
            <a:spLocks noGrp="1"/>
          </p:cNvSpPr>
          <p:nvPr>
            <p:ph type="title" idx="2"/>
          </p:nvPr>
        </p:nvSpPr>
        <p:spPr>
          <a:xfrm>
            <a:off x="1068461" y="1531687"/>
            <a:ext cx="1677000" cy="1767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3279649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645459" y="2283928"/>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000" dirty="0"/>
              <a:t>MODELO E-R</a:t>
            </a:r>
            <a:endParaRPr sz="4000" dirty="0"/>
          </a:p>
        </p:txBody>
      </p:sp>
      <p:sp>
        <p:nvSpPr>
          <p:cNvPr id="8" name="Google Shape;3022;p40">
            <a:extLst>
              <a:ext uri="{FF2B5EF4-FFF2-40B4-BE49-F238E27FC236}">
                <a16:creationId xmlns:a16="http://schemas.microsoft.com/office/drawing/2014/main" id="{70AF5426-60E6-DDCC-163A-C1B92F309B08}"/>
              </a:ext>
            </a:extLst>
          </p:cNvPr>
          <p:cNvSpPr txBox="1">
            <a:spLocks noGrp="1"/>
          </p:cNvSpPr>
          <p:nvPr>
            <p:ph type="title" idx="2"/>
          </p:nvPr>
        </p:nvSpPr>
        <p:spPr>
          <a:xfrm>
            <a:off x="207070" y="204861"/>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3" name="Imagen 2">
            <a:extLst>
              <a:ext uri="{FF2B5EF4-FFF2-40B4-BE49-F238E27FC236}">
                <a16:creationId xmlns:a16="http://schemas.microsoft.com/office/drawing/2014/main" id="{98B8DF1A-3AA0-DBB9-EB38-0EF00F39AECA}"/>
              </a:ext>
            </a:extLst>
          </p:cNvPr>
          <p:cNvPicPr>
            <a:picLocks noChangeAspect="1"/>
          </p:cNvPicPr>
          <p:nvPr/>
        </p:nvPicPr>
        <p:blipFill>
          <a:blip r:embed="rId3"/>
          <a:stretch>
            <a:fillRect/>
          </a:stretch>
        </p:blipFill>
        <p:spPr>
          <a:xfrm>
            <a:off x="4957142" y="563615"/>
            <a:ext cx="3695700" cy="4314825"/>
          </a:xfrm>
          <a:prstGeom prst="rect">
            <a:avLst/>
          </a:prstGeom>
        </p:spPr>
      </p:pic>
    </p:spTree>
    <p:extLst>
      <p:ext uri="{BB962C8B-B14F-4D97-AF65-F5344CB8AC3E}">
        <p14:creationId xmlns:p14="http://schemas.microsoft.com/office/powerpoint/2010/main" val="351647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61;p36">
            <a:extLst>
              <a:ext uri="{FF2B5EF4-FFF2-40B4-BE49-F238E27FC236}">
                <a16:creationId xmlns:a16="http://schemas.microsoft.com/office/drawing/2014/main" id="{91FCC413-1D6E-4B8E-AB31-FF454E7C0702}"/>
              </a:ext>
            </a:extLst>
          </p:cNvPr>
          <p:cNvSpPr txBox="1">
            <a:spLocks noGrp="1"/>
          </p:cNvSpPr>
          <p:nvPr>
            <p:ph type="title"/>
          </p:nvPr>
        </p:nvSpPr>
        <p:spPr>
          <a:xfrm flipH="1">
            <a:off x="0" y="2289291"/>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CODIGO SQL</a:t>
            </a:r>
            <a:endParaRPr sz="4300" dirty="0"/>
          </a:p>
        </p:txBody>
      </p:sp>
      <p:pic>
        <p:nvPicPr>
          <p:cNvPr id="3" name="Imagen 2">
            <a:extLst>
              <a:ext uri="{FF2B5EF4-FFF2-40B4-BE49-F238E27FC236}">
                <a16:creationId xmlns:a16="http://schemas.microsoft.com/office/drawing/2014/main" id="{43C704F7-A772-7CBF-28D6-95AAEDF18C97}"/>
              </a:ext>
            </a:extLst>
          </p:cNvPr>
          <p:cNvPicPr>
            <a:picLocks noChangeAspect="1"/>
          </p:cNvPicPr>
          <p:nvPr/>
        </p:nvPicPr>
        <p:blipFill rotWithShape="1">
          <a:blip r:embed="rId3"/>
          <a:srcRect t="7343"/>
          <a:stretch/>
        </p:blipFill>
        <p:spPr>
          <a:xfrm>
            <a:off x="5098593" y="188843"/>
            <a:ext cx="4045407" cy="4765813"/>
          </a:xfrm>
          <a:prstGeom prst="rect">
            <a:avLst/>
          </a:prstGeom>
        </p:spPr>
      </p:pic>
      <p:sp>
        <p:nvSpPr>
          <p:cNvPr id="5" name="Google Shape;3022;p40">
            <a:extLst>
              <a:ext uri="{FF2B5EF4-FFF2-40B4-BE49-F238E27FC236}">
                <a16:creationId xmlns:a16="http://schemas.microsoft.com/office/drawing/2014/main" id="{F9B0EA61-A9BD-06A5-1609-4E95B0F3C6FB}"/>
              </a:ext>
            </a:extLst>
          </p:cNvPr>
          <p:cNvSpPr txBox="1">
            <a:spLocks noGrp="1"/>
          </p:cNvSpPr>
          <p:nvPr>
            <p:ph type="title" idx="2"/>
          </p:nvPr>
        </p:nvSpPr>
        <p:spPr>
          <a:xfrm>
            <a:off x="207070" y="204861"/>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spTree>
    <p:extLst>
      <p:ext uri="{BB962C8B-B14F-4D97-AF65-F5344CB8AC3E}">
        <p14:creationId xmlns:p14="http://schemas.microsoft.com/office/powerpoint/2010/main" val="242597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36"/>
          <p:cNvSpPr txBox="1">
            <a:spLocks noGrp="1"/>
          </p:cNvSpPr>
          <p:nvPr>
            <p:ph type="title"/>
          </p:nvPr>
        </p:nvSpPr>
        <p:spPr>
          <a:xfrm flipH="1">
            <a:off x="-479813" y="2212326"/>
            <a:ext cx="3926541" cy="874200"/>
          </a:xfrm>
          <a:prstGeom prst="rect">
            <a:avLst/>
          </a:prstGeom>
        </p:spPr>
        <p:txBody>
          <a:bodyPr spcFirstLastPara="1" wrap="square" lIns="0" tIns="91425" rIns="0" bIns="91425" anchor="ctr" anchorCtr="0">
            <a:noAutofit/>
          </a:bodyPr>
          <a:lstStyle/>
          <a:p>
            <a:pPr marL="0" lvl="0" indent="0" algn="r" rtl="0">
              <a:spcBef>
                <a:spcPts val="0"/>
              </a:spcBef>
              <a:spcAft>
                <a:spcPts val="0"/>
              </a:spcAft>
              <a:buNone/>
            </a:pPr>
            <a:r>
              <a:rPr lang="es-MX" sz="4300" dirty="0"/>
              <a:t>REGISTROS</a:t>
            </a:r>
            <a:endParaRPr sz="4300" dirty="0"/>
          </a:p>
        </p:txBody>
      </p:sp>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61;p36">
            <a:extLst>
              <a:ext uri="{FF2B5EF4-FFF2-40B4-BE49-F238E27FC236}">
                <a16:creationId xmlns:a16="http://schemas.microsoft.com/office/drawing/2014/main" id="{86F5F89E-F482-4A9C-A9B5-552BFA7A7D6B}"/>
              </a:ext>
            </a:extLst>
          </p:cNvPr>
          <p:cNvSpPr txBox="1">
            <a:spLocks/>
          </p:cNvSpPr>
          <p:nvPr/>
        </p:nvSpPr>
        <p:spPr>
          <a:xfrm flipH="1">
            <a:off x="2926979" y="1058094"/>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ESTUDIANTES</a:t>
            </a:r>
          </a:p>
        </p:txBody>
      </p:sp>
      <p:sp>
        <p:nvSpPr>
          <p:cNvPr id="13" name="Google Shape;2961;p36">
            <a:extLst>
              <a:ext uri="{FF2B5EF4-FFF2-40B4-BE49-F238E27FC236}">
                <a16:creationId xmlns:a16="http://schemas.microsoft.com/office/drawing/2014/main" id="{E381ECCB-FF81-4AF5-8F88-9F626F6E51DA}"/>
              </a:ext>
            </a:extLst>
          </p:cNvPr>
          <p:cNvSpPr txBox="1">
            <a:spLocks/>
          </p:cNvSpPr>
          <p:nvPr/>
        </p:nvSpPr>
        <p:spPr>
          <a:xfrm flipH="1">
            <a:off x="3018509" y="2360574"/>
            <a:ext cx="1645021"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MATERIA</a:t>
            </a:r>
          </a:p>
        </p:txBody>
      </p:sp>
      <p:sp>
        <p:nvSpPr>
          <p:cNvPr id="14" name="Google Shape;2961;p36">
            <a:extLst>
              <a:ext uri="{FF2B5EF4-FFF2-40B4-BE49-F238E27FC236}">
                <a16:creationId xmlns:a16="http://schemas.microsoft.com/office/drawing/2014/main" id="{71F1CBA4-C247-4309-81D7-5048B1A9C54A}"/>
              </a:ext>
            </a:extLst>
          </p:cNvPr>
          <p:cNvSpPr txBox="1">
            <a:spLocks/>
          </p:cNvSpPr>
          <p:nvPr/>
        </p:nvSpPr>
        <p:spPr>
          <a:xfrm flipH="1">
            <a:off x="2680480" y="3488695"/>
            <a:ext cx="1983050" cy="525482"/>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600"/>
              <a:buFont typeface="Work Sans"/>
              <a:buNone/>
              <a:defRPr sz="4400" b="1" i="0" u="none" strike="noStrike" cap="none">
                <a:solidFill>
                  <a:schemeClr val="lt1"/>
                </a:solidFill>
                <a:latin typeface="Work Sans"/>
                <a:ea typeface="Work Sans"/>
                <a:cs typeface="Work Sans"/>
                <a:sym typeface="Work Sans"/>
              </a:defRPr>
            </a:lvl1pPr>
            <a:lvl2pPr marR="0" lvl="1"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2pPr>
            <a:lvl3pPr marR="0" lvl="2"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3pPr>
            <a:lvl4pPr marR="0" lvl="3"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4pPr>
            <a:lvl5pPr marR="0" lvl="4"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5pPr>
            <a:lvl6pPr marR="0" lvl="5"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6pPr>
            <a:lvl7pPr marR="0" lvl="6"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7pPr>
            <a:lvl8pPr marR="0" lvl="7"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8pPr>
            <a:lvl9pPr marR="0" lvl="8" algn="ctr" rtl="0">
              <a:lnSpc>
                <a:spcPct val="100000"/>
              </a:lnSpc>
              <a:spcBef>
                <a:spcPts val="0"/>
              </a:spcBef>
              <a:spcAft>
                <a:spcPts val="0"/>
              </a:spcAft>
              <a:buClr>
                <a:schemeClr val="dk1"/>
              </a:buClr>
              <a:buSzPts val="3600"/>
              <a:buFont typeface="Proxima Nova"/>
              <a:buNone/>
              <a:defRPr sz="3600" b="1" i="0" u="none" strike="noStrike" cap="none">
                <a:solidFill>
                  <a:schemeClr val="dk1"/>
                </a:solidFill>
                <a:latin typeface="Proxima Nova"/>
                <a:ea typeface="Proxima Nova"/>
                <a:cs typeface="Proxima Nova"/>
                <a:sym typeface="Proxima Nova"/>
              </a:defRPr>
            </a:lvl9pPr>
          </a:lstStyle>
          <a:p>
            <a:r>
              <a:rPr lang="es-MX" sz="1800" dirty="0"/>
              <a:t>INSCRIPCION</a:t>
            </a: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70" y="204861"/>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4" name="Imagen 3">
            <a:extLst>
              <a:ext uri="{FF2B5EF4-FFF2-40B4-BE49-F238E27FC236}">
                <a16:creationId xmlns:a16="http://schemas.microsoft.com/office/drawing/2014/main" id="{5068DD5F-1D96-19DD-70A8-0B0491B8A8C2}"/>
              </a:ext>
            </a:extLst>
          </p:cNvPr>
          <p:cNvPicPr>
            <a:picLocks noChangeAspect="1"/>
          </p:cNvPicPr>
          <p:nvPr/>
        </p:nvPicPr>
        <p:blipFill rotWithShape="1">
          <a:blip r:embed="rId3"/>
          <a:srcRect b="69087"/>
          <a:stretch/>
        </p:blipFill>
        <p:spPr>
          <a:xfrm>
            <a:off x="4884591" y="1057060"/>
            <a:ext cx="4128784" cy="782546"/>
          </a:xfrm>
          <a:prstGeom prst="rect">
            <a:avLst/>
          </a:prstGeom>
        </p:spPr>
      </p:pic>
      <p:pic>
        <p:nvPicPr>
          <p:cNvPr id="7" name="Imagen 6">
            <a:extLst>
              <a:ext uri="{FF2B5EF4-FFF2-40B4-BE49-F238E27FC236}">
                <a16:creationId xmlns:a16="http://schemas.microsoft.com/office/drawing/2014/main" id="{8C7C497D-878D-B9AC-83C1-E6CECF8D7DB9}"/>
              </a:ext>
            </a:extLst>
          </p:cNvPr>
          <p:cNvPicPr>
            <a:picLocks noChangeAspect="1"/>
          </p:cNvPicPr>
          <p:nvPr/>
        </p:nvPicPr>
        <p:blipFill rotWithShape="1">
          <a:blip r:embed="rId3"/>
          <a:srcRect l="-166" t="27394" r="166" b="41693"/>
          <a:stretch/>
        </p:blipFill>
        <p:spPr>
          <a:xfrm>
            <a:off x="4884591" y="2192745"/>
            <a:ext cx="4128784" cy="782546"/>
          </a:xfrm>
          <a:prstGeom prst="rect">
            <a:avLst/>
          </a:prstGeom>
        </p:spPr>
      </p:pic>
      <p:pic>
        <p:nvPicPr>
          <p:cNvPr id="11" name="Imagen 10">
            <a:extLst>
              <a:ext uri="{FF2B5EF4-FFF2-40B4-BE49-F238E27FC236}">
                <a16:creationId xmlns:a16="http://schemas.microsoft.com/office/drawing/2014/main" id="{B5F07F4A-2A6E-724D-90F9-04FD9011B512}"/>
              </a:ext>
            </a:extLst>
          </p:cNvPr>
          <p:cNvPicPr>
            <a:picLocks noChangeAspect="1"/>
          </p:cNvPicPr>
          <p:nvPr/>
        </p:nvPicPr>
        <p:blipFill rotWithShape="1">
          <a:blip r:embed="rId3"/>
          <a:srcRect l="-1160" t="59472" r="1160" b="5631"/>
          <a:stretch/>
        </p:blipFill>
        <p:spPr>
          <a:xfrm>
            <a:off x="4884590" y="3344053"/>
            <a:ext cx="4128785" cy="883390"/>
          </a:xfrm>
          <a:prstGeom prst="rect">
            <a:avLst/>
          </a:prstGeom>
        </p:spPr>
      </p:pic>
    </p:spTree>
    <p:extLst>
      <p:ext uri="{BB962C8B-B14F-4D97-AF65-F5344CB8AC3E}">
        <p14:creationId xmlns:p14="http://schemas.microsoft.com/office/powerpoint/2010/main" val="150324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4" name="Imagen 3">
            <a:extLst>
              <a:ext uri="{FF2B5EF4-FFF2-40B4-BE49-F238E27FC236}">
                <a16:creationId xmlns:a16="http://schemas.microsoft.com/office/drawing/2014/main" id="{3AE607AB-6DA7-7878-7330-5FA69712A797}"/>
              </a:ext>
            </a:extLst>
          </p:cNvPr>
          <p:cNvPicPr>
            <a:picLocks noChangeAspect="1"/>
          </p:cNvPicPr>
          <p:nvPr/>
        </p:nvPicPr>
        <p:blipFill>
          <a:blip r:embed="rId3"/>
          <a:stretch>
            <a:fillRect/>
          </a:stretch>
        </p:blipFill>
        <p:spPr>
          <a:xfrm>
            <a:off x="1027044" y="2079566"/>
            <a:ext cx="3271216" cy="984366"/>
          </a:xfrm>
          <a:prstGeom prst="rect">
            <a:avLst/>
          </a:prstGeom>
        </p:spPr>
      </p:pic>
      <p:pic>
        <p:nvPicPr>
          <p:cNvPr id="7" name="Imagen 6">
            <a:extLst>
              <a:ext uri="{FF2B5EF4-FFF2-40B4-BE49-F238E27FC236}">
                <a16:creationId xmlns:a16="http://schemas.microsoft.com/office/drawing/2014/main" id="{45A97B2F-5D9F-5CCA-C885-D454E841B533}"/>
              </a:ext>
            </a:extLst>
          </p:cNvPr>
          <p:cNvPicPr>
            <a:picLocks noChangeAspect="1"/>
          </p:cNvPicPr>
          <p:nvPr/>
        </p:nvPicPr>
        <p:blipFill>
          <a:blip r:embed="rId4"/>
          <a:stretch>
            <a:fillRect/>
          </a:stretch>
        </p:blipFill>
        <p:spPr>
          <a:xfrm>
            <a:off x="4394183" y="67085"/>
            <a:ext cx="3271216" cy="5009327"/>
          </a:xfrm>
          <a:prstGeom prst="rect">
            <a:avLst/>
          </a:prstGeom>
        </p:spPr>
      </p:pic>
    </p:spTree>
    <p:extLst>
      <p:ext uri="{BB962C8B-B14F-4D97-AF65-F5344CB8AC3E}">
        <p14:creationId xmlns:p14="http://schemas.microsoft.com/office/powerpoint/2010/main" val="534821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3" name="Imagen 2">
            <a:extLst>
              <a:ext uri="{FF2B5EF4-FFF2-40B4-BE49-F238E27FC236}">
                <a16:creationId xmlns:a16="http://schemas.microsoft.com/office/drawing/2014/main" id="{9273F1EA-BD87-1D70-B204-3A236886F008}"/>
              </a:ext>
            </a:extLst>
          </p:cNvPr>
          <p:cNvPicPr>
            <a:picLocks noChangeAspect="1"/>
          </p:cNvPicPr>
          <p:nvPr/>
        </p:nvPicPr>
        <p:blipFill>
          <a:blip r:embed="rId3"/>
          <a:stretch>
            <a:fillRect/>
          </a:stretch>
        </p:blipFill>
        <p:spPr>
          <a:xfrm>
            <a:off x="695739" y="2144986"/>
            <a:ext cx="3567320" cy="853526"/>
          </a:xfrm>
          <a:prstGeom prst="rect">
            <a:avLst/>
          </a:prstGeom>
        </p:spPr>
      </p:pic>
      <p:pic>
        <p:nvPicPr>
          <p:cNvPr id="6" name="Imagen 5">
            <a:extLst>
              <a:ext uri="{FF2B5EF4-FFF2-40B4-BE49-F238E27FC236}">
                <a16:creationId xmlns:a16="http://schemas.microsoft.com/office/drawing/2014/main" id="{AFC1B0B3-6699-5F34-1894-2E7D3E70792D}"/>
              </a:ext>
            </a:extLst>
          </p:cNvPr>
          <p:cNvPicPr>
            <a:picLocks noChangeAspect="1"/>
          </p:cNvPicPr>
          <p:nvPr/>
        </p:nvPicPr>
        <p:blipFill>
          <a:blip r:embed="rId4"/>
          <a:stretch>
            <a:fillRect/>
          </a:stretch>
        </p:blipFill>
        <p:spPr>
          <a:xfrm>
            <a:off x="4431087" y="33130"/>
            <a:ext cx="3263566" cy="5077239"/>
          </a:xfrm>
          <a:prstGeom prst="rect">
            <a:avLst/>
          </a:prstGeom>
        </p:spPr>
      </p:pic>
    </p:spTree>
    <p:extLst>
      <p:ext uri="{BB962C8B-B14F-4D97-AF65-F5344CB8AC3E}">
        <p14:creationId xmlns:p14="http://schemas.microsoft.com/office/powerpoint/2010/main" val="559287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3" name="Imagen 2">
            <a:extLst>
              <a:ext uri="{FF2B5EF4-FFF2-40B4-BE49-F238E27FC236}">
                <a16:creationId xmlns:a16="http://schemas.microsoft.com/office/drawing/2014/main" id="{3C166F43-63E4-C311-3D2E-514CD988C4D2}"/>
              </a:ext>
            </a:extLst>
          </p:cNvPr>
          <p:cNvPicPr>
            <a:picLocks noChangeAspect="1"/>
          </p:cNvPicPr>
          <p:nvPr/>
        </p:nvPicPr>
        <p:blipFill>
          <a:blip r:embed="rId3"/>
          <a:stretch>
            <a:fillRect/>
          </a:stretch>
        </p:blipFill>
        <p:spPr>
          <a:xfrm>
            <a:off x="516609" y="1435750"/>
            <a:ext cx="3988738" cy="2374249"/>
          </a:xfrm>
          <a:prstGeom prst="rect">
            <a:avLst/>
          </a:prstGeom>
        </p:spPr>
      </p:pic>
      <p:pic>
        <p:nvPicPr>
          <p:cNvPr id="6" name="Imagen 5">
            <a:extLst>
              <a:ext uri="{FF2B5EF4-FFF2-40B4-BE49-F238E27FC236}">
                <a16:creationId xmlns:a16="http://schemas.microsoft.com/office/drawing/2014/main" id="{F90D4520-7AB1-9F0B-FAE3-F5C525DC6DF5}"/>
              </a:ext>
            </a:extLst>
          </p:cNvPr>
          <p:cNvPicPr>
            <a:picLocks noChangeAspect="1"/>
          </p:cNvPicPr>
          <p:nvPr/>
        </p:nvPicPr>
        <p:blipFill>
          <a:blip r:embed="rId4"/>
          <a:stretch>
            <a:fillRect/>
          </a:stretch>
        </p:blipFill>
        <p:spPr>
          <a:xfrm>
            <a:off x="4758776" y="0"/>
            <a:ext cx="3868615" cy="5143500"/>
          </a:xfrm>
          <a:prstGeom prst="rect">
            <a:avLst/>
          </a:prstGeom>
        </p:spPr>
      </p:pic>
    </p:spTree>
    <p:extLst>
      <p:ext uri="{BB962C8B-B14F-4D97-AF65-F5344CB8AC3E}">
        <p14:creationId xmlns:p14="http://schemas.microsoft.com/office/powerpoint/2010/main" val="2564288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4" name="Imagen 3">
            <a:extLst>
              <a:ext uri="{FF2B5EF4-FFF2-40B4-BE49-F238E27FC236}">
                <a16:creationId xmlns:a16="http://schemas.microsoft.com/office/drawing/2014/main" id="{B44955F7-BAD6-E221-F18E-ABB31CF1180B}"/>
              </a:ext>
            </a:extLst>
          </p:cNvPr>
          <p:cNvPicPr>
            <a:picLocks noChangeAspect="1"/>
          </p:cNvPicPr>
          <p:nvPr/>
        </p:nvPicPr>
        <p:blipFill>
          <a:blip r:embed="rId3"/>
          <a:stretch>
            <a:fillRect/>
          </a:stretch>
        </p:blipFill>
        <p:spPr>
          <a:xfrm>
            <a:off x="308675" y="1475188"/>
            <a:ext cx="3308195" cy="1870985"/>
          </a:xfrm>
          <a:prstGeom prst="rect">
            <a:avLst/>
          </a:prstGeom>
        </p:spPr>
      </p:pic>
      <p:pic>
        <p:nvPicPr>
          <p:cNvPr id="7" name="Imagen 6">
            <a:extLst>
              <a:ext uri="{FF2B5EF4-FFF2-40B4-BE49-F238E27FC236}">
                <a16:creationId xmlns:a16="http://schemas.microsoft.com/office/drawing/2014/main" id="{BBB33B94-E01B-819C-E347-EB64C375FA5E}"/>
              </a:ext>
            </a:extLst>
          </p:cNvPr>
          <p:cNvPicPr>
            <a:picLocks noChangeAspect="1"/>
          </p:cNvPicPr>
          <p:nvPr/>
        </p:nvPicPr>
        <p:blipFill>
          <a:blip r:embed="rId4"/>
          <a:stretch>
            <a:fillRect/>
          </a:stretch>
        </p:blipFill>
        <p:spPr>
          <a:xfrm>
            <a:off x="3783355" y="651326"/>
            <a:ext cx="5204265" cy="3840847"/>
          </a:xfrm>
          <a:prstGeom prst="rect">
            <a:avLst/>
          </a:prstGeom>
        </p:spPr>
      </p:pic>
    </p:spTree>
    <p:extLst>
      <p:ext uri="{BB962C8B-B14F-4D97-AF65-F5344CB8AC3E}">
        <p14:creationId xmlns:p14="http://schemas.microsoft.com/office/powerpoint/2010/main" val="92827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0"/>
        <p:cNvGrpSpPr/>
        <p:nvPr/>
      </p:nvGrpSpPr>
      <p:grpSpPr>
        <a:xfrm>
          <a:off x="0" y="0"/>
          <a:ext cx="0" cy="0"/>
          <a:chOff x="0" y="0"/>
          <a:chExt cx="0" cy="0"/>
        </a:xfrm>
      </p:grpSpPr>
      <p:sp>
        <p:nvSpPr>
          <p:cNvPr id="3021" name="Google Shape;3021;p40"/>
          <p:cNvSpPr txBox="1">
            <a:spLocks noGrp="1"/>
          </p:cNvSpPr>
          <p:nvPr>
            <p:ph type="title"/>
          </p:nvPr>
        </p:nvSpPr>
        <p:spPr>
          <a:xfrm>
            <a:off x="3091855" y="2235337"/>
            <a:ext cx="5407459" cy="8742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s-MX" dirty="0"/>
              <a:t>PARTE TEORICA</a:t>
            </a:r>
            <a:endParaRPr dirty="0"/>
          </a:p>
        </p:txBody>
      </p:sp>
      <p:sp>
        <p:nvSpPr>
          <p:cNvPr id="3022" name="Google Shape;3022;p40"/>
          <p:cNvSpPr txBox="1">
            <a:spLocks noGrp="1"/>
          </p:cNvSpPr>
          <p:nvPr>
            <p:ph type="title" idx="2"/>
          </p:nvPr>
        </p:nvSpPr>
        <p:spPr>
          <a:xfrm>
            <a:off x="1068461" y="1531687"/>
            <a:ext cx="1677000" cy="1767300"/>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dirty="0"/>
              <a:t>01</a:t>
            </a:r>
            <a:endParaRPr dirty="0"/>
          </a:p>
        </p:txBody>
      </p:sp>
    </p:spTree>
    <p:extLst>
      <p:ext uri="{BB962C8B-B14F-4D97-AF65-F5344CB8AC3E}">
        <p14:creationId xmlns:p14="http://schemas.microsoft.com/office/powerpoint/2010/main" val="27060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3" name="Imagen 2">
            <a:extLst>
              <a:ext uri="{FF2B5EF4-FFF2-40B4-BE49-F238E27FC236}">
                <a16:creationId xmlns:a16="http://schemas.microsoft.com/office/drawing/2014/main" id="{A5EAC0A8-DBD4-A6FC-5BB0-ABB571B4CD4E}"/>
              </a:ext>
            </a:extLst>
          </p:cNvPr>
          <p:cNvPicPr>
            <a:picLocks noChangeAspect="1"/>
          </p:cNvPicPr>
          <p:nvPr/>
        </p:nvPicPr>
        <p:blipFill rotWithShape="1">
          <a:blip r:embed="rId3"/>
          <a:srcRect b="68321"/>
          <a:stretch/>
        </p:blipFill>
        <p:spPr>
          <a:xfrm>
            <a:off x="156381" y="2184540"/>
            <a:ext cx="3467927" cy="777321"/>
          </a:xfrm>
          <a:prstGeom prst="rect">
            <a:avLst/>
          </a:prstGeom>
        </p:spPr>
      </p:pic>
      <p:pic>
        <p:nvPicPr>
          <p:cNvPr id="5" name="Imagen 4">
            <a:extLst>
              <a:ext uri="{FF2B5EF4-FFF2-40B4-BE49-F238E27FC236}">
                <a16:creationId xmlns:a16="http://schemas.microsoft.com/office/drawing/2014/main" id="{42BA1164-2661-A363-AE7E-DDE363F5590C}"/>
              </a:ext>
            </a:extLst>
          </p:cNvPr>
          <p:cNvPicPr>
            <a:picLocks noChangeAspect="1"/>
          </p:cNvPicPr>
          <p:nvPr/>
        </p:nvPicPr>
        <p:blipFill rotWithShape="1">
          <a:blip r:embed="rId3"/>
          <a:srcRect t="72608"/>
          <a:stretch/>
        </p:blipFill>
        <p:spPr>
          <a:xfrm>
            <a:off x="156380" y="2961389"/>
            <a:ext cx="3467927" cy="672132"/>
          </a:xfrm>
          <a:prstGeom prst="rect">
            <a:avLst/>
          </a:prstGeom>
        </p:spPr>
      </p:pic>
      <p:pic>
        <p:nvPicPr>
          <p:cNvPr id="8" name="Imagen 7">
            <a:extLst>
              <a:ext uri="{FF2B5EF4-FFF2-40B4-BE49-F238E27FC236}">
                <a16:creationId xmlns:a16="http://schemas.microsoft.com/office/drawing/2014/main" id="{ECDFF293-A446-8F62-C280-A4EAE8267514}"/>
              </a:ext>
            </a:extLst>
          </p:cNvPr>
          <p:cNvPicPr>
            <a:picLocks noChangeAspect="1"/>
          </p:cNvPicPr>
          <p:nvPr/>
        </p:nvPicPr>
        <p:blipFill>
          <a:blip r:embed="rId4"/>
          <a:stretch>
            <a:fillRect/>
          </a:stretch>
        </p:blipFill>
        <p:spPr>
          <a:xfrm>
            <a:off x="3714714" y="631255"/>
            <a:ext cx="5272905" cy="3880989"/>
          </a:xfrm>
          <a:prstGeom prst="rect">
            <a:avLst/>
          </a:prstGeom>
        </p:spPr>
      </p:pic>
    </p:spTree>
    <p:extLst>
      <p:ext uri="{BB962C8B-B14F-4D97-AF65-F5344CB8AC3E}">
        <p14:creationId xmlns:p14="http://schemas.microsoft.com/office/powerpoint/2010/main" val="192472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4" name="Google Shape;2964;p36"/>
          <p:cNvSpPr/>
          <p:nvPr/>
        </p:nvSpPr>
        <p:spPr>
          <a:xfrm flipH="1">
            <a:off x="5849673" y="1700476"/>
            <a:ext cx="114594" cy="114594"/>
          </a:xfrm>
          <a:custGeom>
            <a:avLst/>
            <a:gdLst/>
            <a:ahLst/>
            <a:cxnLst/>
            <a:rect l="l" t="t" r="r" b="b"/>
            <a:pathLst>
              <a:path w="564" h="564" extrusionOk="0">
                <a:moveTo>
                  <a:pt x="1" y="0"/>
                </a:moveTo>
                <a:lnTo>
                  <a:pt x="1" y="563"/>
                </a:lnTo>
                <a:lnTo>
                  <a:pt x="564" y="563"/>
                </a:lnTo>
                <a:lnTo>
                  <a:pt x="56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2;p40">
            <a:extLst>
              <a:ext uri="{FF2B5EF4-FFF2-40B4-BE49-F238E27FC236}">
                <a16:creationId xmlns:a16="http://schemas.microsoft.com/office/drawing/2014/main" id="{8084371F-4090-8604-37DF-E444C4EBEADD}"/>
              </a:ext>
            </a:extLst>
          </p:cNvPr>
          <p:cNvSpPr txBox="1">
            <a:spLocks noGrp="1"/>
          </p:cNvSpPr>
          <p:nvPr>
            <p:ph type="title" idx="2"/>
          </p:nvPr>
        </p:nvSpPr>
        <p:spPr>
          <a:xfrm>
            <a:off x="207069" y="-150816"/>
            <a:ext cx="1085017" cy="1027592"/>
          </a:xfrm>
          <a:prstGeom prst="rect">
            <a:avLst/>
          </a:prstGeom>
        </p:spPr>
        <p:txBody>
          <a:bodyPr spcFirstLastPara="1" wrap="square" lIns="0" tIns="91425" rIns="0" bIns="91425" anchor="ctr" anchorCtr="0">
            <a:noAutofit/>
          </a:bodyPr>
          <a:lstStyle/>
          <a:p>
            <a:pPr marL="0" lvl="0" indent="0" algn="l" rtl="0">
              <a:spcBef>
                <a:spcPts val="0"/>
              </a:spcBef>
              <a:spcAft>
                <a:spcPts val="0"/>
              </a:spcAft>
              <a:buNone/>
            </a:pPr>
            <a:r>
              <a:rPr lang="en" sz="9600" dirty="0"/>
              <a:t>02</a:t>
            </a:r>
            <a:endParaRPr sz="9600" dirty="0"/>
          </a:p>
        </p:txBody>
      </p:sp>
      <p:pic>
        <p:nvPicPr>
          <p:cNvPr id="4" name="Imagen 3">
            <a:extLst>
              <a:ext uri="{FF2B5EF4-FFF2-40B4-BE49-F238E27FC236}">
                <a16:creationId xmlns:a16="http://schemas.microsoft.com/office/drawing/2014/main" id="{A9EA65E5-F842-AF50-927C-1A2FBBBB2ED9}"/>
              </a:ext>
            </a:extLst>
          </p:cNvPr>
          <p:cNvPicPr>
            <a:picLocks noChangeAspect="1"/>
          </p:cNvPicPr>
          <p:nvPr/>
        </p:nvPicPr>
        <p:blipFill>
          <a:blip r:embed="rId3"/>
          <a:stretch>
            <a:fillRect/>
          </a:stretch>
        </p:blipFill>
        <p:spPr>
          <a:xfrm>
            <a:off x="207069" y="1788657"/>
            <a:ext cx="3681402" cy="1566185"/>
          </a:xfrm>
          <a:prstGeom prst="rect">
            <a:avLst/>
          </a:prstGeom>
        </p:spPr>
      </p:pic>
      <p:pic>
        <p:nvPicPr>
          <p:cNvPr id="7" name="Imagen 6">
            <a:extLst>
              <a:ext uri="{FF2B5EF4-FFF2-40B4-BE49-F238E27FC236}">
                <a16:creationId xmlns:a16="http://schemas.microsoft.com/office/drawing/2014/main" id="{ED5A7FB2-28DD-57D1-B417-F47679114B8D}"/>
              </a:ext>
            </a:extLst>
          </p:cNvPr>
          <p:cNvPicPr>
            <a:picLocks noChangeAspect="1"/>
          </p:cNvPicPr>
          <p:nvPr/>
        </p:nvPicPr>
        <p:blipFill>
          <a:blip r:embed="rId4"/>
          <a:stretch>
            <a:fillRect/>
          </a:stretch>
        </p:blipFill>
        <p:spPr>
          <a:xfrm>
            <a:off x="3988446" y="118441"/>
            <a:ext cx="5084530" cy="4906618"/>
          </a:xfrm>
          <a:prstGeom prst="rect">
            <a:avLst/>
          </a:prstGeom>
        </p:spPr>
      </p:pic>
    </p:spTree>
    <p:extLst>
      <p:ext uri="{BB962C8B-B14F-4D97-AF65-F5344CB8AC3E}">
        <p14:creationId xmlns:p14="http://schemas.microsoft.com/office/powerpoint/2010/main" val="379658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PROCEDURE</a:t>
            </a:r>
            <a:br>
              <a:rPr lang="es-MX" dirty="0"/>
            </a:br>
            <a:r>
              <a:rPr lang="es-MX" dirty="0"/>
              <a:t>MYSQL</a:t>
            </a:r>
            <a:endParaRPr dirty="0"/>
          </a:p>
        </p:txBody>
      </p:sp>
      <p:sp>
        <p:nvSpPr>
          <p:cNvPr id="2970" name="Google Shape;2970;p37"/>
          <p:cNvSpPr txBox="1">
            <a:spLocks noGrp="1"/>
          </p:cNvSpPr>
          <p:nvPr>
            <p:ph type="subTitle" idx="1"/>
          </p:nvPr>
        </p:nvSpPr>
        <p:spPr>
          <a:xfrm>
            <a:off x="119601" y="2262500"/>
            <a:ext cx="4694589" cy="2229752"/>
          </a:xfrm>
          <a:prstGeom prst="rect">
            <a:avLst/>
          </a:prstGeom>
        </p:spPr>
        <p:txBody>
          <a:bodyPr spcFirstLastPara="1" wrap="square" lIns="0" tIns="91425" rIns="0" bIns="91425" anchor="ctr" anchorCtr="0">
            <a:noAutofit/>
          </a:bodyPr>
          <a:lstStyle/>
          <a:p>
            <a:pPr marL="139700" indent="0" algn="just">
              <a:buNone/>
            </a:pPr>
            <a:r>
              <a:rPr lang="es-ES" sz="1600" b="0" i="0" dirty="0">
                <a:solidFill>
                  <a:schemeClr val="bg1"/>
                </a:solidFill>
                <a:effectLst/>
                <a:latin typeface="Poppins"/>
              </a:rPr>
              <a:t>Los procedimientos almacenados MySQL, también conocidos como </a:t>
            </a:r>
            <a:r>
              <a:rPr lang="es-ES" sz="1600" b="0" i="0" dirty="0" err="1">
                <a:solidFill>
                  <a:schemeClr val="bg1"/>
                </a:solidFill>
                <a:effectLst/>
                <a:latin typeface="Poppins"/>
              </a:rPr>
              <a:t>Stored</a:t>
            </a:r>
            <a:r>
              <a:rPr lang="es-ES" sz="1600" b="0" i="0" dirty="0">
                <a:solidFill>
                  <a:schemeClr val="bg1"/>
                </a:solidFill>
                <a:effectLst/>
                <a:latin typeface="Poppins"/>
              </a:rPr>
              <a:t> </a:t>
            </a:r>
            <a:r>
              <a:rPr lang="es-ES" sz="1600" b="0" i="0" dirty="0" err="1">
                <a:solidFill>
                  <a:schemeClr val="bg1"/>
                </a:solidFill>
                <a:effectLst/>
                <a:latin typeface="Poppins"/>
              </a:rPr>
              <a:t>Procedure</a:t>
            </a:r>
            <a:r>
              <a:rPr lang="es-ES" sz="1600" b="0" i="0" dirty="0">
                <a:solidFill>
                  <a:schemeClr val="bg1"/>
                </a:solidFill>
                <a:effectLst/>
                <a:latin typeface="Poppins"/>
              </a:rPr>
              <a:t>, se presentan como conjuntos de instrucciones escritas en el lenguaje SQL. Su objetivo es realizar una tarea determinada, desde operaciones sencillas hasta tareas muy complejas. Los procedimientos almacenados MySQL contienen una o más instrucciones SQL además de un procesamiento manipulador o lógico.</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28906" r="28906"/>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8044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69" name="Google Shape;2969;p37"/>
          <p:cNvSpPr txBox="1">
            <a:spLocks noGrp="1"/>
          </p:cNvSpPr>
          <p:nvPr>
            <p:ph type="title"/>
          </p:nvPr>
        </p:nvSpPr>
        <p:spPr>
          <a:xfrm>
            <a:off x="731893" y="911579"/>
            <a:ext cx="3784800" cy="1111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MX" dirty="0"/>
              <a:t>FUNCTION</a:t>
            </a:r>
            <a:br>
              <a:rPr lang="es-MX" dirty="0"/>
            </a:br>
            <a:r>
              <a:rPr lang="es-MX" dirty="0"/>
              <a:t>MYSQL</a:t>
            </a:r>
            <a:endParaRPr dirty="0"/>
          </a:p>
        </p:txBody>
      </p:sp>
      <p:sp>
        <p:nvSpPr>
          <p:cNvPr id="2970" name="Google Shape;2970;p37"/>
          <p:cNvSpPr txBox="1">
            <a:spLocks noGrp="1"/>
          </p:cNvSpPr>
          <p:nvPr>
            <p:ph type="subTitle" idx="1"/>
          </p:nvPr>
        </p:nvSpPr>
        <p:spPr>
          <a:xfrm>
            <a:off x="119601" y="2262500"/>
            <a:ext cx="4694589" cy="2229752"/>
          </a:xfrm>
          <a:prstGeom prst="rect">
            <a:avLst/>
          </a:prstGeom>
        </p:spPr>
        <p:txBody>
          <a:bodyPr spcFirstLastPara="1" wrap="square" lIns="0" tIns="91425" rIns="0" bIns="91425" anchor="ctr" anchorCtr="0">
            <a:noAutofit/>
          </a:bodyPr>
          <a:lstStyle/>
          <a:p>
            <a:pPr marL="139700" indent="0" algn="just">
              <a:buNone/>
            </a:pPr>
            <a:r>
              <a:rPr lang="es-ES" sz="1600" b="0" i="0" dirty="0">
                <a:solidFill>
                  <a:schemeClr val="bg1"/>
                </a:solidFill>
                <a:effectLst/>
                <a:latin typeface="Poppins"/>
              </a:rPr>
              <a:t>Las funciones almacenadas de MySQL nos permiten procesar y manipular datos de forma procedural de un modo muy eficiente. Podrás usarlas en las sentencias SQL independientemente del lenguaje de programación del servidor sobre el que se ejecuten las consultas.</a:t>
            </a:r>
            <a:endParaRPr lang="es-MX" sz="1200" dirty="0">
              <a:solidFill>
                <a:schemeClr val="bg1"/>
              </a:solidFill>
              <a:latin typeface="Poppins"/>
            </a:endParaRPr>
          </a:p>
        </p:txBody>
      </p:sp>
      <p:pic>
        <p:nvPicPr>
          <p:cNvPr id="2971" name="Google Shape;2971;p37"/>
          <p:cNvPicPr preferRelativeResize="0"/>
          <p:nvPr/>
        </p:nvPicPr>
        <p:blipFill rotWithShape="1">
          <a:blip r:embed="rId3"/>
          <a:srcRect l="28906" r="28906"/>
          <a:stretch/>
        </p:blipFill>
        <p:spPr>
          <a:xfrm>
            <a:off x="5056737" y="898200"/>
            <a:ext cx="2824200" cy="3347100"/>
          </a:xfrm>
          <a:prstGeom prst="snip2DiagRect">
            <a:avLst>
              <a:gd name="adj1" fmla="val 0"/>
              <a:gd name="adj2" fmla="val 16667"/>
            </a:avLst>
          </a:prstGeom>
          <a:noFill/>
          <a:ln>
            <a:noFill/>
          </a:ln>
        </p:spPr>
      </p:pic>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814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1800068" y="-318742"/>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FUNCTION STRUCTURE</a:t>
            </a:r>
          </a:p>
        </p:txBody>
      </p:sp>
      <p:sp>
        <p:nvSpPr>
          <p:cNvPr id="17" name="Google Shape;2970;p37">
            <a:extLst>
              <a:ext uri="{FF2B5EF4-FFF2-40B4-BE49-F238E27FC236}">
                <a16:creationId xmlns:a16="http://schemas.microsoft.com/office/drawing/2014/main" id="{59E75169-BDBD-12C5-27C0-7643BF996EAC}"/>
              </a:ext>
            </a:extLst>
          </p:cNvPr>
          <p:cNvSpPr txBox="1">
            <a:spLocks noGrp="1"/>
          </p:cNvSpPr>
          <p:nvPr>
            <p:ph type="subTitle" idx="1"/>
          </p:nvPr>
        </p:nvSpPr>
        <p:spPr>
          <a:xfrm>
            <a:off x="1494518" y="2502774"/>
            <a:ext cx="2405133" cy="381651"/>
          </a:xfrm>
          <a:prstGeom prst="rect">
            <a:avLst/>
          </a:prstGeom>
        </p:spPr>
        <p:txBody>
          <a:bodyPr spcFirstLastPara="1" wrap="square" lIns="0" tIns="91425" rIns="0" bIns="91425" anchor="ctr" anchorCtr="0">
            <a:noAutofit/>
          </a:bodyPr>
          <a:lstStyle/>
          <a:p>
            <a:pPr marL="139700" indent="0" algn="ctr">
              <a:buNone/>
            </a:pPr>
            <a:r>
              <a:rPr lang="es-MX" dirty="0">
                <a:solidFill>
                  <a:schemeClr val="bg1"/>
                </a:solidFill>
              </a:rPr>
              <a:t>CREAR FUNCIÓN</a:t>
            </a:r>
          </a:p>
        </p:txBody>
      </p:sp>
      <p:sp>
        <p:nvSpPr>
          <p:cNvPr id="29" name="Google Shape;2970;p37">
            <a:extLst>
              <a:ext uri="{FF2B5EF4-FFF2-40B4-BE49-F238E27FC236}">
                <a16:creationId xmlns:a16="http://schemas.microsoft.com/office/drawing/2014/main" id="{CA9A72FD-5E58-CD6F-07F8-CE1249117A48}"/>
              </a:ext>
            </a:extLst>
          </p:cNvPr>
          <p:cNvSpPr txBox="1">
            <a:spLocks/>
          </p:cNvSpPr>
          <p:nvPr/>
        </p:nvSpPr>
        <p:spPr>
          <a:xfrm>
            <a:off x="1325689" y="3442051"/>
            <a:ext cx="2405133" cy="381651"/>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MODIFICAR FUNCIÓN</a:t>
            </a:r>
          </a:p>
        </p:txBody>
      </p:sp>
      <p:sp>
        <p:nvSpPr>
          <p:cNvPr id="30" name="Google Shape;2970;p37">
            <a:extLst>
              <a:ext uri="{FF2B5EF4-FFF2-40B4-BE49-F238E27FC236}">
                <a16:creationId xmlns:a16="http://schemas.microsoft.com/office/drawing/2014/main" id="{86A53CF4-ABD5-D3A1-507E-1FA22668AAB9}"/>
              </a:ext>
            </a:extLst>
          </p:cNvPr>
          <p:cNvSpPr txBox="1">
            <a:spLocks/>
          </p:cNvSpPr>
          <p:nvPr/>
        </p:nvSpPr>
        <p:spPr>
          <a:xfrm>
            <a:off x="1325689" y="4268706"/>
            <a:ext cx="2405133" cy="381651"/>
          </a:xfrm>
          <a:prstGeom prst="rect">
            <a:avLst/>
          </a:prstGeom>
          <a:noFill/>
          <a:ln>
            <a:noFill/>
          </a:ln>
        </p:spPr>
        <p:txBody>
          <a:bodyPr spcFirstLastPara="1" wrap="square" lIns="0" tIns="91425" rIns="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MX" dirty="0">
                <a:solidFill>
                  <a:schemeClr val="bg1"/>
                </a:solidFill>
              </a:rPr>
              <a:t>ELIMINAR FUNCIÓN</a:t>
            </a:r>
          </a:p>
        </p:txBody>
      </p:sp>
      <p:pic>
        <p:nvPicPr>
          <p:cNvPr id="32" name="Imagen 31">
            <a:extLst>
              <a:ext uri="{FF2B5EF4-FFF2-40B4-BE49-F238E27FC236}">
                <a16:creationId xmlns:a16="http://schemas.microsoft.com/office/drawing/2014/main" id="{41836163-E3E0-ADE3-CE0C-D5CB43D0A2DE}"/>
              </a:ext>
            </a:extLst>
          </p:cNvPr>
          <p:cNvPicPr>
            <a:picLocks noChangeAspect="1"/>
          </p:cNvPicPr>
          <p:nvPr/>
        </p:nvPicPr>
        <p:blipFill>
          <a:blip r:embed="rId3"/>
          <a:stretch>
            <a:fillRect/>
          </a:stretch>
        </p:blipFill>
        <p:spPr>
          <a:xfrm>
            <a:off x="2290896" y="450561"/>
            <a:ext cx="3743325" cy="1647825"/>
          </a:xfrm>
          <a:prstGeom prst="rect">
            <a:avLst/>
          </a:prstGeom>
        </p:spPr>
      </p:pic>
      <p:pic>
        <p:nvPicPr>
          <p:cNvPr id="39" name="Imagen 38">
            <a:extLst>
              <a:ext uri="{FF2B5EF4-FFF2-40B4-BE49-F238E27FC236}">
                <a16:creationId xmlns:a16="http://schemas.microsoft.com/office/drawing/2014/main" id="{4777DBD4-C41D-BC19-0C4D-944CFE0849E0}"/>
              </a:ext>
            </a:extLst>
          </p:cNvPr>
          <p:cNvPicPr>
            <a:picLocks noChangeAspect="1"/>
          </p:cNvPicPr>
          <p:nvPr/>
        </p:nvPicPr>
        <p:blipFill>
          <a:blip r:embed="rId4"/>
          <a:stretch>
            <a:fillRect/>
          </a:stretch>
        </p:blipFill>
        <p:spPr>
          <a:xfrm>
            <a:off x="4221290" y="2284409"/>
            <a:ext cx="2405133" cy="886445"/>
          </a:xfrm>
          <a:prstGeom prst="rect">
            <a:avLst/>
          </a:prstGeom>
        </p:spPr>
      </p:pic>
      <p:pic>
        <p:nvPicPr>
          <p:cNvPr id="41" name="Imagen 40">
            <a:extLst>
              <a:ext uri="{FF2B5EF4-FFF2-40B4-BE49-F238E27FC236}">
                <a16:creationId xmlns:a16="http://schemas.microsoft.com/office/drawing/2014/main" id="{A69A82E7-0E16-6FAA-D271-B47C53432A51}"/>
              </a:ext>
            </a:extLst>
          </p:cNvPr>
          <p:cNvPicPr>
            <a:picLocks noChangeAspect="1"/>
          </p:cNvPicPr>
          <p:nvPr/>
        </p:nvPicPr>
        <p:blipFill>
          <a:blip r:embed="rId5"/>
          <a:stretch>
            <a:fillRect/>
          </a:stretch>
        </p:blipFill>
        <p:spPr>
          <a:xfrm>
            <a:off x="4221290" y="3351608"/>
            <a:ext cx="2732557" cy="806134"/>
          </a:xfrm>
          <a:prstGeom prst="rect">
            <a:avLst/>
          </a:prstGeom>
        </p:spPr>
      </p:pic>
      <p:pic>
        <p:nvPicPr>
          <p:cNvPr id="43" name="Imagen 42">
            <a:extLst>
              <a:ext uri="{FF2B5EF4-FFF2-40B4-BE49-F238E27FC236}">
                <a16:creationId xmlns:a16="http://schemas.microsoft.com/office/drawing/2014/main" id="{04A499C4-7556-34B6-0ABB-B78AACF271B0}"/>
              </a:ext>
            </a:extLst>
          </p:cNvPr>
          <p:cNvPicPr>
            <a:picLocks noChangeAspect="1"/>
          </p:cNvPicPr>
          <p:nvPr/>
        </p:nvPicPr>
        <p:blipFill>
          <a:blip r:embed="rId6"/>
          <a:stretch>
            <a:fillRect/>
          </a:stretch>
        </p:blipFill>
        <p:spPr>
          <a:xfrm>
            <a:off x="4221290" y="4380484"/>
            <a:ext cx="1895475" cy="285750"/>
          </a:xfrm>
          <a:prstGeom prst="rect">
            <a:avLst/>
          </a:prstGeom>
        </p:spPr>
      </p:pic>
    </p:spTree>
    <p:extLst>
      <p:ext uri="{BB962C8B-B14F-4D97-AF65-F5344CB8AC3E}">
        <p14:creationId xmlns:p14="http://schemas.microsoft.com/office/powerpoint/2010/main" val="4039462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1878949" y="-171263"/>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CONCAT</a:t>
            </a:r>
          </a:p>
        </p:txBody>
      </p:sp>
      <p:pic>
        <p:nvPicPr>
          <p:cNvPr id="26" name="Imagen 25">
            <a:extLst>
              <a:ext uri="{FF2B5EF4-FFF2-40B4-BE49-F238E27FC236}">
                <a16:creationId xmlns:a16="http://schemas.microsoft.com/office/drawing/2014/main" id="{AC97281C-802B-041A-6A27-AA7A189530E2}"/>
              </a:ext>
            </a:extLst>
          </p:cNvPr>
          <p:cNvPicPr>
            <a:picLocks noChangeAspect="1"/>
          </p:cNvPicPr>
          <p:nvPr/>
        </p:nvPicPr>
        <p:blipFill>
          <a:blip r:embed="rId3"/>
          <a:stretch>
            <a:fillRect/>
          </a:stretch>
        </p:blipFill>
        <p:spPr>
          <a:xfrm>
            <a:off x="966453" y="1686224"/>
            <a:ext cx="7474994" cy="2126931"/>
          </a:xfrm>
          <a:prstGeom prst="rect">
            <a:avLst/>
          </a:prstGeom>
        </p:spPr>
      </p:pic>
      <p:sp>
        <p:nvSpPr>
          <p:cNvPr id="4" name="Subtítulo 3">
            <a:extLst>
              <a:ext uri="{FF2B5EF4-FFF2-40B4-BE49-F238E27FC236}">
                <a16:creationId xmlns:a16="http://schemas.microsoft.com/office/drawing/2014/main" id="{67BA00B9-2C91-2091-FFF3-C35313750ED1}"/>
              </a:ext>
            </a:extLst>
          </p:cNvPr>
          <p:cNvSpPr>
            <a:spLocks noGrp="1"/>
          </p:cNvSpPr>
          <p:nvPr>
            <p:ph type="subTitle" idx="1"/>
          </p:nvPr>
        </p:nvSpPr>
        <p:spPr>
          <a:xfrm>
            <a:off x="1593855" y="783047"/>
            <a:ext cx="5956289" cy="710637"/>
          </a:xfrm>
        </p:spPr>
        <p:txBody>
          <a:bodyPr/>
          <a:lstStyle/>
          <a:p>
            <a:pPr marL="139700" indent="0">
              <a:buNone/>
            </a:pPr>
            <a:r>
              <a:rPr lang="es-ES" dirty="0"/>
              <a:t>La función CONCAT() suma dos o más expresiones juntas.</a:t>
            </a:r>
            <a:endParaRPr lang="es-MX" dirty="0"/>
          </a:p>
        </p:txBody>
      </p:sp>
    </p:spTree>
    <p:extLst>
      <p:ext uri="{BB962C8B-B14F-4D97-AF65-F5344CB8AC3E}">
        <p14:creationId xmlns:p14="http://schemas.microsoft.com/office/powerpoint/2010/main" val="175146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969;p37">
            <a:extLst>
              <a:ext uri="{FF2B5EF4-FFF2-40B4-BE49-F238E27FC236}">
                <a16:creationId xmlns:a16="http://schemas.microsoft.com/office/drawing/2014/main" id="{C8A22A2A-5DF4-F523-89AA-9984D2625CDC}"/>
              </a:ext>
            </a:extLst>
          </p:cNvPr>
          <p:cNvSpPr txBox="1">
            <a:spLocks/>
          </p:cNvSpPr>
          <p:nvPr/>
        </p:nvSpPr>
        <p:spPr>
          <a:xfrm>
            <a:off x="1878949" y="-171263"/>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SUBSTRING</a:t>
            </a:r>
          </a:p>
        </p:txBody>
      </p:sp>
      <p:sp>
        <p:nvSpPr>
          <p:cNvPr id="4" name="Subtítulo 3">
            <a:extLst>
              <a:ext uri="{FF2B5EF4-FFF2-40B4-BE49-F238E27FC236}">
                <a16:creationId xmlns:a16="http://schemas.microsoft.com/office/drawing/2014/main" id="{67BA00B9-2C91-2091-FFF3-C35313750ED1}"/>
              </a:ext>
            </a:extLst>
          </p:cNvPr>
          <p:cNvSpPr>
            <a:spLocks noGrp="1"/>
          </p:cNvSpPr>
          <p:nvPr>
            <p:ph type="subTitle" idx="1"/>
          </p:nvPr>
        </p:nvSpPr>
        <p:spPr>
          <a:xfrm>
            <a:off x="1593855" y="783047"/>
            <a:ext cx="5956289" cy="710637"/>
          </a:xfrm>
        </p:spPr>
        <p:txBody>
          <a:bodyPr/>
          <a:lstStyle/>
          <a:p>
            <a:pPr marL="139700" indent="0" algn="ctr">
              <a:buNone/>
            </a:pPr>
            <a:r>
              <a:rPr lang="es-ES" dirty="0"/>
              <a:t>La función SUBSTRING() extrae una subcadena de una cadena (comenzando en cualquier posición).</a:t>
            </a:r>
            <a:endParaRPr lang="es-MX" dirty="0"/>
          </a:p>
        </p:txBody>
      </p:sp>
      <p:pic>
        <p:nvPicPr>
          <p:cNvPr id="7" name="Imagen 6">
            <a:extLst>
              <a:ext uri="{FF2B5EF4-FFF2-40B4-BE49-F238E27FC236}">
                <a16:creationId xmlns:a16="http://schemas.microsoft.com/office/drawing/2014/main" id="{5EE98675-BAB4-CF42-E21C-36FED294F654}"/>
              </a:ext>
            </a:extLst>
          </p:cNvPr>
          <p:cNvPicPr>
            <a:picLocks noChangeAspect="1"/>
          </p:cNvPicPr>
          <p:nvPr/>
        </p:nvPicPr>
        <p:blipFill>
          <a:blip r:embed="rId3"/>
          <a:stretch>
            <a:fillRect/>
          </a:stretch>
        </p:blipFill>
        <p:spPr>
          <a:xfrm>
            <a:off x="1484500" y="1587182"/>
            <a:ext cx="6438900" cy="3228975"/>
          </a:xfrm>
          <a:prstGeom prst="rect">
            <a:avLst/>
          </a:prstGeom>
        </p:spPr>
      </p:pic>
    </p:spTree>
    <p:extLst>
      <p:ext uri="{BB962C8B-B14F-4D97-AF65-F5344CB8AC3E}">
        <p14:creationId xmlns:p14="http://schemas.microsoft.com/office/powerpoint/2010/main" val="262464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69;p37">
            <a:extLst>
              <a:ext uri="{FF2B5EF4-FFF2-40B4-BE49-F238E27FC236}">
                <a16:creationId xmlns:a16="http://schemas.microsoft.com/office/drawing/2014/main" id="{76719D19-D4A4-62F0-D5AA-156EF90BB9D8}"/>
              </a:ext>
            </a:extLst>
          </p:cNvPr>
          <p:cNvSpPr txBox="1">
            <a:spLocks/>
          </p:cNvSpPr>
          <p:nvPr/>
        </p:nvSpPr>
        <p:spPr>
          <a:xfrm>
            <a:off x="1878949" y="-171263"/>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STRCMP</a:t>
            </a:r>
          </a:p>
        </p:txBody>
      </p:sp>
      <p:sp>
        <p:nvSpPr>
          <p:cNvPr id="8" name="Subtítulo 3">
            <a:extLst>
              <a:ext uri="{FF2B5EF4-FFF2-40B4-BE49-F238E27FC236}">
                <a16:creationId xmlns:a16="http://schemas.microsoft.com/office/drawing/2014/main" id="{93DEE8F8-01D9-7689-64E9-434C435D4ACF}"/>
              </a:ext>
            </a:extLst>
          </p:cNvPr>
          <p:cNvSpPr txBox="1">
            <a:spLocks/>
          </p:cNvSpPr>
          <p:nvPr/>
        </p:nvSpPr>
        <p:spPr>
          <a:xfrm>
            <a:off x="1593854" y="474688"/>
            <a:ext cx="5956289" cy="710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a:t>La función STRCMP() compara dos cadenas.</a:t>
            </a:r>
            <a:endParaRPr lang="es-MX" dirty="0"/>
          </a:p>
        </p:txBody>
      </p:sp>
      <p:pic>
        <p:nvPicPr>
          <p:cNvPr id="9" name="Imagen 8">
            <a:extLst>
              <a:ext uri="{FF2B5EF4-FFF2-40B4-BE49-F238E27FC236}">
                <a16:creationId xmlns:a16="http://schemas.microsoft.com/office/drawing/2014/main" id="{B787B849-01F2-58F1-94DE-52B82165B5C6}"/>
              </a:ext>
            </a:extLst>
          </p:cNvPr>
          <p:cNvPicPr>
            <a:picLocks noChangeAspect="1"/>
          </p:cNvPicPr>
          <p:nvPr/>
        </p:nvPicPr>
        <p:blipFill>
          <a:blip r:embed="rId3"/>
          <a:stretch>
            <a:fillRect/>
          </a:stretch>
        </p:blipFill>
        <p:spPr>
          <a:xfrm>
            <a:off x="2533509" y="1030164"/>
            <a:ext cx="4340881" cy="3894622"/>
          </a:xfrm>
          <a:prstGeom prst="rect">
            <a:avLst/>
          </a:prstGeom>
        </p:spPr>
      </p:pic>
    </p:spTree>
    <p:extLst>
      <p:ext uri="{BB962C8B-B14F-4D97-AF65-F5344CB8AC3E}">
        <p14:creationId xmlns:p14="http://schemas.microsoft.com/office/powerpoint/2010/main" val="192901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8"/>
        <p:cNvGrpSpPr/>
        <p:nvPr/>
      </p:nvGrpSpPr>
      <p:grpSpPr>
        <a:xfrm>
          <a:off x="0" y="0"/>
          <a:ext cx="0" cy="0"/>
          <a:chOff x="0" y="0"/>
          <a:chExt cx="0" cy="0"/>
        </a:xfrm>
      </p:grpSpPr>
      <p:sp>
        <p:nvSpPr>
          <p:cNvPr id="2972" name="Google Shape;2972;p37"/>
          <p:cNvSpPr/>
          <p:nvPr/>
        </p:nvSpPr>
        <p:spPr>
          <a:xfrm>
            <a:off x="4814190" y="1848350"/>
            <a:ext cx="535379" cy="114594"/>
          </a:xfrm>
          <a:custGeom>
            <a:avLst/>
            <a:gdLst/>
            <a:ahLst/>
            <a:cxnLst/>
            <a:rect l="l" t="t" r="r" b="b"/>
            <a:pathLst>
              <a:path w="2635" h="564" extrusionOk="0">
                <a:moveTo>
                  <a:pt x="1" y="1"/>
                </a:moveTo>
                <a:lnTo>
                  <a:pt x="1" y="564"/>
                </a:lnTo>
                <a:lnTo>
                  <a:pt x="2634" y="564"/>
                </a:lnTo>
                <a:lnTo>
                  <a:pt x="26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37"/>
          <p:cNvSpPr/>
          <p:nvPr/>
        </p:nvSpPr>
        <p:spPr>
          <a:xfrm>
            <a:off x="7931443" y="2749690"/>
            <a:ext cx="863921" cy="99152"/>
          </a:xfrm>
          <a:custGeom>
            <a:avLst/>
            <a:gdLst/>
            <a:ahLst/>
            <a:cxnLst/>
            <a:rect l="l" t="t" r="r" b="b"/>
            <a:pathLst>
              <a:path w="4252" h="488" extrusionOk="0">
                <a:moveTo>
                  <a:pt x="1" y="0"/>
                </a:moveTo>
                <a:lnTo>
                  <a:pt x="1" y="488"/>
                </a:lnTo>
                <a:lnTo>
                  <a:pt x="4252" y="488"/>
                </a:lnTo>
                <a:lnTo>
                  <a:pt x="42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37"/>
          <p:cNvSpPr/>
          <p:nvPr/>
        </p:nvSpPr>
        <p:spPr>
          <a:xfrm>
            <a:off x="7031443" y="1052150"/>
            <a:ext cx="309450" cy="99149"/>
          </a:xfrm>
          <a:custGeom>
            <a:avLst/>
            <a:gdLst/>
            <a:ahLst/>
            <a:cxnLst/>
            <a:rect l="l" t="t" r="r" b="b"/>
            <a:pathLst>
              <a:path w="4252" h="488" extrusionOk="0">
                <a:moveTo>
                  <a:pt x="1" y="0"/>
                </a:moveTo>
                <a:lnTo>
                  <a:pt x="1" y="488"/>
                </a:lnTo>
                <a:lnTo>
                  <a:pt x="4252" y="488"/>
                </a:lnTo>
                <a:lnTo>
                  <a:pt x="4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37"/>
          <p:cNvSpPr/>
          <p:nvPr/>
        </p:nvSpPr>
        <p:spPr>
          <a:xfrm>
            <a:off x="4703950" y="3860100"/>
            <a:ext cx="609503" cy="76000"/>
          </a:xfrm>
          <a:custGeom>
            <a:avLst/>
            <a:gdLst/>
            <a:ahLst/>
            <a:cxnLst/>
            <a:rect l="l" t="t" r="r" b="b"/>
            <a:pathLst>
              <a:path w="4252" h="488" extrusionOk="0">
                <a:moveTo>
                  <a:pt x="1" y="0"/>
                </a:moveTo>
                <a:lnTo>
                  <a:pt x="1" y="488"/>
                </a:lnTo>
                <a:lnTo>
                  <a:pt x="4252" y="488"/>
                </a:lnTo>
                <a:lnTo>
                  <a:pt x="42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37"/>
          <p:cNvSpPr/>
          <p:nvPr/>
        </p:nvSpPr>
        <p:spPr>
          <a:xfrm>
            <a:off x="5965299" y="4035906"/>
            <a:ext cx="430552" cy="31925"/>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37"/>
          <p:cNvSpPr/>
          <p:nvPr/>
        </p:nvSpPr>
        <p:spPr>
          <a:xfrm>
            <a:off x="7505169" y="1319360"/>
            <a:ext cx="535379" cy="75989"/>
          </a:xfrm>
          <a:custGeom>
            <a:avLst/>
            <a:gdLst/>
            <a:ahLst/>
            <a:cxnLst/>
            <a:rect l="l" t="t" r="r" b="b"/>
            <a:pathLst>
              <a:path w="2635" h="374" extrusionOk="0">
                <a:moveTo>
                  <a:pt x="1" y="0"/>
                </a:moveTo>
                <a:lnTo>
                  <a:pt x="1" y="374"/>
                </a:lnTo>
                <a:lnTo>
                  <a:pt x="2634" y="374"/>
                </a:lnTo>
                <a:lnTo>
                  <a:pt x="26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37"/>
          <p:cNvSpPr/>
          <p:nvPr/>
        </p:nvSpPr>
        <p:spPr>
          <a:xfrm>
            <a:off x="8246870" y="1785250"/>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37"/>
          <p:cNvSpPr/>
          <p:nvPr/>
        </p:nvSpPr>
        <p:spPr>
          <a:xfrm>
            <a:off x="4928020" y="2977475"/>
            <a:ext cx="78174" cy="76000"/>
          </a:xfrm>
          <a:custGeom>
            <a:avLst/>
            <a:gdLst/>
            <a:ahLst/>
            <a:cxnLst/>
            <a:rect l="l" t="t" r="r" b="b"/>
            <a:pathLst>
              <a:path w="2635" h="374" extrusionOk="0">
                <a:moveTo>
                  <a:pt x="1" y="0"/>
                </a:moveTo>
                <a:lnTo>
                  <a:pt x="1" y="374"/>
                </a:lnTo>
                <a:lnTo>
                  <a:pt x="2634" y="374"/>
                </a:lnTo>
                <a:lnTo>
                  <a:pt x="26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969;p37">
            <a:extLst>
              <a:ext uri="{FF2B5EF4-FFF2-40B4-BE49-F238E27FC236}">
                <a16:creationId xmlns:a16="http://schemas.microsoft.com/office/drawing/2014/main" id="{76719D19-D4A4-62F0-D5AA-156EF90BB9D8}"/>
              </a:ext>
            </a:extLst>
          </p:cNvPr>
          <p:cNvSpPr txBox="1">
            <a:spLocks/>
          </p:cNvSpPr>
          <p:nvPr/>
        </p:nvSpPr>
        <p:spPr>
          <a:xfrm>
            <a:off x="1878949" y="-171263"/>
            <a:ext cx="5386100" cy="92746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Work Sans"/>
              <a:buNone/>
              <a:defRPr sz="3000" b="1" i="0" u="none" strike="noStrike" cap="none">
                <a:solidFill>
                  <a:schemeClr val="lt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3500"/>
              <a:buFont typeface="Proxima Nova"/>
              <a:buNone/>
              <a:defRPr sz="3500" b="1" i="0" u="none" strike="noStrike" cap="none">
                <a:solidFill>
                  <a:schemeClr val="dk1"/>
                </a:solidFill>
                <a:latin typeface="Proxima Nova"/>
                <a:ea typeface="Proxima Nova"/>
                <a:cs typeface="Proxima Nova"/>
                <a:sym typeface="Proxima Nova"/>
              </a:defRPr>
            </a:lvl9pPr>
          </a:lstStyle>
          <a:p>
            <a:pPr algn="ctr"/>
            <a:r>
              <a:rPr lang="es-MX" sz="2800" dirty="0"/>
              <a:t>CHAR LENGHT - LOCATE</a:t>
            </a:r>
          </a:p>
        </p:txBody>
      </p:sp>
      <p:sp>
        <p:nvSpPr>
          <p:cNvPr id="8" name="Subtítulo 3">
            <a:extLst>
              <a:ext uri="{FF2B5EF4-FFF2-40B4-BE49-F238E27FC236}">
                <a16:creationId xmlns:a16="http://schemas.microsoft.com/office/drawing/2014/main" id="{93DEE8F8-01D9-7689-64E9-434C435D4ACF}"/>
              </a:ext>
            </a:extLst>
          </p:cNvPr>
          <p:cNvSpPr txBox="1">
            <a:spLocks/>
          </p:cNvSpPr>
          <p:nvPr/>
        </p:nvSpPr>
        <p:spPr>
          <a:xfrm>
            <a:off x="817728" y="489784"/>
            <a:ext cx="7660640" cy="710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t>La función CHAR_LENGTH() devuelve la longitud de una cadena (en caracteres).</a:t>
            </a:r>
            <a:endParaRPr lang="es-MX" dirty="0"/>
          </a:p>
        </p:txBody>
      </p:sp>
      <p:pic>
        <p:nvPicPr>
          <p:cNvPr id="3" name="Imagen 2">
            <a:extLst>
              <a:ext uri="{FF2B5EF4-FFF2-40B4-BE49-F238E27FC236}">
                <a16:creationId xmlns:a16="http://schemas.microsoft.com/office/drawing/2014/main" id="{BB22F287-F611-CD11-95C3-A6C09F42CFA7}"/>
              </a:ext>
            </a:extLst>
          </p:cNvPr>
          <p:cNvPicPr>
            <a:picLocks noChangeAspect="1"/>
          </p:cNvPicPr>
          <p:nvPr/>
        </p:nvPicPr>
        <p:blipFill>
          <a:blip r:embed="rId3"/>
          <a:stretch>
            <a:fillRect/>
          </a:stretch>
        </p:blipFill>
        <p:spPr>
          <a:xfrm>
            <a:off x="2939045" y="1003008"/>
            <a:ext cx="3265905" cy="1961402"/>
          </a:xfrm>
          <a:prstGeom prst="rect">
            <a:avLst/>
          </a:prstGeom>
        </p:spPr>
      </p:pic>
      <p:sp>
        <p:nvSpPr>
          <p:cNvPr id="4" name="Subtítulo 3">
            <a:extLst>
              <a:ext uri="{FF2B5EF4-FFF2-40B4-BE49-F238E27FC236}">
                <a16:creationId xmlns:a16="http://schemas.microsoft.com/office/drawing/2014/main" id="{D972F9A2-24CA-9452-CE1D-65CDE65580BC}"/>
              </a:ext>
            </a:extLst>
          </p:cNvPr>
          <p:cNvSpPr txBox="1">
            <a:spLocks/>
          </p:cNvSpPr>
          <p:nvPr/>
        </p:nvSpPr>
        <p:spPr>
          <a:xfrm>
            <a:off x="-138855" y="2868260"/>
            <a:ext cx="9421707" cy="710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600"/>
              <a:buFont typeface="Nunito Light"/>
              <a:buChar char="●"/>
              <a:defRPr sz="1400" b="0" i="0" u="none" strike="noStrike" cap="none">
                <a:solidFill>
                  <a:schemeClr val="lt1"/>
                </a:solidFill>
                <a:latin typeface="Work Sans"/>
                <a:ea typeface="Work Sans"/>
                <a:cs typeface="Work Sans"/>
                <a:sym typeface="Work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lt1"/>
                </a:solidFill>
                <a:latin typeface="Work Sans"/>
                <a:ea typeface="Work Sans"/>
                <a:cs typeface="Work Sans"/>
                <a:sym typeface="Work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lt1"/>
                </a:solidFill>
                <a:latin typeface="Work Sans"/>
                <a:ea typeface="Work Sans"/>
                <a:cs typeface="Work Sans"/>
                <a:sym typeface="Work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lt1"/>
                </a:solidFill>
                <a:latin typeface="Work Sans"/>
                <a:ea typeface="Work Sans"/>
                <a:cs typeface="Work Sans"/>
                <a:sym typeface="Work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lt1"/>
                </a:solidFill>
                <a:latin typeface="Work Sans"/>
                <a:ea typeface="Work Sans"/>
                <a:cs typeface="Work Sans"/>
                <a:sym typeface="Work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lt1"/>
                </a:solidFill>
                <a:latin typeface="Work Sans"/>
                <a:ea typeface="Work Sans"/>
                <a:cs typeface="Work Sans"/>
                <a:sym typeface="Work Sans"/>
              </a:defRPr>
            </a:lvl9pPr>
          </a:lstStyle>
          <a:p>
            <a:pPr marL="139700" indent="0" algn="ctr">
              <a:buFont typeface="Nunito Light"/>
              <a:buNone/>
            </a:pPr>
            <a:r>
              <a:rPr lang="es-ES" dirty="0"/>
              <a:t>La función LOCATE() devuelve la posición de la primera aparición de una subcadena en una cadena.</a:t>
            </a:r>
            <a:endParaRPr lang="es-MX" dirty="0"/>
          </a:p>
        </p:txBody>
      </p:sp>
      <p:pic>
        <p:nvPicPr>
          <p:cNvPr id="7" name="Imagen 6">
            <a:extLst>
              <a:ext uri="{FF2B5EF4-FFF2-40B4-BE49-F238E27FC236}">
                <a16:creationId xmlns:a16="http://schemas.microsoft.com/office/drawing/2014/main" id="{8A2001E0-ADDD-82F1-D5D8-0334D5F5728A}"/>
              </a:ext>
            </a:extLst>
          </p:cNvPr>
          <p:cNvPicPr>
            <a:picLocks noChangeAspect="1"/>
          </p:cNvPicPr>
          <p:nvPr/>
        </p:nvPicPr>
        <p:blipFill>
          <a:blip r:embed="rId4"/>
          <a:stretch>
            <a:fillRect/>
          </a:stretch>
        </p:blipFill>
        <p:spPr>
          <a:xfrm>
            <a:off x="1846450" y="3428382"/>
            <a:ext cx="5715000" cy="1524000"/>
          </a:xfrm>
          <a:prstGeom prst="rect">
            <a:avLst/>
          </a:prstGeom>
        </p:spPr>
      </p:pic>
    </p:spTree>
    <p:extLst>
      <p:ext uri="{BB962C8B-B14F-4D97-AF65-F5344CB8AC3E}">
        <p14:creationId xmlns:p14="http://schemas.microsoft.com/office/powerpoint/2010/main" val="1273229432"/>
      </p:ext>
    </p:extLst>
  </p:cSld>
  <p:clrMapOvr>
    <a:masterClrMapping/>
  </p:clrMapOvr>
</p:sld>
</file>

<file path=ppt/theme/theme1.xml><?xml version="1.0" encoding="utf-8"?>
<a:theme xmlns:a="http://schemas.openxmlformats.org/drawingml/2006/main" name="Dark Mirror Series Newsletter by Slidesgo">
  <a:themeElements>
    <a:clrScheme name="Simple Light">
      <a:dk1>
        <a:srgbClr val="000000"/>
      </a:dk1>
      <a:lt1>
        <a:srgbClr val="FFFFFF"/>
      </a:lt1>
      <a:dk2>
        <a:srgbClr val="2510A1"/>
      </a:dk2>
      <a:lt2>
        <a:srgbClr val="FFFFFF"/>
      </a:lt2>
      <a:accent1>
        <a:srgbClr val="2510A1"/>
      </a:accent1>
      <a:accent2>
        <a:srgbClr val="69E0F8"/>
      </a:accent2>
      <a:accent3>
        <a:srgbClr val="FFFFFF"/>
      </a:accent3>
      <a:accent4>
        <a:srgbClr val="2510A1"/>
      </a:accent4>
      <a:accent5>
        <a:srgbClr val="69E0F8"/>
      </a:accent5>
      <a:accent6>
        <a:srgbClr val="00000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442</TotalTime>
  <Words>396</Words>
  <Application>Microsoft Office PowerPoint</Application>
  <PresentationFormat>Presentación en pantalla (16:9)</PresentationFormat>
  <Paragraphs>45</Paragraphs>
  <Slides>21</Slides>
  <Notes>21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VT323</vt:lpstr>
      <vt:lpstr>Poppins</vt:lpstr>
      <vt:lpstr>Work Sans</vt:lpstr>
      <vt:lpstr>arial</vt:lpstr>
      <vt:lpstr>Proxima Nova</vt:lpstr>
      <vt:lpstr>Nunito Light</vt:lpstr>
      <vt:lpstr>Dark Mirror Series Newsletter by Slidesgo</vt:lpstr>
      <vt:lpstr>BASE DE DATOS II</vt:lpstr>
      <vt:lpstr>PARTE TEORICA</vt:lpstr>
      <vt:lpstr>PROCEDURE MYSQL</vt:lpstr>
      <vt:lpstr>FUNCTION MYSQL</vt:lpstr>
      <vt:lpstr>Presentación de PowerPoint</vt:lpstr>
      <vt:lpstr>Presentación de PowerPoint</vt:lpstr>
      <vt:lpstr>Presentación de PowerPoint</vt:lpstr>
      <vt:lpstr>Presentación de PowerPoint</vt:lpstr>
      <vt:lpstr>Presentación de PowerPoint</vt:lpstr>
      <vt:lpstr>FUNCIONES DE AGREGACION Y  FUNCIONES POR EL USUARIOS</vt:lpstr>
      <vt:lpstr>PARAMETRO DE ENTRADA “IN”   PARAMETRO DE SALIDA “OUT”    PARAMETRO DE SALIDA Y ENTRADA “INOUT”</vt:lpstr>
      <vt:lpstr>PARTE PRACTICA</vt:lpstr>
      <vt:lpstr>MODELO E-R</vt:lpstr>
      <vt:lpstr>CODIGO SQL</vt:lpstr>
      <vt:lpstr>REGISTROS</vt:lpstr>
      <vt:lpstr>02</vt:lpstr>
      <vt:lpstr>02</vt:lpstr>
      <vt:lpstr>02</vt:lpstr>
      <vt:lpstr>02</vt:lpstr>
      <vt:lpstr>02</vt:lpstr>
      <vt:lpstr>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BASE DE DATOS</dc:title>
  <dc:creator>PC</dc:creator>
  <cp:lastModifiedBy>Freddy Machaca</cp:lastModifiedBy>
  <cp:revision>40</cp:revision>
  <dcterms:modified xsi:type="dcterms:W3CDTF">2022-10-23T05:23:39Z</dcterms:modified>
</cp:coreProperties>
</file>