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312" r:id="rId3"/>
    <p:sldId id="321" r:id="rId4"/>
    <p:sldId id="342" r:id="rId5"/>
    <p:sldId id="343" r:id="rId6"/>
    <p:sldId id="325" r:id="rId7"/>
    <p:sldId id="329" r:id="rId8"/>
    <p:sldId id="332" r:id="rId9"/>
    <p:sldId id="334" r:id="rId10"/>
    <p:sldId id="320" r:id="rId11"/>
    <p:sldId id="337" r:id="rId12"/>
    <p:sldId id="347" r:id="rId13"/>
    <p:sldId id="344" r:id="rId14"/>
    <p:sldId id="345" r:id="rId15"/>
    <p:sldId id="346" r:id="rId16"/>
    <p:sldId id="348" r:id="rId17"/>
    <p:sldId id="349" r:id="rId18"/>
  </p:sldIdLst>
  <p:sldSz cx="9144000" cy="5143500" type="screen16x9"/>
  <p:notesSz cx="6858000" cy="9144000"/>
  <p:embeddedFontLst>
    <p:embeddedFont>
      <p:font typeface="Noto Sans" panose="020B0502040504020204" pitchFamily="3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roxima Nova" panose="020B0604020202020204" charset="0"/>
      <p:regular r:id="rId30"/>
      <p:bold r:id="rId31"/>
      <p:italic r:id="rId32"/>
      <p:boldItalic r:id="rId33"/>
    </p:embeddedFont>
    <p:embeddedFont>
      <p:font typeface="VT323" panose="020B0604020202020204" charset="0"/>
      <p:regular r:id="rId34"/>
    </p:embeddedFont>
    <p:embeddedFont>
      <p:font typeface="Work Sans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288B94-A960-4714-990F-DFA6F876A1AE}">
  <a:tblStyle styleId="{C5288B94-A960-4714-990F-DFA6F876A1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B79D63-99AC-4BA3-AE55-D0E32E9FA0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6" name="Google Shape;29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394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812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310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193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95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2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37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ge2c64a9ea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9" name="Google Shape;2959;ge2c64a9ea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724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ge2c64a9ea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9" name="Google Shape;3019;ge2c64a9ea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41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55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47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590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27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39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7" name="Google Shape;296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289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2"/>
          <p:cNvSpPr txBox="1">
            <a:spLocks noGrp="1"/>
          </p:cNvSpPr>
          <p:nvPr>
            <p:ph type="subTitle" idx="1"/>
          </p:nvPr>
        </p:nvSpPr>
        <p:spPr>
          <a:xfrm>
            <a:off x="2307600" y="3926005"/>
            <a:ext cx="4528800" cy="6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None/>
              <a:defRPr sz="1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4" name="Google Shape;104;p2"/>
          <p:cNvSpPr/>
          <p:nvPr/>
        </p:nvSpPr>
        <p:spPr>
          <a:xfrm rot="10800000" flipH="1">
            <a:off x="76" y="6842328"/>
            <a:ext cx="719925" cy="9700"/>
          </a:xfrm>
          <a:custGeom>
            <a:avLst/>
            <a:gdLst/>
            <a:ahLst/>
            <a:cxnLst/>
            <a:rect l="l" t="t" r="r" b="b"/>
            <a:pathLst>
              <a:path w="7679" h="290" extrusionOk="0">
                <a:moveTo>
                  <a:pt x="1" y="0"/>
                </a:moveTo>
                <a:lnTo>
                  <a:pt x="1" y="290"/>
                </a:lnTo>
                <a:lnTo>
                  <a:pt x="7679" y="290"/>
                </a:lnTo>
                <a:lnTo>
                  <a:pt x="76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ctrTitle"/>
          </p:nvPr>
        </p:nvSpPr>
        <p:spPr>
          <a:xfrm>
            <a:off x="1396950" y="1046513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roxima Nova"/>
              <a:buNone/>
              <a:defRPr sz="5200" b="1">
                <a:solidFill>
                  <a:srgbClr val="191919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-124857" y="30499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-124851" y="2794788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-74960" y="3987025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 rot="10800000" flipH="1">
            <a:off x="155699" y="2577142"/>
            <a:ext cx="74076" cy="305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8714419" y="4576485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-74945" y="45592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390361" y="82442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719993" y="1466197"/>
            <a:ext cx="334983" cy="99153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75133" y="3724493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67521" y="4339638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8095292" y="4131925"/>
            <a:ext cx="74076" cy="7597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7952261" y="247067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605409" y="34868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605409" y="2125167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2">
            <a:alphaModFix/>
          </a:blip>
          <a:srcRect l="-758" t="19250" r="11496" b="21041"/>
          <a:stretch/>
        </p:blipFill>
        <p:spPr>
          <a:xfrm>
            <a:off x="1396950" y="-228301"/>
            <a:ext cx="8030850" cy="5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/>
          <p:nvPr/>
        </p:nvSpPr>
        <p:spPr>
          <a:xfrm>
            <a:off x="8550143" y="2132878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0"/>
            <a:ext cx="9144076" cy="30492"/>
          </a:xfrm>
          <a:custGeom>
            <a:avLst/>
            <a:gdLst/>
            <a:ahLst/>
            <a:cxnLst/>
            <a:rect l="l" t="t" r="r" b="b"/>
            <a:pathLst>
              <a:path w="74910" h="350" extrusionOk="0">
                <a:moveTo>
                  <a:pt x="0" y="1"/>
                </a:moveTo>
                <a:lnTo>
                  <a:pt x="0" y="350"/>
                </a:lnTo>
                <a:lnTo>
                  <a:pt x="74910" y="350"/>
                </a:lnTo>
                <a:lnTo>
                  <a:pt x="7491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3751988" y="1798400"/>
            <a:ext cx="35736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title" idx="2" hasCustomPrompt="1"/>
          </p:nvPr>
        </p:nvSpPr>
        <p:spPr>
          <a:xfrm>
            <a:off x="1818413" y="1731725"/>
            <a:ext cx="16770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3"/>
          <p:cNvSpPr txBox="1">
            <a:spLocks noGrp="1"/>
          </p:cNvSpPr>
          <p:nvPr>
            <p:ph type="subTitle" idx="1"/>
          </p:nvPr>
        </p:nvSpPr>
        <p:spPr>
          <a:xfrm>
            <a:off x="3751988" y="2672575"/>
            <a:ext cx="3573600" cy="858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1" name="Google Shape;2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3075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"/>
          <p:cNvPicPr preferRelativeResize="0"/>
          <p:nvPr/>
        </p:nvPicPr>
        <p:blipFill rotWithShape="1">
          <a:blip r:embed="rId3">
            <a:alphaModFix amt="47000"/>
          </a:blip>
          <a:srcRect t="13887" b="13894"/>
          <a:stretch/>
        </p:blipFill>
        <p:spPr>
          <a:xfrm rot="899998">
            <a:off x="750275" y="1356670"/>
            <a:ext cx="3670476" cy="265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"/>
          <p:cNvSpPr/>
          <p:nvPr/>
        </p:nvSpPr>
        <p:spPr>
          <a:xfrm rot="10800000">
            <a:off x="-332101" y="2557632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"/>
          <p:cNvSpPr/>
          <p:nvPr/>
        </p:nvSpPr>
        <p:spPr>
          <a:xfrm rot="10800000">
            <a:off x="-205056" y="24352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"/>
          <p:cNvSpPr/>
          <p:nvPr/>
        </p:nvSpPr>
        <p:spPr>
          <a:xfrm rot="10800000">
            <a:off x="7295694" y="41878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056" y="-1543338"/>
            <a:ext cx="4535627" cy="453562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"/>
          <p:cNvSpPr/>
          <p:nvPr/>
        </p:nvSpPr>
        <p:spPr>
          <a:xfrm>
            <a:off x="8230705" y="2134960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3545056" y="17100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"/>
          <p:cNvSpPr/>
          <p:nvPr/>
        </p:nvSpPr>
        <p:spPr>
          <a:xfrm rot="10800000">
            <a:off x="8452202" y="3773895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"/>
          <p:cNvSpPr/>
          <p:nvPr/>
        </p:nvSpPr>
        <p:spPr>
          <a:xfrm rot="10800000">
            <a:off x="8116136" y="4100007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"/>
          <p:cNvSpPr/>
          <p:nvPr/>
        </p:nvSpPr>
        <p:spPr>
          <a:xfrm rot="10800000">
            <a:off x="8116114" y="4339134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 rot="10800000">
            <a:off x="927003" y="800784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/>
          <p:nvPr/>
        </p:nvSpPr>
        <p:spPr>
          <a:xfrm rot="10800000" flipH="1">
            <a:off x="1896476" y="3531163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560" name="Google Shape;560;p7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7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7"/>
          <p:cNvSpPr txBox="1">
            <a:spLocks noGrp="1"/>
          </p:cNvSpPr>
          <p:nvPr>
            <p:ph type="title"/>
          </p:nvPr>
        </p:nvSpPr>
        <p:spPr>
          <a:xfrm>
            <a:off x="720000" y="1151300"/>
            <a:ext cx="3784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7"/>
          <p:cNvSpPr txBox="1">
            <a:spLocks noGrp="1"/>
          </p:cNvSpPr>
          <p:nvPr>
            <p:ph type="subTitle" idx="1"/>
          </p:nvPr>
        </p:nvSpPr>
        <p:spPr>
          <a:xfrm>
            <a:off x="720000" y="2201800"/>
            <a:ext cx="3852000" cy="20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5" name="Google Shape;655;p7"/>
          <p:cNvSpPr/>
          <p:nvPr/>
        </p:nvSpPr>
        <p:spPr>
          <a:xfrm rot="10800000">
            <a:off x="5362076" y="4830125"/>
            <a:ext cx="362699" cy="49825"/>
          </a:xfrm>
          <a:custGeom>
            <a:avLst/>
            <a:gdLst/>
            <a:ahLst/>
            <a:cxnLst/>
            <a:rect l="l" t="t" r="r" b="b"/>
            <a:pathLst>
              <a:path w="3399" h="295" extrusionOk="0">
                <a:moveTo>
                  <a:pt x="0" y="1"/>
                </a:moveTo>
                <a:lnTo>
                  <a:pt x="0" y="295"/>
                </a:lnTo>
                <a:lnTo>
                  <a:pt x="3398" y="295"/>
                </a:lnTo>
                <a:lnTo>
                  <a:pt x="339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7"/>
          <p:cNvSpPr/>
          <p:nvPr/>
        </p:nvSpPr>
        <p:spPr>
          <a:xfrm rot="10800000">
            <a:off x="8296834" y="4375746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7"/>
          <p:cNvSpPr/>
          <p:nvPr/>
        </p:nvSpPr>
        <p:spPr>
          <a:xfrm rot="10800000">
            <a:off x="8575855" y="1948696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7"/>
          <p:cNvSpPr/>
          <p:nvPr/>
        </p:nvSpPr>
        <p:spPr>
          <a:xfrm rot="10800000">
            <a:off x="-291159" y="978807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9" name="Google Shape;6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71022">
            <a:off x="7077166" y="-672442"/>
            <a:ext cx="2693656" cy="2599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842514">
            <a:off x="-137470" y="3124084"/>
            <a:ext cx="3257549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16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1408" name="Google Shape;1408;p16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1" name="Google Shape;1501;p16"/>
          <p:cNvSpPr txBox="1">
            <a:spLocks noGrp="1"/>
          </p:cNvSpPr>
          <p:nvPr>
            <p:ph type="title"/>
          </p:nvPr>
        </p:nvSpPr>
        <p:spPr>
          <a:xfrm flipH="1">
            <a:off x="1183463" y="1700475"/>
            <a:ext cx="4780800" cy="8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02" name="Google Shape;150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83538" y="1700475"/>
            <a:ext cx="1677000" cy="176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5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03" name="Google Shape;1503;p16"/>
          <p:cNvSpPr txBox="1">
            <a:spLocks noGrp="1"/>
          </p:cNvSpPr>
          <p:nvPr>
            <p:ph type="subTitle" idx="1"/>
          </p:nvPr>
        </p:nvSpPr>
        <p:spPr>
          <a:xfrm flipH="1">
            <a:off x="2110538" y="2672575"/>
            <a:ext cx="3853800" cy="858600"/>
          </a:xfrm>
          <a:prstGeom prst="rect">
            <a:avLst/>
          </a:prstGeom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04" name="Google Shape;150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658690">
            <a:off x="-696715" y="-476814"/>
            <a:ext cx="2833431" cy="2833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5" name="Google Shape;1505;p16"/>
          <p:cNvPicPr preferRelativeResize="0"/>
          <p:nvPr/>
        </p:nvPicPr>
        <p:blipFill rotWithShape="1">
          <a:blip r:embed="rId3">
            <a:alphaModFix amt="47000"/>
          </a:blip>
          <a:srcRect t="13887" b="13894"/>
          <a:stretch/>
        </p:blipFill>
        <p:spPr>
          <a:xfrm rot="-899998" flipH="1">
            <a:off x="4877597" y="1104920"/>
            <a:ext cx="3670476" cy="265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6" name="Google Shape;15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649348" y="3092551"/>
            <a:ext cx="2607750" cy="26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7" name="Google Shape;1507;p16"/>
          <p:cNvSpPr/>
          <p:nvPr/>
        </p:nvSpPr>
        <p:spPr>
          <a:xfrm rot="10800000" flipH="1">
            <a:off x="-1035207" y="1376532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16"/>
          <p:cNvSpPr/>
          <p:nvPr/>
        </p:nvSpPr>
        <p:spPr>
          <a:xfrm rot="10800000" flipH="1">
            <a:off x="8723790" y="2435226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16"/>
          <p:cNvSpPr/>
          <p:nvPr/>
        </p:nvSpPr>
        <p:spPr>
          <a:xfrm rot="10800000" flipH="1">
            <a:off x="1555140" y="4470439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16"/>
          <p:cNvSpPr/>
          <p:nvPr/>
        </p:nvSpPr>
        <p:spPr>
          <a:xfrm flipH="1">
            <a:off x="288028" y="2134960"/>
            <a:ext cx="465289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16"/>
          <p:cNvSpPr/>
          <p:nvPr/>
        </p:nvSpPr>
        <p:spPr>
          <a:xfrm rot="10800000" flipH="1">
            <a:off x="-1" y="4056507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16"/>
          <p:cNvSpPr/>
          <p:nvPr/>
        </p:nvSpPr>
        <p:spPr>
          <a:xfrm rot="10800000" flipH="1">
            <a:off x="5" y="4382619"/>
            <a:ext cx="1199981" cy="28242"/>
          </a:xfrm>
          <a:custGeom>
            <a:avLst/>
            <a:gdLst/>
            <a:ahLst/>
            <a:cxnLst/>
            <a:rect l="l" t="t" r="r" b="b"/>
            <a:pathLst>
              <a:path w="5906" h="139" extrusionOk="0">
                <a:moveTo>
                  <a:pt x="0" y="0"/>
                </a:moveTo>
                <a:lnTo>
                  <a:pt x="0" y="139"/>
                </a:lnTo>
                <a:lnTo>
                  <a:pt x="5906" y="139"/>
                </a:lnTo>
                <a:lnTo>
                  <a:pt x="5906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16"/>
          <p:cNvSpPr/>
          <p:nvPr/>
        </p:nvSpPr>
        <p:spPr>
          <a:xfrm rot="10800000" flipH="1">
            <a:off x="1085415" y="4621747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16"/>
          <p:cNvSpPr/>
          <p:nvPr/>
        </p:nvSpPr>
        <p:spPr>
          <a:xfrm rot="10800000" flipH="1">
            <a:off x="7849428" y="800784"/>
            <a:ext cx="207592" cy="7599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16"/>
          <p:cNvSpPr/>
          <p:nvPr/>
        </p:nvSpPr>
        <p:spPr>
          <a:xfrm rot="10800000" flipH="1">
            <a:off x="6385854" y="3444463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1" name="Google Shape;2811;p29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sp>
          <p:nvSpPr>
            <p:cNvPr id="2812" name="Google Shape;2812;p29"/>
            <p:cNvSpPr/>
            <p:nvPr/>
          </p:nvSpPr>
          <p:spPr>
            <a:xfrm>
              <a:off x="0" y="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9"/>
            <p:cNvSpPr/>
            <p:nvPr/>
          </p:nvSpPr>
          <p:spPr>
            <a:xfrm>
              <a:off x="0" y="5593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9"/>
            <p:cNvSpPr/>
            <p:nvPr/>
          </p:nvSpPr>
          <p:spPr>
            <a:xfrm>
              <a:off x="0" y="1112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9"/>
            <p:cNvSpPr/>
            <p:nvPr/>
          </p:nvSpPr>
          <p:spPr>
            <a:xfrm>
              <a:off x="0" y="167181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9"/>
            <p:cNvSpPr/>
            <p:nvPr/>
          </p:nvSpPr>
          <p:spPr>
            <a:xfrm>
              <a:off x="0" y="2224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9"/>
            <p:cNvSpPr/>
            <p:nvPr/>
          </p:nvSpPr>
          <p:spPr>
            <a:xfrm>
              <a:off x="0" y="27773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9"/>
            <p:cNvSpPr/>
            <p:nvPr/>
          </p:nvSpPr>
          <p:spPr>
            <a:xfrm>
              <a:off x="0" y="33366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9"/>
            <p:cNvSpPr/>
            <p:nvPr/>
          </p:nvSpPr>
          <p:spPr>
            <a:xfrm>
              <a:off x="0" y="3889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9"/>
            <p:cNvSpPr/>
            <p:nvPr/>
          </p:nvSpPr>
          <p:spPr>
            <a:xfrm>
              <a:off x="0" y="44491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9"/>
            <p:cNvSpPr/>
            <p:nvPr/>
          </p:nvSpPr>
          <p:spPr>
            <a:xfrm>
              <a:off x="0" y="50023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9"/>
            <p:cNvSpPr/>
            <p:nvPr/>
          </p:nvSpPr>
          <p:spPr>
            <a:xfrm>
              <a:off x="0" y="55608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9"/>
            <p:cNvSpPr/>
            <p:nvPr/>
          </p:nvSpPr>
          <p:spPr>
            <a:xfrm>
              <a:off x="0" y="61140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9"/>
            <p:cNvSpPr/>
            <p:nvPr/>
          </p:nvSpPr>
          <p:spPr>
            <a:xfrm>
              <a:off x="0" y="66733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9"/>
            <p:cNvSpPr/>
            <p:nvPr/>
          </p:nvSpPr>
          <p:spPr>
            <a:xfrm>
              <a:off x="0" y="7226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9"/>
            <p:cNvSpPr/>
            <p:nvPr/>
          </p:nvSpPr>
          <p:spPr>
            <a:xfrm>
              <a:off x="0" y="7779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9"/>
            <p:cNvSpPr/>
            <p:nvPr/>
          </p:nvSpPr>
          <p:spPr>
            <a:xfrm>
              <a:off x="0" y="8338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9"/>
            <p:cNvSpPr/>
            <p:nvPr/>
          </p:nvSpPr>
          <p:spPr>
            <a:xfrm>
              <a:off x="0" y="8891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9"/>
            <p:cNvSpPr/>
            <p:nvPr/>
          </p:nvSpPr>
          <p:spPr>
            <a:xfrm>
              <a:off x="0" y="94506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9"/>
            <p:cNvSpPr/>
            <p:nvPr/>
          </p:nvSpPr>
          <p:spPr>
            <a:xfrm>
              <a:off x="0" y="10003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9"/>
            <p:cNvSpPr/>
            <p:nvPr/>
          </p:nvSpPr>
          <p:spPr>
            <a:xfrm>
              <a:off x="0" y="105631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9"/>
            <p:cNvSpPr/>
            <p:nvPr/>
          </p:nvSpPr>
          <p:spPr>
            <a:xfrm>
              <a:off x="0" y="1111550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9"/>
            <p:cNvSpPr/>
            <p:nvPr/>
          </p:nvSpPr>
          <p:spPr>
            <a:xfrm>
              <a:off x="0" y="1167480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9"/>
            <p:cNvSpPr/>
            <p:nvPr/>
          </p:nvSpPr>
          <p:spPr>
            <a:xfrm>
              <a:off x="0" y="12228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9"/>
            <p:cNvSpPr/>
            <p:nvPr/>
          </p:nvSpPr>
          <p:spPr>
            <a:xfrm>
              <a:off x="0" y="12781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9"/>
            <p:cNvSpPr/>
            <p:nvPr/>
          </p:nvSpPr>
          <p:spPr>
            <a:xfrm>
              <a:off x="0" y="13340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9"/>
            <p:cNvSpPr/>
            <p:nvPr/>
          </p:nvSpPr>
          <p:spPr>
            <a:xfrm>
              <a:off x="0" y="138937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9"/>
            <p:cNvSpPr/>
            <p:nvPr/>
          </p:nvSpPr>
          <p:spPr>
            <a:xfrm>
              <a:off x="0" y="1445215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9"/>
            <p:cNvSpPr/>
            <p:nvPr/>
          </p:nvSpPr>
          <p:spPr>
            <a:xfrm>
              <a:off x="0" y="15005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9"/>
            <p:cNvSpPr/>
            <p:nvPr/>
          </p:nvSpPr>
          <p:spPr>
            <a:xfrm>
              <a:off x="0" y="155646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9"/>
            <p:cNvSpPr/>
            <p:nvPr/>
          </p:nvSpPr>
          <p:spPr>
            <a:xfrm>
              <a:off x="0" y="16117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9"/>
            <p:cNvSpPr/>
            <p:nvPr/>
          </p:nvSpPr>
          <p:spPr>
            <a:xfrm>
              <a:off x="0" y="166710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9"/>
            <p:cNvSpPr/>
            <p:nvPr/>
          </p:nvSpPr>
          <p:spPr>
            <a:xfrm>
              <a:off x="0" y="17229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9"/>
            <p:cNvSpPr/>
            <p:nvPr/>
          </p:nvSpPr>
          <p:spPr>
            <a:xfrm>
              <a:off x="0" y="17782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9"/>
            <p:cNvSpPr/>
            <p:nvPr/>
          </p:nvSpPr>
          <p:spPr>
            <a:xfrm>
              <a:off x="0" y="183420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9"/>
            <p:cNvSpPr/>
            <p:nvPr/>
          </p:nvSpPr>
          <p:spPr>
            <a:xfrm>
              <a:off x="0" y="18895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9"/>
            <p:cNvSpPr/>
            <p:nvPr/>
          </p:nvSpPr>
          <p:spPr>
            <a:xfrm>
              <a:off x="0" y="1945452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9"/>
            <p:cNvSpPr/>
            <p:nvPr/>
          </p:nvSpPr>
          <p:spPr>
            <a:xfrm>
              <a:off x="0" y="20006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9"/>
            <p:cNvSpPr/>
            <p:nvPr/>
          </p:nvSpPr>
          <p:spPr>
            <a:xfrm>
              <a:off x="0" y="2056616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9"/>
            <p:cNvSpPr/>
            <p:nvPr/>
          </p:nvSpPr>
          <p:spPr>
            <a:xfrm>
              <a:off x="0" y="211193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9"/>
            <p:cNvSpPr/>
            <p:nvPr/>
          </p:nvSpPr>
          <p:spPr>
            <a:xfrm>
              <a:off x="0" y="21672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9"/>
            <p:cNvSpPr/>
            <p:nvPr/>
          </p:nvSpPr>
          <p:spPr>
            <a:xfrm>
              <a:off x="0" y="2223187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9"/>
            <p:cNvSpPr/>
            <p:nvPr/>
          </p:nvSpPr>
          <p:spPr>
            <a:xfrm>
              <a:off x="0" y="22784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9"/>
            <p:cNvSpPr/>
            <p:nvPr/>
          </p:nvSpPr>
          <p:spPr>
            <a:xfrm>
              <a:off x="0" y="23343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9"/>
            <p:cNvSpPr/>
            <p:nvPr/>
          </p:nvSpPr>
          <p:spPr>
            <a:xfrm>
              <a:off x="0" y="238967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9"/>
            <p:cNvSpPr/>
            <p:nvPr/>
          </p:nvSpPr>
          <p:spPr>
            <a:xfrm>
              <a:off x="0" y="244560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9"/>
            <p:cNvSpPr/>
            <p:nvPr/>
          </p:nvSpPr>
          <p:spPr>
            <a:xfrm>
              <a:off x="0" y="25009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9"/>
            <p:cNvSpPr/>
            <p:nvPr/>
          </p:nvSpPr>
          <p:spPr>
            <a:xfrm>
              <a:off x="0" y="2556853"/>
              <a:ext cx="9144076" cy="29795"/>
            </a:xfrm>
            <a:custGeom>
              <a:avLst/>
              <a:gdLst/>
              <a:ahLst/>
              <a:cxnLst/>
              <a:rect l="l" t="t" r="r" b="b"/>
              <a:pathLst>
                <a:path w="74910" h="342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9"/>
            <p:cNvSpPr/>
            <p:nvPr/>
          </p:nvSpPr>
          <p:spPr>
            <a:xfrm>
              <a:off x="0" y="261208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9"/>
            <p:cNvSpPr/>
            <p:nvPr/>
          </p:nvSpPr>
          <p:spPr>
            <a:xfrm>
              <a:off x="0" y="26674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9"/>
            <p:cNvSpPr/>
            <p:nvPr/>
          </p:nvSpPr>
          <p:spPr>
            <a:xfrm>
              <a:off x="0" y="27233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9"/>
            <p:cNvSpPr/>
            <p:nvPr/>
          </p:nvSpPr>
          <p:spPr>
            <a:xfrm>
              <a:off x="0" y="27786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9"/>
            <p:cNvSpPr/>
            <p:nvPr/>
          </p:nvSpPr>
          <p:spPr>
            <a:xfrm>
              <a:off x="0" y="283458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9"/>
            <p:cNvSpPr/>
            <p:nvPr/>
          </p:nvSpPr>
          <p:spPr>
            <a:xfrm>
              <a:off x="0" y="288982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9"/>
            <p:cNvSpPr/>
            <p:nvPr/>
          </p:nvSpPr>
          <p:spPr>
            <a:xfrm>
              <a:off x="0" y="2945751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9"/>
            <p:cNvSpPr/>
            <p:nvPr/>
          </p:nvSpPr>
          <p:spPr>
            <a:xfrm>
              <a:off x="0" y="30010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9"/>
            <p:cNvSpPr/>
            <p:nvPr/>
          </p:nvSpPr>
          <p:spPr>
            <a:xfrm>
              <a:off x="0" y="3057002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9"/>
            <p:cNvSpPr/>
            <p:nvPr/>
          </p:nvSpPr>
          <p:spPr>
            <a:xfrm>
              <a:off x="0" y="31123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9"/>
            <p:cNvSpPr/>
            <p:nvPr/>
          </p:nvSpPr>
          <p:spPr>
            <a:xfrm>
              <a:off x="0" y="3167556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9"/>
            <p:cNvSpPr/>
            <p:nvPr/>
          </p:nvSpPr>
          <p:spPr>
            <a:xfrm>
              <a:off x="0" y="32234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9"/>
            <p:cNvSpPr/>
            <p:nvPr/>
          </p:nvSpPr>
          <p:spPr>
            <a:xfrm>
              <a:off x="0" y="32788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9"/>
            <p:cNvSpPr/>
            <p:nvPr/>
          </p:nvSpPr>
          <p:spPr>
            <a:xfrm>
              <a:off x="0" y="333473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9"/>
            <p:cNvSpPr/>
            <p:nvPr/>
          </p:nvSpPr>
          <p:spPr>
            <a:xfrm>
              <a:off x="0" y="33900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9"/>
            <p:cNvSpPr/>
            <p:nvPr/>
          </p:nvSpPr>
          <p:spPr>
            <a:xfrm>
              <a:off x="0" y="3445901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9"/>
            <p:cNvSpPr/>
            <p:nvPr/>
          </p:nvSpPr>
          <p:spPr>
            <a:xfrm>
              <a:off x="0" y="35012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9"/>
            <p:cNvSpPr/>
            <p:nvPr/>
          </p:nvSpPr>
          <p:spPr>
            <a:xfrm>
              <a:off x="0" y="355654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9"/>
            <p:cNvSpPr/>
            <p:nvPr/>
          </p:nvSpPr>
          <p:spPr>
            <a:xfrm>
              <a:off x="0" y="361247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9"/>
            <p:cNvSpPr/>
            <p:nvPr/>
          </p:nvSpPr>
          <p:spPr>
            <a:xfrm>
              <a:off x="0" y="366779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9"/>
            <p:cNvSpPr/>
            <p:nvPr/>
          </p:nvSpPr>
          <p:spPr>
            <a:xfrm>
              <a:off x="0" y="372372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9"/>
            <p:cNvSpPr/>
            <p:nvPr/>
          </p:nvSpPr>
          <p:spPr>
            <a:xfrm>
              <a:off x="0" y="37789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9"/>
            <p:cNvSpPr/>
            <p:nvPr/>
          </p:nvSpPr>
          <p:spPr>
            <a:xfrm>
              <a:off x="0" y="383488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9"/>
            <p:cNvSpPr/>
            <p:nvPr/>
          </p:nvSpPr>
          <p:spPr>
            <a:xfrm>
              <a:off x="0" y="389020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9"/>
            <p:cNvSpPr/>
            <p:nvPr/>
          </p:nvSpPr>
          <p:spPr>
            <a:xfrm>
              <a:off x="0" y="3946138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9"/>
            <p:cNvSpPr/>
            <p:nvPr/>
          </p:nvSpPr>
          <p:spPr>
            <a:xfrm>
              <a:off x="0" y="400145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9"/>
            <p:cNvSpPr/>
            <p:nvPr/>
          </p:nvSpPr>
          <p:spPr>
            <a:xfrm>
              <a:off x="0" y="40566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9"/>
            <p:cNvSpPr/>
            <p:nvPr/>
          </p:nvSpPr>
          <p:spPr>
            <a:xfrm>
              <a:off x="0" y="41126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9"/>
            <p:cNvSpPr/>
            <p:nvPr/>
          </p:nvSpPr>
          <p:spPr>
            <a:xfrm>
              <a:off x="0" y="41679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9"/>
            <p:cNvSpPr/>
            <p:nvPr/>
          </p:nvSpPr>
          <p:spPr>
            <a:xfrm>
              <a:off x="0" y="422387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9"/>
            <p:cNvSpPr/>
            <p:nvPr/>
          </p:nvSpPr>
          <p:spPr>
            <a:xfrm>
              <a:off x="0" y="4279193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9"/>
            <p:cNvSpPr/>
            <p:nvPr/>
          </p:nvSpPr>
          <p:spPr>
            <a:xfrm>
              <a:off x="0" y="4335037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1"/>
                  </a:moveTo>
                  <a:lnTo>
                    <a:pt x="0" y="343"/>
                  </a:lnTo>
                  <a:lnTo>
                    <a:pt x="74910" y="343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9"/>
            <p:cNvSpPr/>
            <p:nvPr/>
          </p:nvSpPr>
          <p:spPr>
            <a:xfrm>
              <a:off x="0" y="439035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9"/>
            <p:cNvSpPr/>
            <p:nvPr/>
          </p:nvSpPr>
          <p:spPr>
            <a:xfrm>
              <a:off x="0" y="44456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9"/>
            <p:cNvSpPr/>
            <p:nvPr/>
          </p:nvSpPr>
          <p:spPr>
            <a:xfrm>
              <a:off x="0" y="45016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9"/>
            <p:cNvSpPr/>
            <p:nvPr/>
          </p:nvSpPr>
          <p:spPr>
            <a:xfrm>
              <a:off x="0" y="4556928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9"/>
            <p:cNvSpPr/>
            <p:nvPr/>
          </p:nvSpPr>
          <p:spPr>
            <a:xfrm>
              <a:off x="0" y="4612859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9"/>
            <p:cNvSpPr/>
            <p:nvPr/>
          </p:nvSpPr>
          <p:spPr>
            <a:xfrm>
              <a:off x="0" y="466809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9"/>
            <p:cNvSpPr/>
            <p:nvPr/>
          </p:nvSpPr>
          <p:spPr>
            <a:xfrm>
              <a:off x="0" y="4724022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9"/>
            <p:cNvSpPr/>
            <p:nvPr/>
          </p:nvSpPr>
          <p:spPr>
            <a:xfrm>
              <a:off x="0" y="4779343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9"/>
            <p:cNvSpPr/>
            <p:nvPr/>
          </p:nvSpPr>
          <p:spPr>
            <a:xfrm>
              <a:off x="0" y="4835273"/>
              <a:ext cx="9144076" cy="29882"/>
            </a:xfrm>
            <a:custGeom>
              <a:avLst/>
              <a:gdLst/>
              <a:ahLst/>
              <a:cxnLst/>
              <a:rect l="l" t="t" r="r" b="b"/>
              <a:pathLst>
                <a:path w="74910" h="343" extrusionOk="0">
                  <a:moveTo>
                    <a:pt x="0" y="0"/>
                  </a:moveTo>
                  <a:lnTo>
                    <a:pt x="0" y="342"/>
                  </a:lnTo>
                  <a:lnTo>
                    <a:pt x="74910" y="342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9"/>
            <p:cNvSpPr/>
            <p:nvPr/>
          </p:nvSpPr>
          <p:spPr>
            <a:xfrm>
              <a:off x="0" y="4890594"/>
              <a:ext cx="9144076" cy="30405"/>
            </a:xfrm>
            <a:custGeom>
              <a:avLst/>
              <a:gdLst/>
              <a:ahLst/>
              <a:cxnLst/>
              <a:rect l="l" t="t" r="r" b="b"/>
              <a:pathLst>
                <a:path w="74910" h="349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9"/>
            <p:cNvSpPr/>
            <p:nvPr/>
          </p:nvSpPr>
          <p:spPr>
            <a:xfrm>
              <a:off x="0" y="4945827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50"/>
                  </a:lnTo>
                  <a:lnTo>
                    <a:pt x="74910" y="350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9"/>
            <p:cNvSpPr/>
            <p:nvPr/>
          </p:nvSpPr>
          <p:spPr>
            <a:xfrm>
              <a:off x="0" y="500175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9"/>
            <p:cNvSpPr/>
            <p:nvPr/>
          </p:nvSpPr>
          <p:spPr>
            <a:xfrm>
              <a:off x="0" y="505707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1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9"/>
            <p:cNvSpPr/>
            <p:nvPr/>
          </p:nvSpPr>
          <p:spPr>
            <a:xfrm>
              <a:off x="0" y="5113008"/>
              <a:ext cx="9144076" cy="30492"/>
            </a:xfrm>
            <a:custGeom>
              <a:avLst/>
              <a:gdLst/>
              <a:ahLst/>
              <a:cxnLst/>
              <a:rect l="l" t="t" r="r" b="b"/>
              <a:pathLst>
                <a:path w="74910" h="350" extrusionOk="0">
                  <a:moveTo>
                    <a:pt x="0" y="0"/>
                  </a:moveTo>
                  <a:lnTo>
                    <a:pt x="0" y="349"/>
                  </a:lnTo>
                  <a:lnTo>
                    <a:pt x="74910" y="349"/>
                  </a:lnTo>
                  <a:lnTo>
                    <a:pt x="74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05" name="Google Shape;29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399997">
            <a:off x="-568906" y="-875060"/>
            <a:ext cx="6893640" cy="689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7" name="Google Shape;290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024172">
            <a:off x="-613414" y="2777002"/>
            <a:ext cx="2515789" cy="2515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8" name="Google Shape;29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26017">
            <a:off x="7200182" y="-1063144"/>
            <a:ext cx="2471375" cy="24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9" name="Google Shape;29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700648">
            <a:off x="6958071" y="2786568"/>
            <a:ext cx="2613925" cy="26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2" r:id="rId5"/>
    <p:sldLayoutId id="2147483675" r:id="rId6"/>
    <p:sldLayoutId id="214748367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33"/>
          <p:cNvSpPr txBox="1">
            <a:spLocks noGrp="1"/>
          </p:cNvSpPr>
          <p:nvPr>
            <p:ph type="ctrTitle"/>
          </p:nvPr>
        </p:nvSpPr>
        <p:spPr>
          <a:xfrm>
            <a:off x="1304853" y="1474110"/>
            <a:ext cx="63501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ESTRUCTURA DE DATOS</a:t>
            </a:r>
            <a:endParaRPr b="0" dirty="0"/>
          </a:p>
        </p:txBody>
      </p:sp>
      <p:sp>
        <p:nvSpPr>
          <p:cNvPr id="2920" name="Google Shape;2920;p33"/>
          <p:cNvSpPr txBox="1"/>
          <p:nvPr/>
        </p:nvSpPr>
        <p:spPr>
          <a:xfrm>
            <a:off x="5172962" y="4391823"/>
            <a:ext cx="3190313" cy="528771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solidFill>
                  <a:schemeClr val="accent2"/>
                </a:solidFill>
                <a:latin typeface="VT323"/>
                <a:ea typeface="VT323"/>
                <a:cs typeface="VT323"/>
                <a:sym typeface="VT323"/>
              </a:rPr>
              <a:t>FREDDY MACHACA MAMANI</a:t>
            </a:r>
            <a:endParaRPr sz="800" dirty="0">
              <a:solidFill>
                <a:schemeClr val="accent2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PARTE PRACTICA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64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6"/>
          <p:cNvSpPr txBox="1">
            <a:spLocks noGrp="1"/>
          </p:cNvSpPr>
          <p:nvPr>
            <p:ph type="title"/>
          </p:nvPr>
        </p:nvSpPr>
        <p:spPr>
          <a:xfrm flipH="1">
            <a:off x="1131070" y="151953"/>
            <a:ext cx="4843668" cy="63079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Clase Cliente</a:t>
            </a:r>
            <a:endParaRPr sz="3600" dirty="0"/>
          </a:p>
        </p:txBody>
      </p:sp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965C17-3D42-F00D-D23C-37611F00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7" y="1606314"/>
            <a:ext cx="2810286" cy="24984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B80D0B-46BE-B5D1-B68D-3F099F45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958" y="719564"/>
            <a:ext cx="5568611" cy="42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9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6"/>
          <p:cNvSpPr txBox="1">
            <a:spLocks noGrp="1"/>
          </p:cNvSpPr>
          <p:nvPr>
            <p:ph type="title"/>
          </p:nvPr>
        </p:nvSpPr>
        <p:spPr>
          <a:xfrm flipH="1">
            <a:off x="1131070" y="151953"/>
            <a:ext cx="4843668" cy="63079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dirty="0"/>
              <a:t>Clase Cliente</a:t>
            </a:r>
            <a:endParaRPr sz="3600" dirty="0"/>
          </a:p>
        </p:txBody>
      </p:sp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2B5054-33BE-643B-CAA8-52F1C5037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5312"/>
            <a:ext cx="9144000" cy="277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0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B0C240-1803-4B75-408F-2D6C756E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1" y="2040042"/>
            <a:ext cx="3522490" cy="16942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B152EA-BB29-B1F5-3A0A-043B4F7B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960" y="995512"/>
            <a:ext cx="5148412" cy="24115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AB3826-224F-DC45-B424-F139BB548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457" y="3619862"/>
            <a:ext cx="4575419" cy="5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2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B0C240-1803-4B75-408F-2D6C756EB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1" y="2040042"/>
            <a:ext cx="3522490" cy="16942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4B152EA-BB29-B1F5-3A0A-043B4F7B9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960" y="995512"/>
            <a:ext cx="5148412" cy="241158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AAB3826-224F-DC45-B424-F139BB548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457" y="3619862"/>
            <a:ext cx="4575419" cy="5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257238-F066-F526-E619-21F5F829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38" y="1141445"/>
            <a:ext cx="3414463" cy="27541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21B409-0426-C3A0-CBFC-480CCD9F6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536"/>
          <a:stretch/>
        </p:blipFill>
        <p:spPr>
          <a:xfrm>
            <a:off x="4008876" y="183639"/>
            <a:ext cx="4798398" cy="25189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FC09E31-72A0-0D91-309F-8D4EA81B2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951" y="2810616"/>
            <a:ext cx="3795323" cy="21492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1B2DD26-D501-7BB6-67AC-9E1ACC5BC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6" y="4130025"/>
            <a:ext cx="4849295" cy="8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0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032809-4B07-EA66-4EC2-B59F84AEE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38" y="301279"/>
            <a:ext cx="5419725" cy="2619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9914F7-A9CD-57FB-16B7-5A71185FA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99" y="1170472"/>
            <a:ext cx="2713676" cy="32732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3A7C852-E750-27F3-428D-4242B809D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420" y="3032402"/>
            <a:ext cx="4299159" cy="20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Google Shape;2962;p36"/>
          <p:cNvSpPr txBox="1">
            <a:spLocks noGrp="1"/>
          </p:cNvSpPr>
          <p:nvPr>
            <p:ph type="title" idx="2"/>
          </p:nvPr>
        </p:nvSpPr>
        <p:spPr>
          <a:xfrm flipH="1">
            <a:off x="40606" y="0"/>
            <a:ext cx="1038386" cy="1170472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02</a:t>
            </a:r>
            <a:endParaRPr sz="9600" dirty="0"/>
          </a:p>
        </p:txBody>
      </p:sp>
      <p:sp>
        <p:nvSpPr>
          <p:cNvPr id="2964" name="Google Shape;2964;p36"/>
          <p:cNvSpPr/>
          <p:nvPr/>
        </p:nvSpPr>
        <p:spPr>
          <a:xfrm flipH="1">
            <a:off x="5849673" y="1700476"/>
            <a:ext cx="114594" cy="114594"/>
          </a:xfrm>
          <a:custGeom>
            <a:avLst/>
            <a:gdLst/>
            <a:ahLst/>
            <a:cxnLst/>
            <a:rect l="l" t="t" r="r" b="b"/>
            <a:pathLst>
              <a:path w="564" h="564" extrusionOk="0">
                <a:moveTo>
                  <a:pt x="1" y="0"/>
                </a:moveTo>
                <a:lnTo>
                  <a:pt x="1" y="563"/>
                </a:lnTo>
                <a:lnTo>
                  <a:pt x="564" y="563"/>
                </a:lnTo>
                <a:lnTo>
                  <a:pt x="56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877A95-B1B6-5BC2-28A4-7EDBD89C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36" y="2492895"/>
            <a:ext cx="4096877" cy="25769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AA6EB6-382B-7FB6-D771-6E4CD4602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41" y="133313"/>
            <a:ext cx="2854790" cy="22788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BD45AE-61EC-EC7E-AEB6-75353542C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0"/>
            <a:ext cx="451350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5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40"/>
          <p:cNvSpPr txBox="1">
            <a:spLocks noGrp="1"/>
          </p:cNvSpPr>
          <p:nvPr>
            <p:ph type="title"/>
          </p:nvPr>
        </p:nvSpPr>
        <p:spPr>
          <a:xfrm>
            <a:off x="3091855" y="2235337"/>
            <a:ext cx="5407459" cy="874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PARTE TEORICA</a:t>
            </a:r>
            <a:endParaRPr dirty="0"/>
          </a:p>
        </p:txBody>
      </p:sp>
      <p:sp>
        <p:nvSpPr>
          <p:cNvPr id="3022" name="Google Shape;3022;p40"/>
          <p:cNvSpPr txBox="1">
            <a:spLocks noGrp="1"/>
          </p:cNvSpPr>
          <p:nvPr>
            <p:ph type="title" idx="2"/>
          </p:nvPr>
        </p:nvSpPr>
        <p:spPr>
          <a:xfrm>
            <a:off x="1068461" y="1531687"/>
            <a:ext cx="1677000" cy="1767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625832" y="284149"/>
            <a:ext cx="4341275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ES ESTRUCTURA DE DATOS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62839" y="1278732"/>
            <a:ext cx="5019040" cy="3864768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 rtl="0">
              <a:buNone/>
            </a:pPr>
            <a:r>
              <a:rPr lang="es-ES" sz="2400" dirty="0">
                <a:solidFill>
                  <a:schemeClr val="bg1"/>
                </a:solidFill>
                <a:latin typeface="Poppins"/>
              </a:rPr>
              <a:t>las estructuras de datos son aquellas que nos permiten, como desarrolladores, organizar la información de manera eficiente, y en definitiva diseñar la solución correcta para un determinado problema.</a:t>
            </a:r>
            <a:br>
              <a:rPr lang="es-ES" sz="2400" dirty="0">
                <a:solidFill>
                  <a:schemeClr val="bg1"/>
                </a:solidFill>
              </a:rPr>
            </a:br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3"/>
          <a:srcRect t="619" b="619"/>
          <a:stretch/>
        </p:blipFill>
        <p:spPr>
          <a:xfrm>
            <a:off x="5313453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8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62840" y="616982"/>
            <a:ext cx="8972788" cy="4364567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 rtl="0">
              <a:buNone/>
            </a:pPr>
            <a:r>
              <a:rPr lang="es-ES" sz="2400" b="0" i="0" dirty="0">
                <a:effectLst/>
                <a:latin typeface="Noto Sans" panose="020B0502040204020203" pitchFamily="34" charset="0"/>
              </a:rPr>
              <a:t>En programación estructurada se utilizan tres tipos de estructuras: </a:t>
            </a:r>
          </a:p>
          <a:p>
            <a:pPr marL="139700" indent="0" algn="ctr" rtl="0">
              <a:buNone/>
            </a:pPr>
            <a:endParaRPr lang="es-ES" sz="2400" b="0" i="0" dirty="0">
              <a:effectLst/>
              <a:latin typeface="Noto Sans" panose="020B0502040204020203" pitchFamily="34" charset="0"/>
            </a:endParaRPr>
          </a:p>
          <a:p>
            <a:pPr marL="139700" indent="0" algn="ctr" rtl="0">
              <a:buNone/>
            </a:pPr>
            <a:r>
              <a:rPr lang="es-ES" sz="2400" dirty="0">
                <a:latin typeface="Noto Sans" panose="020B0502040204020203" pitchFamily="34" charset="0"/>
              </a:rPr>
              <a:t>-S</a:t>
            </a:r>
            <a:r>
              <a:rPr lang="es-ES" sz="2400" b="0" i="0" dirty="0">
                <a:effectLst/>
                <a:latin typeface="Noto Sans" panose="020B0502040204020203" pitchFamily="34" charset="0"/>
              </a:rPr>
              <a:t>ecuenciales, aquellas que se ejecutan una después de otra siguiendo el orden en que se han escrito.</a:t>
            </a:r>
          </a:p>
          <a:p>
            <a:pPr marL="139700" indent="0" algn="ctr" rtl="0">
              <a:buNone/>
            </a:pPr>
            <a:endParaRPr lang="es-ES" sz="2400" b="0" i="0" dirty="0">
              <a:effectLst/>
              <a:latin typeface="Noto Sans" panose="020B0502040204020203" pitchFamily="34" charset="0"/>
            </a:endParaRPr>
          </a:p>
          <a:p>
            <a:pPr marL="139700" indent="0" algn="ctr" rtl="0">
              <a:buNone/>
            </a:pPr>
            <a:r>
              <a:rPr lang="es-ES" sz="2400" dirty="0">
                <a:latin typeface="Noto Sans" panose="020B0502040204020203" pitchFamily="34" charset="0"/>
              </a:rPr>
              <a:t>-D</a:t>
            </a:r>
            <a:r>
              <a:rPr lang="es-ES" sz="2400" b="0" i="0" dirty="0">
                <a:effectLst/>
                <a:latin typeface="Noto Sans" panose="020B0502040204020203" pitchFamily="34" charset="0"/>
              </a:rPr>
              <a:t>ecisión, que permiten omitir parte del código o seleccionar el flujo de ejecución de entre dos o más alternativas.</a:t>
            </a:r>
          </a:p>
          <a:p>
            <a:pPr marL="139700" indent="0" algn="ctr" rtl="0">
              <a:buNone/>
            </a:pPr>
            <a:endParaRPr lang="es-ES" sz="2400" b="0" i="0" dirty="0">
              <a:effectLst/>
              <a:latin typeface="Noto Sans" panose="020B0502040204020203" pitchFamily="34" charset="0"/>
            </a:endParaRPr>
          </a:p>
          <a:p>
            <a:pPr marL="139700" indent="0" algn="ctr" rtl="0">
              <a:buNone/>
            </a:pPr>
            <a:r>
              <a:rPr lang="es-ES" sz="2400" b="0" i="0" dirty="0">
                <a:effectLst/>
                <a:latin typeface="Noto Sans" panose="020B0502040204020203" pitchFamily="34" charset="0"/>
              </a:rPr>
              <a:t>-Iterativas, que se utilizan para repetir la ejecución de cierta parte del programa.</a:t>
            </a:r>
            <a:endParaRPr lang="es-MX" sz="1800" dirty="0">
              <a:solidFill>
                <a:schemeClr val="bg1"/>
              </a:solidFill>
            </a:endParaRPr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969;p37">
            <a:extLst>
              <a:ext uri="{FF2B5EF4-FFF2-40B4-BE49-F238E27FC236}">
                <a16:creationId xmlns:a16="http://schemas.microsoft.com/office/drawing/2014/main" id="{29D46547-F82F-1617-AA44-78AEE7465A78}"/>
              </a:ext>
            </a:extLst>
          </p:cNvPr>
          <p:cNvSpPr txBox="1">
            <a:spLocks/>
          </p:cNvSpPr>
          <p:nvPr/>
        </p:nvSpPr>
        <p:spPr>
          <a:xfrm>
            <a:off x="1265733" y="170427"/>
            <a:ext cx="6239436" cy="58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dirty="0"/>
              <a:t>TIPOS DE ESTRUCTURA</a:t>
            </a:r>
          </a:p>
        </p:txBody>
      </p:sp>
    </p:spTree>
    <p:extLst>
      <p:ext uri="{BB962C8B-B14F-4D97-AF65-F5344CB8AC3E}">
        <p14:creationId xmlns:p14="http://schemas.microsoft.com/office/powerpoint/2010/main" val="107336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625832" y="284149"/>
            <a:ext cx="4341275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ES ESTRUCTURA DE DATOS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286949" y="1234580"/>
            <a:ext cx="5019040" cy="303022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 rtl="0">
              <a:buNone/>
            </a:pPr>
            <a:r>
              <a:rPr lang="es-ES" sz="2400" dirty="0">
                <a:solidFill>
                  <a:schemeClr val="bg1"/>
                </a:solidFill>
              </a:rPr>
              <a:t>Las estructuras de datos son una forma de organizar los datos en la computadora, de tal manera que nos permita realizar unas operaciones con ellas de forma muy eficiente.</a:t>
            </a:r>
            <a:endParaRPr lang="es-MX" sz="2400" dirty="0">
              <a:solidFill>
                <a:schemeClr val="bg1"/>
              </a:solidFill>
            </a:endParaRPr>
          </a:p>
        </p:txBody>
      </p:sp>
      <p:pic>
        <p:nvPicPr>
          <p:cNvPr id="2971" name="Google Shape;2971;p37"/>
          <p:cNvPicPr preferRelativeResize="0"/>
          <p:nvPr/>
        </p:nvPicPr>
        <p:blipFill rotWithShape="1">
          <a:blip r:embed="rId3"/>
          <a:srcRect t="10776" b="10776"/>
          <a:stretch/>
        </p:blipFill>
        <p:spPr>
          <a:xfrm>
            <a:off x="5693968" y="898200"/>
            <a:ext cx="2824200" cy="3347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2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1337982" y="143564"/>
            <a:ext cx="6239436" cy="5835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LIFO</a:t>
            </a:r>
            <a:endParaRPr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3042631" y="813437"/>
            <a:ext cx="5243326" cy="79184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ES" dirty="0">
                <a:solidFill>
                  <a:schemeClr val="bg1"/>
                </a:solidFill>
              </a:rPr>
              <a:t>Una pila se define formalmente como una colección de datos a los cuales se puede acceder mediante un extremo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970;p37">
            <a:extLst>
              <a:ext uri="{FF2B5EF4-FFF2-40B4-BE49-F238E27FC236}">
                <a16:creationId xmlns:a16="http://schemas.microsoft.com/office/drawing/2014/main" id="{082DCB8B-C6BE-4001-973E-A3EC7B2905FD}"/>
              </a:ext>
            </a:extLst>
          </p:cNvPr>
          <p:cNvSpPr txBox="1">
            <a:spLocks/>
          </p:cNvSpPr>
          <p:nvPr/>
        </p:nvSpPr>
        <p:spPr>
          <a:xfrm>
            <a:off x="3003544" y="2991192"/>
            <a:ext cx="5243326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1800" dirty="0">
                <a:solidFill>
                  <a:schemeClr val="bg1"/>
                </a:solidFill>
              </a:rPr>
              <a:t>Numero máximo de elementos que soporta la pila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2" name="Google Shape;2970;p37">
            <a:extLst>
              <a:ext uri="{FF2B5EF4-FFF2-40B4-BE49-F238E27FC236}">
                <a16:creationId xmlns:a16="http://schemas.microsoft.com/office/drawing/2014/main" id="{3780A114-7B7A-493A-8D32-50E55C42CE66}"/>
              </a:ext>
            </a:extLst>
          </p:cNvPr>
          <p:cNvSpPr txBox="1">
            <a:spLocks/>
          </p:cNvSpPr>
          <p:nvPr/>
        </p:nvSpPr>
        <p:spPr>
          <a:xfrm>
            <a:off x="2620563" y="1871960"/>
            <a:ext cx="6009287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2000" dirty="0">
                <a:solidFill>
                  <a:schemeClr val="bg1"/>
                </a:solidFill>
              </a:rPr>
              <a:t>Numero de elementos que tiene la pila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5" name="Google Shape;2970;p37">
            <a:extLst>
              <a:ext uri="{FF2B5EF4-FFF2-40B4-BE49-F238E27FC236}">
                <a16:creationId xmlns:a16="http://schemas.microsoft.com/office/drawing/2014/main" id="{A3707FA3-60EF-498B-8B5F-1920C75EFA8F}"/>
              </a:ext>
            </a:extLst>
          </p:cNvPr>
          <p:cNvSpPr txBox="1">
            <a:spLocks/>
          </p:cNvSpPr>
          <p:nvPr/>
        </p:nvSpPr>
        <p:spPr>
          <a:xfrm>
            <a:off x="2786076" y="4092926"/>
            <a:ext cx="6009287" cy="68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39700" indent="0" algn="ctr">
              <a:buFont typeface="Nunito Light"/>
              <a:buNone/>
            </a:pPr>
            <a:r>
              <a:rPr lang="es-ES" sz="1600" dirty="0">
                <a:solidFill>
                  <a:schemeClr val="bg1"/>
                </a:solidFill>
              </a:rPr>
              <a:t>Un objeto de la clase </a:t>
            </a:r>
            <a:r>
              <a:rPr lang="es-ES" sz="1600" dirty="0" err="1">
                <a:solidFill>
                  <a:schemeClr val="bg1"/>
                </a:solidFill>
              </a:rPr>
              <a:t>Stack</a:t>
            </a:r>
            <a:r>
              <a:rPr lang="es-ES" sz="1600" dirty="0">
                <a:solidFill>
                  <a:schemeClr val="bg1"/>
                </a:solidFill>
              </a:rPr>
              <a:t> es una pila. Permite almacenar objetos y luego recuperarlos en el orden inverso en el cual se insertaron.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2" name="Google Shape;2969;p37">
            <a:extLst>
              <a:ext uri="{FF2B5EF4-FFF2-40B4-BE49-F238E27FC236}">
                <a16:creationId xmlns:a16="http://schemas.microsoft.com/office/drawing/2014/main" id="{32995126-51BE-454B-B8CA-44287018409F}"/>
              </a:ext>
            </a:extLst>
          </p:cNvPr>
          <p:cNvSpPr txBox="1">
            <a:spLocks/>
          </p:cNvSpPr>
          <p:nvPr/>
        </p:nvSpPr>
        <p:spPr>
          <a:xfrm>
            <a:off x="163236" y="688043"/>
            <a:ext cx="2995259" cy="53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1800" dirty="0"/>
              <a:t>PILA</a:t>
            </a:r>
          </a:p>
        </p:txBody>
      </p:sp>
      <p:sp>
        <p:nvSpPr>
          <p:cNvPr id="3" name="Google Shape;2969;p37">
            <a:extLst>
              <a:ext uri="{FF2B5EF4-FFF2-40B4-BE49-F238E27FC236}">
                <a16:creationId xmlns:a16="http://schemas.microsoft.com/office/drawing/2014/main" id="{BE94E34F-9AF0-A20D-7D22-742FBF020A1D}"/>
              </a:ext>
            </a:extLst>
          </p:cNvPr>
          <p:cNvSpPr txBox="1">
            <a:spLocks/>
          </p:cNvSpPr>
          <p:nvPr/>
        </p:nvSpPr>
        <p:spPr>
          <a:xfrm>
            <a:off x="163236" y="1905647"/>
            <a:ext cx="2995259" cy="53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1800" dirty="0"/>
              <a:t>TOPE</a:t>
            </a:r>
          </a:p>
        </p:txBody>
      </p:sp>
      <p:sp>
        <p:nvSpPr>
          <p:cNvPr id="4" name="Google Shape;2969;p37">
            <a:extLst>
              <a:ext uri="{FF2B5EF4-FFF2-40B4-BE49-F238E27FC236}">
                <a16:creationId xmlns:a16="http://schemas.microsoft.com/office/drawing/2014/main" id="{B9950ED8-324B-CB81-EA1C-44046B994067}"/>
              </a:ext>
            </a:extLst>
          </p:cNvPr>
          <p:cNvSpPr txBox="1">
            <a:spLocks/>
          </p:cNvSpPr>
          <p:nvPr/>
        </p:nvSpPr>
        <p:spPr>
          <a:xfrm>
            <a:off x="163236" y="3008275"/>
            <a:ext cx="2995259" cy="53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1800" dirty="0"/>
              <a:t>MAX</a:t>
            </a:r>
          </a:p>
        </p:txBody>
      </p:sp>
      <p:sp>
        <p:nvSpPr>
          <p:cNvPr id="6" name="Google Shape;2969;p37">
            <a:extLst>
              <a:ext uri="{FF2B5EF4-FFF2-40B4-BE49-F238E27FC236}">
                <a16:creationId xmlns:a16="http://schemas.microsoft.com/office/drawing/2014/main" id="{AC0A494C-63D0-4851-E255-3197A35326CE}"/>
              </a:ext>
            </a:extLst>
          </p:cNvPr>
          <p:cNvSpPr txBox="1">
            <a:spLocks/>
          </p:cNvSpPr>
          <p:nvPr/>
        </p:nvSpPr>
        <p:spPr>
          <a:xfrm>
            <a:off x="47372" y="4067831"/>
            <a:ext cx="2995259" cy="53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Work Sans"/>
              <a:buNone/>
              <a:defRPr sz="3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oxima Nova"/>
              <a:buNone/>
              <a:defRPr sz="35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/>
            <a:r>
              <a:rPr lang="es-MX" sz="18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75509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2090031" y="11021"/>
            <a:ext cx="4994875" cy="7721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err="1"/>
              <a:t>esVacia</a:t>
            </a:r>
            <a:r>
              <a:rPr lang="es-ES" sz="2000" dirty="0"/>
              <a:t>() y </a:t>
            </a:r>
            <a:r>
              <a:rPr lang="es-ES" sz="2000" dirty="0" err="1"/>
              <a:t>esLLena</a:t>
            </a:r>
            <a:r>
              <a:rPr lang="es-ES" sz="2000" dirty="0"/>
              <a:t>() en una PILA</a:t>
            </a:r>
            <a:endParaRPr sz="32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6388D8-B7C4-31E8-D4DA-198D667D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22" y="1357353"/>
            <a:ext cx="3099118" cy="23205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9C3E73A-A2E6-C4D6-1375-98C9689F2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631" y="1357352"/>
            <a:ext cx="3214476" cy="23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2090032" y="11021"/>
            <a:ext cx="4401810" cy="791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Métodos Estáticos</a:t>
            </a:r>
            <a:endParaRPr sz="3200" dirty="0"/>
          </a:p>
        </p:txBody>
      </p:sp>
      <p:sp>
        <p:nvSpPr>
          <p:cNvPr id="2970" name="Google Shape;2970;p37"/>
          <p:cNvSpPr txBox="1">
            <a:spLocks noGrp="1"/>
          </p:cNvSpPr>
          <p:nvPr>
            <p:ph type="subTitle" idx="1"/>
          </p:nvPr>
        </p:nvSpPr>
        <p:spPr>
          <a:xfrm>
            <a:off x="677032" y="1019574"/>
            <a:ext cx="7789935" cy="320021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39700" indent="0" algn="ctr">
              <a:buNone/>
            </a:pPr>
            <a:r>
              <a:rPr lang="es-ES" sz="2800" dirty="0">
                <a:solidFill>
                  <a:schemeClr val="bg1"/>
                </a:solidFill>
              </a:rPr>
              <a:t>Un método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 en Java es un método que pertenece a la clase y no al objeto. Un método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 solo puede acceder a variables o tipos de datos declarados como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. Un método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 sólo puede acceder a datos </a:t>
            </a:r>
            <a:r>
              <a:rPr lang="es-ES" sz="2800" dirty="0" err="1">
                <a:solidFill>
                  <a:schemeClr val="bg1"/>
                </a:solidFill>
              </a:rPr>
              <a:t>static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8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p37"/>
          <p:cNvSpPr txBox="1">
            <a:spLocks noGrp="1"/>
          </p:cNvSpPr>
          <p:nvPr>
            <p:ph type="title"/>
          </p:nvPr>
        </p:nvSpPr>
        <p:spPr>
          <a:xfrm>
            <a:off x="893477" y="11021"/>
            <a:ext cx="7789935" cy="791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/>
              <a:t>METODOS MINIMOS DE UNA PILA</a:t>
            </a:r>
            <a:endParaRPr sz="3200" dirty="0"/>
          </a:p>
        </p:txBody>
      </p:sp>
      <p:sp>
        <p:nvSpPr>
          <p:cNvPr id="2972" name="Google Shape;2972;p37"/>
          <p:cNvSpPr/>
          <p:nvPr/>
        </p:nvSpPr>
        <p:spPr>
          <a:xfrm>
            <a:off x="4814190" y="1848350"/>
            <a:ext cx="535379" cy="114594"/>
          </a:xfrm>
          <a:custGeom>
            <a:avLst/>
            <a:gdLst/>
            <a:ahLst/>
            <a:cxnLst/>
            <a:rect l="l" t="t" r="r" b="b"/>
            <a:pathLst>
              <a:path w="2635" h="564" extrusionOk="0">
                <a:moveTo>
                  <a:pt x="1" y="1"/>
                </a:moveTo>
                <a:lnTo>
                  <a:pt x="1" y="564"/>
                </a:lnTo>
                <a:lnTo>
                  <a:pt x="2634" y="564"/>
                </a:lnTo>
                <a:lnTo>
                  <a:pt x="26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p37"/>
          <p:cNvSpPr/>
          <p:nvPr/>
        </p:nvSpPr>
        <p:spPr>
          <a:xfrm>
            <a:off x="7931443" y="2749690"/>
            <a:ext cx="863921" cy="99152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4" name="Google Shape;2974;p37"/>
          <p:cNvSpPr/>
          <p:nvPr/>
        </p:nvSpPr>
        <p:spPr>
          <a:xfrm>
            <a:off x="7031443" y="1052150"/>
            <a:ext cx="309450" cy="99149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5" name="Google Shape;2975;p37"/>
          <p:cNvSpPr/>
          <p:nvPr/>
        </p:nvSpPr>
        <p:spPr>
          <a:xfrm>
            <a:off x="4703950" y="3860100"/>
            <a:ext cx="609503" cy="76000"/>
          </a:xfrm>
          <a:custGeom>
            <a:avLst/>
            <a:gdLst/>
            <a:ahLst/>
            <a:cxnLst/>
            <a:rect l="l" t="t" r="r" b="b"/>
            <a:pathLst>
              <a:path w="4252" h="488" extrusionOk="0">
                <a:moveTo>
                  <a:pt x="1" y="0"/>
                </a:moveTo>
                <a:lnTo>
                  <a:pt x="1" y="488"/>
                </a:lnTo>
                <a:lnTo>
                  <a:pt x="4252" y="488"/>
                </a:lnTo>
                <a:lnTo>
                  <a:pt x="42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6" name="Google Shape;2976;p37"/>
          <p:cNvSpPr/>
          <p:nvPr/>
        </p:nvSpPr>
        <p:spPr>
          <a:xfrm>
            <a:off x="5965299" y="4035906"/>
            <a:ext cx="430552" cy="31925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37"/>
          <p:cNvSpPr/>
          <p:nvPr/>
        </p:nvSpPr>
        <p:spPr>
          <a:xfrm>
            <a:off x="7505169" y="1319360"/>
            <a:ext cx="535379" cy="75989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8" name="Google Shape;2978;p37"/>
          <p:cNvSpPr/>
          <p:nvPr/>
        </p:nvSpPr>
        <p:spPr>
          <a:xfrm>
            <a:off x="8246870" y="1785250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9" name="Google Shape;2979;p37"/>
          <p:cNvSpPr/>
          <p:nvPr/>
        </p:nvSpPr>
        <p:spPr>
          <a:xfrm>
            <a:off x="4928020" y="2977475"/>
            <a:ext cx="78174" cy="76000"/>
          </a:xfrm>
          <a:custGeom>
            <a:avLst/>
            <a:gdLst/>
            <a:ahLst/>
            <a:cxnLst/>
            <a:rect l="l" t="t" r="r" b="b"/>
            <a:pathLst>
              <a:path w="2635" h="374" extrusionOk="0">
                <a:moveTo>
                  <a:pt x="1" y="0"/>
                </a:moveTo>
                <a:lnTo>
                  <a:pt x="1" y="374"/>
                </a:lnTo>
                <a:lnTo>
                  <a:pt x="2634" y="374"/>
                </a:lnTo>
                <a:lnTo>
                  <a:pt x="2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4CC949-A585-B334-4B6A-A1D40DF0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731" y="780089"/>
            <a:ext cx="3168538" cy="42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12674"/>
      </p:ext>
    </p:extLst>
  </p:cSld>
  <p:clrMapOvr>
    <a:masterClrMapping/>
  </p:clrMapOvr>
</p:sld>
</file>

<file path=ppt/theme/theme1.xml><?xml version="1.0" encoding="utf-8"?>
<a:theme xmlns:a="http://schemas.openxmlformats.org/drawingml/2006/main" name="Dark Mirror Series Newsletter by Slidesgo">
  <a:themeElements>
    <a:clrScheme name="Simple Light">
      <a:dk1>
        <a:srgbClr val="000000"/>
      </a:dk1>
      <a:lt1>
        <a:srgbClr val="FFFFFF"/>
      </a:lt1>
      <a:dk2>
        <a:srgbClr val="2510A1"/>
      </a:dk2>
      <a:lt2>
        <a:srgbClr val="FFFFFF"/>
      </a:lt2>
      <a:accent1>
        <a:srgbClr val="2510A1"/>
      </a:accent1>
      <a:accent2>
        <a:srgbClr val="69E0F8"/>
      </a:accent2>
      <a:accent3>
        <a:srgbClr val="FFFFFF"/>
      </a:accent3>
      <a:accent4>
        <a:srgbClr val="2510A1"/>
      </a:accent4>
      <a:accent5>
        <a:srgbClr val="69E0F8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292</Words>
  <Application>Microsoft Office PowerPoint</Application>
  <PresentationFormat>Presentación en pantalla (16:9)</PresentationFormat>
  <Paragraphs>44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Nunito Light</vt:lpstr>
      <vt:lpstr>Proxima Nova</vt:lpstr>
      <vt:lpstr>Work Sans</vt:lpstr>
      <vt:lpstr>Poppins</vt:lpstr>
      <vt:lpstr>Arial</vt:lpstr>
      <vt:lpstr>VT323</vt:lpstr>
      <vt:lpstr>Noto Sans</vt:lpstr>
      <vt:lpstr>Dark Mirror Series Newsletter by Slidesgo</vt:lpstr>
      <vt:lpstr>ESTRUCTURA DE DATOS</vt:lpstr>
      <vt:lpstr>PARTE TEORICA</vt:lpstr>
      <vt:lpstr>  QUE ES ESTRUCTURA DE DATOS</vt:lpstr>
      <vt:lpstr>Presentación de PowerPoint</vt:lpstr>
      <vt:lpstr>  QUE ES ESTRUCTURA DE DATOS</vt:lpstr>
      <vt:lpstr>LIFO</vt:lpstr>
      <vt:lpstr>esVacia() y esLLena() en una PILA</vt:lpstr>
      <vt:lpstr>Métodos Estáticos</vt:lpstr>
      <vt:lpstr>METODOS MINIMOS DE UNA PILA</vt:lpstr>
      <vt:lpstr>PARTE PRACTICA</vt:lpstr>
      <vt:lpstr>Clase Cliente</vt:lpstr>
      <vt:lpstr>Clase Cliente</vt:lpstr>
      <vt:lpstr>02</vt:lpstr>
      <vt:lpstr>02</vt:lpstr>
      <vt:lpstr>02</vt:lpstr>
      <vt:lpstr>02</vt:lpstr>
      <vt:lpstr>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PC</dc:creator>
  <cp:lastModifiedBy>Freddy Machaca</cp:lastModifiedBy>
  <cp:revision>34</cp:revision>
  <dcterms:modified xsi:type="dcterms:W3CDTF">2022-10-23T23:11:49Z</dcterms:modified>
</cp:coreProperties>
</file>