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312" r:id="rId3"/>
    <p:sldId id="321" r:id="rId4"/>
    <p:sldId id="325" r:id="rId5"/>
    <p:sldId id="329" r:id="rId6"/>
    <p:sldId id="332" r:id="rId7"/>
    <p:sldId id="334" r:id="rId8"/>
    <p:sldId id="335" r:id="rId9"/>
    <p:sldId id="322" r:id="rId10"/>
    <p:sldId id="323" r:id="rId11"/>
    <p:sldId id="324" r:id="rId12"/>
    <p:sldId id="320" r:id="rId13"/>
    <p:sldId id="258" r:id="rId14"/>
    <p:sldId id="259" r:id="rId15"/>
    <p:sldId id="337" r:id="rId16"/>
    <p:sldId id="336" r:id="rId17"/>
    <p:sldId id="338" r:id="rId18"/>
    <p:sldId id="339" r:id="rId19"/>
    <p:sldId id="340" r:id="rId20"/>
    <p:sldId id="341" r:id="rId21"/>
  </p:sldIdLst>
  <p:sldSz cx="9144000" cy="5143500" type="screen16x9"/>
  <p:notesSz cx="6858000" cy="9144000"/>
  <p:embeddedFontLst>
    <p:embeddedFont>
      <p:font typeface="Nunito Light" pitchFamily="2" charset="0"/>
      <p:regular r:id="rId23"/>
      <p:italic r:id="rId24"/>
    </p:embeddedFont>
    <p:embeddedFont>
      <p:font typeface="Poppins" panose="00000500000000000000" pitchFamily="2" charset="0"/>
      <p:regular r:id="rId25"/>
      <p:bold r:id="rId26"/>
      <p:italic r:id="rId27"/>
      <p:boldItalic r:id="rId28"/>
    </p:embeddedFont>
    <p:embeddedFont>
      <p:font typeface="Proxima Nova" panose="020B0604020202020204" charset="0"/>
      <p:regular r:id="rId29"/>
      <p:bold r:id="rId30"/>
      <p:italic r:id="rId31"/>
      <p:boldItalic r:id="rId32"/>
    </p:embeddedFont>
    <p:embeddedFont>
      <p:font typeface="VT323" panose="020B0604020202020204" charset="0"/>
      <p:regular r:id="rId33"/>
    </p:embeddedFont>
    <p:embeddedFont>
      <p:font typeface="Work Sans"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288B94-A960-4714-990F-DFA6F876A1AE}">
  <a:tblStyle styleId="{C5288B94-A960-4714-990F-DFA6F876A1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B79D63-99AC-4BA3-AE55-D0E32E9FA02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4"/>
        <p:cNvGrpSpPr/>
        <p:nvPr/>
      </p:nvGrpSpPr>
      <p:grpSpPr>
        <a:xfrm>
          <a:off x="0" y="0"/>
          <a:ext cx="0" cy="0"/>
          <a:chOff x="0" y="0"/>
          <a:chExt cx="0" cy="0"/>
        </a:xfrm>
      </p:grpSpPr>
      <p:sp>
        <p:nvSpPr>
          <p:cNvPr id="2915" name="Google Shape;29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6" name="Google Shape;29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8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19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39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7"/>
        <p:cNvGrpSpPr/>
        <p:nvPr/>
      </p:nvGrpSpPr>
      <p:grpSpPr>
        <a:xfrm>
          <a:off x="0" y="0"/>
          <a:ext cx="0" cy="0"/>
          <a:chOff x="0" y="0"/>
          <a:chExt cx="0" cy="0"/>
        </a:xfrm>
      </p:grpSpPr>
      <p:sp>
        <p:nvSpPr>
          <p:cNvPr id="2928" name="Google Shape;2928;ge37a79ea6b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9" name="Google Shape;2929;ge37a79ea6b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812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022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948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41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03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41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22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55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9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272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3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28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49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699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76" cy="5143500"/>
            <a:chOff x="0" y="0"/>
            <a:chExt cx="9144076" cy="5143500"/>
          </a:xfrm>
        </p:grpSpPr>
        <p:sp>
          <p:nvSpPr>
            <p:cNvPr id="10" name="Google Shape;10;p2"/>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2"/>
          <p:cNvSpPr txBox="1">
            <a:spLocks noGrp="1"/>
          </p:cNvSpPr>
          <p:nvPr>
            <p:ph type="subTitle" idx="1"/>
          </p:nvPr>
        </p:nvSpPr>
        <p:spPr>
          <a:xfrm>
            <a:off x="2307600" y="3926005"/>
            <a:ext cx="4528800" cy="66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Proxima Nova"/>
              <a:buNone/>
              <a:defRPr sz="1800"/>
            </a:lvl1pPr>
            <a:lvl2pPr lvl="1"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2pPr>
            <a:lvl3pPr lvl="2"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4pPr>
            <a:lvl5pPr lvl="4"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5pPr>
            <a:lvl6pPr lvl="5"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6pPr>
            <a:lvl7pPr lvl="6"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8pPr>
            <a:lvl9pPr lvl="8"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9pPr>
          </a:lstStyle>
          <a:p>
            <a:endParaRPr/>
          </a:p>
        </p:txBody>
      </p:sp>
      <p:sp>
        <p:nvSpPr>
          <p:cNvPr id="104" name="Google Shape;104;p2"/>
          <p:cNvSpPr/>
          <p:nvPr/>
        </p:nvSpPr>
        <p:spPr>
          <a:xfrm rot="10800000" flipH="1">
            <a:off x="76" y="6842328"/>
            <a:ext cx="719925" cy="9700"/>
          </a:xfrm>
          <a:custGeom>
            <a:avLst/>
            <a:gdLst/>
            <a:ahLst/>
            <a:cxnLst/>
            <a:rect l="l" t="t" r="r" b="b"/>
            <a:pathLst>
              <a:path w="7679" h="290" extrusionOk="0">
                <a:moveTo>
                  <a:pt x="1" y="0"/>
                </a:moveTo>
                <a:lnTo>
                  <a:pt x="1" y="290"/>
                </a:lnTo>
                <a:lnTo>
                  <a:pt x="7679" y="290"/>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a:spLocks noGrp="1"/>
          </p:cNvSpPr>
          <p:nvPr>
            <p:ph type="ctrTitle"/>
          </p:nvPr>
        </p:nvSpPr>
        <p:spPr>
          <a:xfrm>
            <a:off x="1396950" y="1046513"/>
            <a:ext cx="63501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Work Sans"/>
              <a:buNone/>
              <a:defRPr sz="6000">
                <a:latin typeface="Work Sans"/>
                <a:ea typeface="Work Sans"/>
                <a:cs typeface="Work Sans"/>
                <a:sym typeface="Work Sans"/>
              </a:defRPr>
            </a:lvl1pPr>
            <a:lvl2pPr lvl="1"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2pPr>
            <a:lvl3pPr lvl="2"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3pPr>
            <a:lvl4pPr lvl="3"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4pPr>
            <a:lvl5pPr lvl="4"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5pPr>
            <a:lvl6pPr lvl="5"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6pPr>
            <a:lvl7pPr lvl="6"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7pPr>
            <a:lvl8pPr lvl="7"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8pPr>
            <a:lvl9pPr lvl="8"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9pPr>
          </a:lstStyle>
          <a:p>
            <a:endParaRPr/>
          </a:p>
        </p:txBody>
      </p:sp>
      <p:sp>
        <p:nvSpPr>
          <p:cNvPr id="106" name="Google Shape;106;p2"/>
          <p:cNvSpPr/>
          <p:nvPr/>
        </p:nvSpPr>
        <p:spPr>
          <a:xfrm>
            <a:off x="-124857" y="30499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4851" y="2794788"/>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4960" y="3987025"/>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800000" flipH="1">
            <a:off x="155699" y="2577142"/>
            <a:ext cx="74076" cy="305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714419" y="4576485"/>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4945" y="45592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90361" y="82442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19993" y="1466197"/>
            <a:ext cx="334983" cy="99153"/>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75133" y="3724493"/>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67521" y="4339638"/>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095292" y="4131925"/>
            <a:ext cx="74076" cy="7597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952261" y="247067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05409" y="34868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05409" y="212516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
          <p:cNvPicPr preferRelativeResize="0"/>
          <p:nvPr/>
        </p:nvPicPr>
        <p:blipFill rotWithShape="1">
          <a:blip r:embed="rId2">
            <a:alphaModFix/>
          </a:blip>
          <a:srcRect l="-758" t="19250" r="11496" b="21041"/>
          <a:stretch/>
        </p:blipFill>
        <p:spPr>
          <a:xfrm>
            <a:off x="1396950" y="-228301"/>
            <a:ext cx="8030850" cy="5371801"/>
          </a:xfrm>
          <a:prstGeom prst="rect">
            <a:avLst/>
          </a:prstGeom>
          <a:noFill/>
          <a:ln>
            <a:noFill/>
          </a:ln>
        </p:spPr>
      </p:pic>
      <p:sp>
        <p:nvSpPr>
          <p:cNvPr id="121" name="Google Shape;121;p2"/>
          <p:cNvSpPr/>
          <p:nvPr/>
        </p:nvSpPr>
        <p:spPr>
          <a:xfrm>
            <a:off x="8550143" y="213287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grpSp>
        <p:nvGrpSpPr>
          <p:cNvPr id="123" name="Google Shape;123;p3"/>
          <p:cNvGrpSpPr/>
          <p:nvPr/>
        </p:nvGrpSpPr>
        <p:grpSpPr>
          <a:xfrm>
            <a:off x="0" y="0"/>
            <a:ext cx="9144076" cy="5143500"/>
            <a:chOff x="0" y="0"/>
            <a:chExt cx="9144076" cy="5143500"/>
          </a:xfrm>
        </p:grpSpPr>
        <p:sp>
          <p:nvSpPr>
            <p:cNvPr id="124" name="Google Shape;124;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txBox="1">
            <a:spLocks noGrp="1"/>
          </p:cNvSpPr>
          <p:nvPr>
            <p:ph type="title"/>
          </p:nvPr>
        </p:nvSpPr>
        <p:spPr>
          <a:xfrm>
            <a:off x="3751988" y="1798400"/>
            <a:ext cx="3573600" cy="874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9" name="Google Shape;219;p3"/>
          <p:cNvSpPr txBox="1">
            <a:spLocks noGrp="1"/>
          </p:cNvSpPr>
          <p:nvPr>
            <p:ph type="title" idx="2" hasCustomPrompt="1"/>
          </p:nvPr>
        </p:nvSpPr>
        <p:spPr>
          <a:xfrm>
            <a:off x="1818413" y="173172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 name="Google Shape;220;p3"/>
          <p:cNvSpPr txBox="1">
            <a:spLocks noGrp="1"/>
          </p:cNvSpPr>
          <p:nvPr>
            <p:ph type="subTitle" idx="1"/>
          </p:nvPr>
        </p:nvSpPr>
        <p:spPr>
          <a:xfrm>
            <a:off x="3751988" y="2672575"/>
            <a:ext cx="35736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21" name="Google Shape;221;p3"/>
          <p:cNvPicPr preferRelativeResize="0"/>
          <p:nvPr/>
        </p:nvPicPr>
        <p:blipFill>
          <a:blip r:embed="rId2">
            <a:alphaModFix/>
          </a:blip>
          <a:stretch>
            <a:fillRect/>
          </a:stretch>
        </p:blipFill>
        <p:spPr>
          <a:xfrm>
            <a:off x="-273075" y="3092551"/>
            <a:ext cx="2607750" cy="2607750"/>
          </a:xfrm>
          <a:prstGeom prst="rect">
            <a:avLst/>
          </a:prstGeom>
          <a:noFill/>
          <a:ln>
            <a:noFill/>
          </a:ln>
        </p:spPr>
      </p:pic>
      <p:pic>
        <p:nvPicPr>
          <p:cNvPr id="222" name="Google Shape;222;p3"/>
          <p:cNvPicPr preferRelativeResize="0"/>
          <p:nvPr/>
        </p:nvPicPr>
        <p:blipFill rotWithShape="1">
          <a:blip r:embed="rId3">
            <a:alphaModFix amt="47000"/>
          </a:blip>
          <a:srcRect t="13887" b="13894"/>
          <a:stretch/>
        </p:blipFill>
        <p:spPr>
          <a:xfrm rot="899998">
            <a:off x="750275" y="1356670"/>
            <a:ext cx="3670476" cy="2650760"/>
          </a:xfrm>
          <a:prstGeom prst="rect">
            <a:avLst/>
          </a:prstGeom>
          <a:noFill/>
          <a:ln>
            <a:noFill/>
          </a:ln>
        </p:spPr>
      </p:pic>
      <p:sp>
        <p:nvSpPr>
          <p:cNvPr id="223" name="Google Shape;223;p3"/>
          <p:cNvSpPr/>
          <p:nvPr/>
        </p:nvSpPr>
        <p:spPr>
          <a:xfrm rot="10800000">
            <a:off x="-332101" y="25576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rot="10800000">
            <a:off x="-205056"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rot="10800000">
            <a:off x="7295694" y="41878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6" name="Google Shape;226;p3"/>
          <p:cNvPicPr preferRelativeResize="0"/>
          <p:nvPr/>
        </p:nvPicPr>
        <p:blipFill>
          <a:blip r:embed="rId4">
            <a:alphaModFix/>
          </a:blip>
          <a:stretch>
            <a:fillRect/>
          </a:stretch>
        </p:blipFill>
        <p:spPr>
          <a:xfrm>
            <a:off x="3545056" y="-1543338"/>
            <a:ext cx="4535627" cy="4535627"/>
          </a:xfrm>
          <a:prstGeom prst="rect">
            <a:avLst/>
          </a:prstGeom>
          <a:noFill/>
          <a:ln>
            <a:noFill/>
          </a:ln>
        </p:spPr>
      </p:pic>
      <p:sp>
        <p:nvSpPr>
          <p:cNvPr id="227" name="Google Shape;227;p3"/>
          <p:cNvSpPr/>
          <p:nvPr/>
        </p:nvSpPr>
        <p:spPr>
          <a:xfrm>
            <a:off x="8230705"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545056" y="17100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rot="10800000">
            <a:off x="8452202" y="3773895"/>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rot="10800000">
            <a:off x="8116136" y="4100007"/>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rot="10800000">
            <a:off x="8116114" y="43391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rot="10800000">
            <a:off x="927003"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rot="10800000" flipH="1">
            <a:off x="1896476" y="35311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8"/>
        <p:cNvGrpSpPr/>
        <p:nvPr/>
      </p:nvGrpSpPr>
      <p:grpSpPr>
        <a:xfrm>
          <a:off x="0" y="0"/>
          <a:ext cx="0" cy="0"/>
          <a:chOff x="0" y="0"/>
          <a:chExt cx="0" cy="0"/>
        </a:xfrm>
      </p:grpSpPr>
      <p:grpSp>
        <p:nvGrpSpPr>
          <p:cNvPr id="559" name="Google Shape;559;p7"/>
          <p:cNvGrpSpPr/>
          <p:nvPr/>
        </p:nvGrpSpPr>
        <p:grpSpPr>
          <a:xfrm>
            <a:off x="0" y="0"/>
            <a:ext cx="9144076" cy="5143500"/>
            <a:chOff x="0" y="0"/>
            <a:chExt cx="9144076" cy="5143500"/>
          </a:xfrm>
        </p:grpSpPr>
        <p:sp>
          <p:nvSpPr>
            <p:cNvPr id="560" name="Google Shape;560;p7"/>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7"/>
          <p:cNvSpPr txBox="1">
            <a:spLocks noGrp="1"/>
          </p:cNvSpPr>
          <p:nvPr>
            <p:ph type="title"/>
          </p:nvPr>
        </p:nvSpPr>
        <p:spPr>
          <a:xfrm>
            <a:off x="720000" y="1151300"/>
            <a:ext cx="3784800" cy="111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4" name="Google Shape;654;p7"/>
          <p:cNvSpPr txBox="1">
            <a:spLocks noGrp="1"/>
          </p:cNvSpPr>
          <p:nvPr>
            <p:ph type="subTitle" idx="1"/>
          </p:nvPr>
        </p:nvSpPr>
        <p:spPr>
          <a:xfrm>
            <a:off x="720000" y="2201800"/>
            <a:ext cx="3852000" cy="204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atin typeface="Work Sans"/>
                <a:ea typeface="Work Sans"/>
                <a:cs typeface="Work Sans"/>
                <a:sym typeface="Work Sans"/>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655" name="Google Shape;655;p7"/>
          <p:cNvSpPr/>
          <p:nvPr/>
        </p:nvSpPr>
        <p:spPr>
          <a:xfrm rot="10800000">
            <a:off x="5362076" y="4830125"/>
            <a:ext cx="362699" cy="49825"/>
          </a:xfrm>
          <a:custGeom>
            <a:avLst/>
            <a:gdLst/>
            <a:ahLst/>
            <a:cxnLst/>
            <a:rect l="l" t="t" r="r" b="b"/>
            <a:pathLst>
              <a:path w="3399" h="295" extrusionOk="0">
                <a:moveTo>
                  <a:pt x="0" y="1"/>
                </a:moveTo>
                <a:lnTo>
                  <a:pt x="0" y="295"/>
                </a:lnTo>
                <a:lnTo>
                  <a:pt x="3398" y="295"/>
                </a:lnTo>
                <a:lnTo>
                  <a:pt x="33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rot="10800000">
            <a:off x="8296834" y="4375746"/>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rot="10800000">
            <a:off x="8575855" y="194869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rot="10800000">
            <a:off x="-291159" y="978807"/>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9" name="Google Shape;659;p7"/>
          <p:cNvPicPr preferRelativeResize="0"/>
          <p:nvPr/>
        </p:nvPicPr>
        <p:blipFill>
          <a:blip r:embed="rId2">
            <a:alphaModFix/>
          </a:blip>
          <a:stretch>
            <a:fillRect/>
          </a:stretch>
        </p:blipFill>
        <p:spPr>
          <a:xfrm rot="10671022">
            <a:off x="7077166" y="-672442"/>
            <a:ext cx="2693656" cy="2599778"/>
          </a:xfrm>
          <a:prstGeom prst="rect">
            <a:avLst/>
          </a:prstGeom>
          <a:noFill/>
          <a:ln>
            <a:noFill/>
          </a:ln>
        </p:spPr>
      </p:pic>
      <p:pic>
        <p:nvPicPr>
          <p:cNvPr id="660" name="Google Shape;660;p7"/>
          <p:cNvPicPr preferRelativeResize="0"/>
          <p:nvPr/>
        </p:nvPicPr>
        <p:blipFill>
          <a:blip r:embed="rId3">
            <a:alphaModFix/>
          </a:blip>
          <a:stretch>
            <a:fillRect/>
          </a:stretch>
        </p:blipFill>
        <p:spPr>
          <a:xfrm rot="-7842514">
            <a:off x="-137470" y="3124084"/>
            <a:ext cx="3257549" cy="32575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82"/>
        <p:cNvGrpSpPr/>
        <p:nvPr/>
      </p:nvGrpSpPr>
      <p:grpSpPr>
        <a:xfrm>
          <a:off x="0" y="0"/>
          <a:ext cx="0" cy="0"/>
          <a:chOff x="0" y="0"/>
          <a:chExt cx="0" cy="0"/>
        </a:xfrm>
      </p:grpSpPr>
      <p:grpSp>
        <p:nvGrpSpPr>
          <p:cNvPr id="1083" name="Google Shape;1083;p13"/>
          <p:cNvGrpSpPr/>
          <p:nvPr/>
        </p:nvGrpSpPr>
        <p:grpSpPr>
          <a:xfrm>
            <a:off x="0" y="0"/>
            <a:ext cx="9144076" cy="5143500"/>
            <a:chOff x="0" y="0"/>
            <a:chExt cx="9144076" cy="5143500"/>
          </a:xfrm>
        </p:grpSpPr>
        <p:sp>
          <p:nvSpPr>
            <p:cNvPr id="1084" name="Google Shape;1084;p1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13"/>
          <p:cNvSpPr/>
          <p:nvPr/>
        </p:nvSpPr>
        <p:spPr>
          <a:xfrm rot="10800000">
            <a:off x="-9" y="4826432"/>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rot="10800000">
            <a:off x="5362076" y="4825525"/>
            <a:ext cx="362699" cy="49825"/>
          </a:xfrm>
          <a:custGeom>
            <a:avLst/>
            <a:gdLst/>
            <a:ahLst/>
            <a:cxnLst/>
            <a:rect l="l" t="t" r="r" b="b"/>
            <a:pathLst>
              <a:path w="3399" h="295" extrusionOk="0">
                <a:moveTo>
                  <a:pt x="0" y="1"/>
                </a:moveTo>
                <a:lnTo>
                  <a:pt x="0" y="295"/>
                </a:lnTo>
                <a:lnTo>
                  <a:pt x="3398" y="295"/>
                </a:lnTo>
                <a:lnTo>
                  <a:pt x="3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rot="10800000">
            <a:off x="8767293" y="2562974"/>
            <a:ext cx="268198" cy="84726"/>
          </a:xfrm>
          <a:custGeom>
            <a:avLst/>
            <a:gdLst/>
            <a:ahLst/>
            <a:cxnLst/>
            <a:rect l="l" t="t" r="r" b="b"/>
            <a:pathLst>
              <a:path w="1320" h="417" extrusionOk="0">
                <a:moveTo>
                  <a:pt x="1" y="1"/>
                </a:moveTo>
                <a:lnTo>
                  <a:pt x="1" y="417"/>
                </a:lnTo>
                <a:lnTo>
                  <a:pt x="1320" y="417"/>
                </a:lnTo>
                <a:lnTo>
                  <a:pt x="1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rot="10800000">
            <a:off x="8385497" y="266840"/>
            <a:ext cx="77005" cy="76193"/>
          </a:xfrm>
          <a:custGeom>
            <a:avLst/>
            <a:gdLst/>
            <a:ahLst/>
            <a:cxnLst/>
            <a:rect l="l" t="t" r="r" b="b"/>
            <a:pathLst>
              <a:path w="379" h="375" extrusionOk="0">
                <a:moveTo>
                  <a:pt x="1" y="1"/>
                </a:moveTo>
                <a:lnTo>
                  <a:pt x="1" y="374"/>
                </a:lnTo>
                <a:lnTo>
                  <a:pt x="379" y="374"/>
                </a:lnTo>
                <a:lnTo>
                  <a:pt x="3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rot="10800000">
            <a:off x="873015" y="299010"/>
            <a:ext cx="690609" cy="59938"/>
          </a:xfrm>
          <a:custGeom>
            <a:avLst/>
            <a:gdLst/>
            <a:ahLst/>
            <a:cxnLst/>
            <a:rect l="l" t="t" r="r" b="b"/>
            <a:pathLst>
              <a:path w="3399" h="295" extrusionOk="0">
                <a:moveTo>
                  <a:pt x="0" y="1"/>
                </a:moveTo>
                <a:lnTo>
                  <a:pt x="0" y="295"/>
                </a:lnTo>
                <a:lnTo>
                  <a:pt x="3398" y="295"/>
                </a:lnTo>
                <a:lnTo>
                  <a:pt x="33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rot="10800000">
            <a:off x="229184" y="1219890"/>
            <a:ext cx="77005" cy="76192"/>
          </a:xfrm>
          <a:custGeom>
            <a:avLst/>
            <a:gdLst/>
            <a:ahLst/>
            <a:cxnLst/>
            <a:rect l="l" t="t" r="r" b="b"/>
            <a:pathLst>
              <a:path w="379" h="375" extrusionOk="0">
                <a:moveTo>
                  <a:pt x="1" y="1"/>
                </a:moveTo>
                <a:lnTo>
                  <a:pt x="1" y="374"/>
                </a:lnTo>
                <a:lnTo>
                  <a:pt x="379" y="374"/>
                </a:lnTo>
                <a:lnTo>
                  <a:pt x="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rot="10800000">
            <a:off x="8690297" y="571640"/>
            <a:ext cx="77005" cy="76193"/>
          </a:xfrm>
          <a:custGeom>
            <a:avLst/>
            <a:gdLst/>
            <a:ahLst/>
            <a:cxnLst/>
            <a:rect l="l" t="t" r="r" b="b"/>
            <a:pathLst>
              <a:path w="379" h="375" extrusionOk="0">
                <a:moveTo>
                  <a:pt x="1" y="1"/>
                </a:moveTo>
                <a:lnTo>
                  <a:pt x="1" y="374"/>
                </a:lnTo>
                <a:lnTo>
                  <a:pt x="379" y="374"/>
                </a:lnTo>
                <a:lnTo>
                  <a:pt x="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txBox="1">
            <a:spLocks noGrp="1"/>
          </p:cNvSpPr>
          <p:nvPr>
            <p:ph type="title" hasCustomPrompt="1"/>
          </p:nvPr>
        </p:nvSpPr>
        <p:spPr>
          <a:xfrm>
            <a:off x="3288900" y="841625"/>
            <a:ext cx="720000" cy="77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VT323"/>
              <a:buNone/>
              <a:defRPr b="0">
                <a:solidFill>
                  <a:schemeClr val="dk1"/>
                </a:solidFill>
                <a:latin typeface="VT323"/>
                <a:ea typeface="VT323"/>
                <a:cs typeface="VT323"/>
                <a:sym typeface="VT323"/>
              </a:defRPr>
            </a:lvl1pPr>
            <a:lvl2pPr lvl="1" algn="ctr" rtl="0">
              <a:spcBef>
                <a:spcPts val="0"/>
              </a:spcBef>
              <a:spcAft>
                <a:spcPts val="0"/>
              </a:spcAft>
              <a:buSzPts val="3000"/>
              <a:buFont typeface="VT323"/>
              <a:buNone/>
              <a:defRPr sz="3000">
                <a:latin typeface="VT323"/>
                <a:ea typeface="VT323"/>
                <a:cs typeface="VT323"/>
                <a:sym typeface="VT323"/>
              </a:defRPr>
            </a:lvl2pPr>
            <a:lvl3pPr lvl="2" algn="ctr" rtl="0">
              <a:spcBef>
                <a:spcPts val="0"/>
              </a:spcBef>
              <a:spcAft>
                <a:spcPts val="0"/>
              </a:spcAft>
              <a:buSzPts val="3000"/>
              <a:buFont typeface="VT323"/>
              <a:buNone/>
              <a:defRPr sz="3000">
                <a:latin typeface="VT323"/>
                <a:ea typeface="VT323"/>
                <a:cs typeface="VT323"/>
                <a:sym typeface="VT323"/>
              </a:defRPr>
            </a:lvl3pPr>
            <a:lvl4pPr lvl="3" algn="ctr" rtl="0">
              <a:spcBef>
                <a:spcPts val="0"/>
              </a:spcBef>
              <a:spcAft>
                <a:spcPts val="0"/>
              </a:spcAft>
              <a:buSzPts val="3000"/>
              <a:buFont typeface="VT323"/>
              <a:buNone/>
              <a:defRPr sz="3000">
                <a:latin typeface="VT323"/>
                <a:ea typeface="VT323"/>
                <a:cs typeface="VT323"/>
                <a:sym typeface="VT323"/>
              </a:defRPr>
            </a:lvl4pPr>
            <a:lvl5pPr lvl="4" algn="ctr" rtl="0">
              <a:spcBef>
                <a:spcPts val="0"/>
              </a:spcBef>
              <a:spcAft>
                <a:spcPts val="0"/>
              </a:spcAft>
              <a:buSzPts val="3000"/>
              <a:buFont typeface="VT323"/>
              <a:buNone/>
              <a:defRPr sz="3000">
                <a:latin typeface="VT323"/>
                <a:ea typeface="VT323"/>
                <a:cs typeface="VT323"/>
                <a:sym typeface="VT323"/>
              </a:defRPr>
            </a:lvl5pPr>
            <a:lvl6pPr lvl="5" algn="ctr" rtl="0">
              <a:spcBef>
                <a:spcPts val="0"/>
              </a:spcBef>
              <a:spcAft>
                <a:spcPts val="0"/>
              </a:spcAft>
              <a:buSzPts val="3000"/>
              <a:buFont typeface="VT323"/>
              <a:buNone/>
              <a:defRPr sz="3000">
                <a:latin typeface="VT323"/>
                <a:ea typeface="VT323"/>
                <a:cs typeface="VT323"/>
                <a:sym typeface="VT323"/>
              </a:defRPr>
            </a:lvl6pPr>
            <a:lvl7pPr lvl="6" algn="ctr" rtl="0">
              <a:spcBef>
                <a:spcPts val="0"/>
              </a:spcBef>
              <a:spcAft>
                <a:spcPts val="0"/>
              </a:spcAft>
              <a:buSzPts val="3000"/>
              <a:buFont typeface="VT323"/>
              <a:buNone/>
              <a:defRPr sz="3000">
                <a:latin typeface="VT323"/>
                <a:ea typeface="VT323"/>
                <a:cs typeface="VT323"/>
                <a:sym typeface="VT323"/>
              </a:defRPr>
            </a:lvl7pPr>
            <a:lvl8pPr lvl="7" algn="ctr" rtl="0">
              <a:spcBef>
                <a:spcPts val="0"/>
              </a:spcBef>
              <a:spcAft>
                <a:spcPts val="0"/>
              </a:spcAft>
              <a:buSzPts val="3000"/>
              <a:buFont typeface="VT323"/>
              <a:buNone/>
              <a:defRPr sz="3000">
                <a:latin typeface="VT323"/>
                <a:ea typeface="VT323"/>
                <a:cs typeface="VT323"/>
                <a:sym typeface="VT323"/>
              </a:defRPr>
            </a:lvl8pPr>
            <a:lvl9pPr lvl="8" algn="ctr" rtl="0">
              <a:spcBef>
                <a:spcPts val="0"/>
              </a:spcBef>
              <a:spcAft>
                <a:spcPts val="0"/>
              </a:spcAft>
              <a:buSzPts val="3000"/>
              <a:buFont typeface="VT323"/>
              <a:buNone/>
              <a:defRPr sz="3000">
                <a:latin typeface="VT323"/>
                <a:ea typeface="VT323"/>
                <a:cs typeface="VT323"/>
                <a:sym typeface="VT323"/>
              </a:defRPr>
            </a:lvl9pPr>
          </a:lstStyle>
          <a:p>
            <a:r>
              <a:t>xx%</a:t>
            </a:r>
          </a:p>
        </p:txBody>
      </p:sp>
      <p:sp>
        <p:nvSpPr>
          <p:cNvPr id="1185" name="Google Shape;1185;p13"/>
          <p:cNvSpPr txBox="1">
            <a:spLocks noGrp="1"/>
          </p:cNvSpPr>
          <p:nvPr>
            <p:ph type="subTitle" idx="1"/>
          </p:nvPr>
        </p:nvSpPr>
        <p:spPr>
          <a:xfrm flipH="1">
            <a:off x="4122600" y="1261290"/>
            <a:ext cx="4301400" cy="36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Work Sans"/>
                <a:ea typeface="Work Sans"/>
                <a:cs typeface="Work Sans"/>
                <a:sym typeface="Work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6" name="Google Shape;1186;p13"/>
          <p:cNvSpPr txBox="1">
            <a:spLocks noGrp="1"/>
          </p:cNvSpPr>
          <p:nvPr>
            <p:ph type="subTitle" idx="2"/>
          </p:nvPr>
        </p:nvSpPr>
        <p:spPr>
          <a:xfrm>
            <a:off x="4122450" y="842425"/>
            <a:ext cx="4301400" cy="360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2000"/>
              <a:buFont typeface="VT323"/>
              <a:buNone/>
              <a:defRPr sz="2000">
                <a:latin typeface="VT323"/>
                <a:ea typeface="VT323"/>
                <a:cs typeface="VT323"/>
                <a:sym typeface="VT323"/>
              </a:defRPr>
            </a:lvl1pPr>
            <a:lvl2pPr lvl="1">
              <a:spcBef>
                <a:spcPts val="0"/>
              </a:spcBef>
              <a:spcAft>
                <a:spcPts val="0"/>
              </a:spcAft>
              <a:buSzPts val="2000"/>
              <a:buFont typeface="VT323"/>
              <a:buNone/>
              <a:defRPr sz="2000">
                <a:latin typeface="VT323"/>
                <a:ea typeface="VT323"/>
                <a:cs typeface="VT323"/>
                <a:sym typeface="VT323"/>
              </a:defRPr>
            </a:lvl2pPr>
            <a:lvl3pPr lvl="2">
              <a:spcBef>
                <a:spcPts val="1600"/>
              </a:spcBef>
              <a:spcAft>
                <a:spcPts val="0"/>
              </a:spcAft>
              <a:buSzPts val="2000"/>
              <a:buFont typeface="VT323"/>
              <a:buNone/>
              <a:defRPr sz="2000">
                <a:latin typeface="VT323"/>
                <a:ea typeface="VT323"/>
                <a:cs typeface="VT323"/>
                <a:sym typeface="VT323"/>
              </a:defRPr>
            </a:lvl3pPr>
            <a:lvl4pPr lvl="3">
              <a:spcBef>
                <a:spcPts val="1600"/>
              </a:spcBef>
              <a:spcAft>
                <a:spcPts val="0"/>
              </a:spcAft>
              <a:buSzPts val="2000"/>
              <a:buFont typeface="VT323"/>
              <a:buNone/>
              <a:defRPr sz="2000">
                <a:latin typeface="VT323"/>
                <a:ea typeface="VT323"/>
                <a:cs typeface="VT323"/>
                <a:sym typeface="VT323"/>
              </a:defRPr>
            </a:lvl4pPr>
            <a:lvl5pPr lvl="4">
              <a:spcBef>
                <a:spcPts val="1600"/>
              </a:spcBef>
              <a:spcAft>
                <a:spcPts val="0"/>
              </a:spcAft>
              <a:buSzPts val="2000"/>
              <a:buFont typeface="VT323"/>
              <a:buNone/>
              <a:defRPr sz="2000">
                <a:latin typeface="VT323"/>
                <a:ea typeface="VT323"/>
                <a:cs typeface="VT323"/>
                <a:sym typeface="VT323"/>
              </a:defRPr>
            </a:lvl5pPr>
            <a:lvl6pPr lvl="5">
              <a:spcBef>
                <a:spcPts val="1600"/>
              </a:spcBef>
              <a:spcAft>
                <a:spcPts val="0"/>
              </a:spcAft>
              <a:buSzPts val="2000"/>
              <a:buFont typeface="VT323"/>
              <a:buNone/>
              <a:defRPr sz="2000">
                <a:latin typeface="VT323"/>
                <a:ea typeface="VT323"/>
                <a:cs typeface="VT323"/>
                <a:sym typeface="VT323"/>
              </a:defRPr>
            </a:lvl6pPr>
            <a:lvl7pPr lvl="6">
              <a:spcBef>
                <a:spcPts val="1600"/>
              </a:spcBef>
              <a:spcAft>
                <a:spcPts val="0"/>
              </a:spcAft>
              <a:buSzPts val="2000"/>
              <a:buFont typeface="VT323"/>
              <a:buNone/>
              <a:defRPr sz="2000">
                <a:latin typeface="VT323"/>
                <a:ea typeface="VT323"/>
                <a:cs typeface="VT323"/>
                <a:sym typeface="VT323"/>
              </a:defRPr>
            </a:lvl7pPr>
            <a:lvl8pPr lvl="7">
              <a:spcBef>
                <a:spcPts val="1600"/>
              </a:spcBef>
              <a:spcAft>
                <a:spcPts val="0"/>
              </a:spcAft>
              <a:buSzPts val="2000"/>
              <a:buFont typeface="VT323"/>
              <a:buNone/>
              <a:defRPr sz="2000">
                <a:latin typeface="VT323"/>
                <a:ea typeface="VT323"/>
                <a:cs typeface="VT323"/>
                <a:sym typeface="VT323"/>
              </a:defRPr>
            </a:lvl8pPr>
            <a:lvl9pPr lvl="8">
              <a:spcBef>
                <a:spcPts val="1600"/>
              </a:spcBef>
              <a:spcAft>
                <a:spcPts val="1600"/>
              </a:spcAft>
              <a:buSzPts val="2000"/>
              <a:buFont typeface="VT323"/>
              <a:buNone/>
              <a:defRPr sz="2000">
                <a:latin typeface="VT323"/>
                <a:ea typeface="VT323"/>
                <a:cs typeface="VT323"/>
                <a:sym typeface="VT323"/>
              </a:defRPr>
            </a:lvl9pPr>
          </a:lstStyle>
          <a:p>
            <a:endParaRPr/>
          </a:p>
        </p:txBody>
      </p:sp>
      <p:sp>
        <p:nvSpPr>
          <p:cNvPr id="1187" name="Google Shape;1187;p13"/>
          <p:cNvSpPr txBox="1">
            <a:spLocks noGrp="1"/>
          </p:cNvSpPr>
          <p:nvPr>
            <p:ph type="title" idx="3" hasCustomPrompt="1"/>
          </p:nvPr>
        </p:nvSpPr>
        <p:spPr>
          <a:xfrm>
            <a:off x="3288900" y="1773725"/>
            <a:ext cx="720000" cy="77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VT323"/>
              <a:buNone/>
              <a:defRPr b="0">
                <a:solidFill>
                  <a:schemeClr val="dk1"/>
                </a:solidFill>
                <a:latin typeface="VT323"/>
                <a:ea typeface="VT323"/>
                <a:cs typeface="VT323"/>
                <a:sym typeface="VT323"/>
              </a:defRPr>
            </a:lvl1pPr>
            <a:lvl2pPr lvl="1" algn="ctr" rtl="0">
              <a:spcBef>
                <a:spcPts val="0"/>
              </a:spcBef>
              <a:spcAft>
                <a:spcPts val="0"/>
              </a:spcAft>
              <a:buSzPts val="3000"/>
              <a:buFont typeface="VT323"/>
              <a:buNone/>
              <a:defRPr sz="3000">
                <a:latin typeface="VT323"/>
                <a:ea typeface="VT323"/>
                <a:cs typeface="VT323"/>
                <a:sym typeface="VT323"/>
              </a:defRPr>
            </a:lvl2pPr>
            <a:lvl3pPr lvl="2" algn="ctr" rtl="0">
              <a:spcBef>
                <a:spcPts val="0"/>
              </a:spcBef>
              <a:spcAft>
                <a:spcPts val="0"/>
              </a:spcAft>
              <a:buSzPts val="3000"/>
              <a:buFont typeface="VT323"/>
              <a:buNone/>
              <a:defRPr sz="3000">
                <a:latin typeface="VT323"/>
                <a:ea typeface="VT323"/>
                <a:cs typeface="VT323"/>
                <a:sym typeface="VT323"/>
              </a:defRPr>
            </a:lvl3pPr>
            <a:lvl4pPr lvl="3" algn="ctr" rtl="0">
              <a:spcBef>
                <a:spcPts val="0"/>
              </a:spcBef>
              <a:spcAft>
                <a:spcPts val="0"/>
              </a:spcAft>
              <a:buSzPts val="3000"/>
              <a:buFont typeface="VT323"/>
              <a:buNone/>
              <a:defRPr sz="3000">
                <a:latin typeface="VT323"/>
                <a:ea typeface="VT323"/>
                <a:cs typeface="VT323"/>
                <a:sym typeface="VT323"/>
              </a:defRPr>
            </a:lvl4pPr>
            <a:lvl5pPr lvl="4" algn="ctr" rtl="0">
              <a:spcBef>
                <a:spcPts val="0"/>
              </a:spcBef>
              <a:spcAft>
                <a:spcPts val="0"/>
              </a:spcAft>
              <a:buSzPts val="3000"/>
              <a:buFont typeface="VT323"/>
              <a:buNone/>
              <a:defRPr sz="3000">
                <a:latin typeface="VT323"/>
                <a:ea typeface="VT323"/>
                <a:cs typeface="VT323"/>
                <a:sym typeface="VT323"/>
              </a:defRPr>
            </a:lvl5pPr>
            <a:lvl6pPr lvl="5" algn="ctr" rtl="0">
              <a:spcBef>
                <a:spcPts val="0"/>
              </a:spcBef>
              <a:spcAft>
                <a:spcPts val="0"/>
              </a:spcAft>
              <a:buSzPts val="3000"/>
              <a:buFont typeface="VT323"/>
              <a:buNone/>
              <a:defRPr sz="3000">
                <a:latin typeface="VT323"/>
                <a:ea typeface="VT323"/>
                <a:cs typeface="VT323"/>
                <a:sym typeface="VT323"/>
              </a:defRPr>
            </a:lvl6pPr>
            <a:lvl7pPr lvl="6" algn="ctr" rtl="0">
              <a:spcBef>
                <a:spcPts val="0"/>
              </a:spcBef>
              <a:spcAft>
                <a:spcPts val="0"/>
              </a:spcAft>
              <a:buSzPts val="3000"/>
              <a:buFont typeface="VT323"/>
              <a:buNone/>
              <a:defRPr sz="3000">
                <a:latin typeface="VT323"/>
                <a:ea typeface="VT323"/>
                <a:cs typeface="VT323"/>
                <a:sym typeface="VT323"/>
              </a:defRPr>
            </a:lvl7pPr>
            <a:lvl8pPr lvl="7" algn="ctr" rtl="0">
              <a:spcBef>
                <a:spcPts val="0"/>
              </a:spcBef>
              <a:spcAft>
                <a:spcPts val="0"/>
              </a:spcAft>
              <a:buSzPts val="3000"/>
              <a:buFont typeface="VT323"/>
              <a:buNone/>
              <a:defRPr sz="3000">
                <a:latin typeface="VT323"/>
                <a:ea typeface="VT323"/>
                <a:cs typeface="VT323"/>
                <a:sym typeface="VT323"/>
              </a:defRPr>
            </a:lvl8pPr>
            <a:lvl9pPr lvl="8" algn="ctr" rtl="0">
              <a:spcBef>
                <a:spcPts val="0"/>
              </a:spcBef>
              <a:spcAft>
                <a:spcPts val="0"/>
              </a:spcAft>
              <a:buSzPts val="3000"/>
              <a:buFont typeface="VT323"/>
              <a:buNone/>
              <a:defRPr sz="3000">
                <a:latin typeface="VT323"/>
                <a:ea typeface="VT323"/>
                <a:cs typeface="VT323"/>
                <a:sym typeface="VT323"/>
              </a:defRPr>
            </a:lvl9pPr>
          </a:lstStyle>
          <a:p>
            <a:r>
              <a:t>xx%</a:t>
            </a:r>
          </a:p>
        </p:txBody>
      </p:sp>
      <p:sp>
        <p:nvSpPr>
          <p:cNvPr id="1188" name="Google Shape;1188;p13"/>
          <p:cNvSpPr txBox="1">
            <a:spLocks noGrp="1"/>
          </p:cNvSpPr>
          <p:nvPr>
            <p:ph type="subTitle" idx="4"/>
          </p:nvPr>
        </p:nvSpPr>
        <p:spPr>
          <a:xfrm flipH="1">
            <a:off x="4122600" y="2193389"/>
            <a:ext cx="4301400" cy="36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Work Sans"/>
                <a:ea typeface="Work Sans"/>
                <a:cs typeface="Work Sans"/>
                <a:sym typeface="Work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9" name="Google Shape;1189;p13"/>
          <p:cNvSpPr txBox="1">
            <a:spLocks noGrp="1"/>
          </p:cNvSpPr>
          <p:nvPr>
            <p:ph type="subTitle" idx="5"/>
          </p:nvPr>
        </p:nvSpPr>
        <p:spPr>
          <a:xfrm>
            <a:off x="4122450" y="1773725"/>
            <a:ext cx="4301400" cy="360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000"/>
              <a:buFont typeface="VT323"/>
              <a:buNone/>
              <a:defRPr sz="2000">
                <a:latin typeface="VT323"/>
                <a:ea typeface="VT323"/>
                <a:cs typeface="VT323"/>
                <a:sym typeface="VT323"/>
              </a:defRPr>
            </a:lvl1pPr>
            <a:lvl2pPr lvl="1" rtl="0">
              <a:spcBef>
                <a:spcPts val="0"/>
              </a:spcBef>
              <a:spcAft>
                <a:spcPts val="0"/>
              </a:spcAft>
              <a:buSzPts val="2000"/>
              <a:buFont typeface="VT323"/>
              <a:buNone/>
              <a:defRPr sz="2000">
                <a:latin typeface="VT323"/>
                <a:ea typeface="VT323"/>
                <a:cs typeface="VT323"/>
                <a:sym typeface="VT323"/>
              </a:defRPr>
            </a:lvl2pPr>
            <a:lvl3pPr lvl="2" rtl="0">
              <a:spcBef>
                <a:spcPts val="1600"/>
              </a:spcBef>
              <a:spcAft>
                <a:spcPts val="0"/>
              </a:spcAft>
              <a:buSzPts val="2000"/>
              <a:buFont typeface="VT323"/>
              <a:buNone/>
              <a:defRPr sz="2000">
                <a:latin typeface="VT323"/>
                <a:ea typeface="VT323"/>
                <a:cs typeface="VT323"/>
                <a:sym typeface="VT323"/>
              </a:defRPr>
            </a:lvl3pPr>
            <a:lvl4pPr lvl="3" rtl="0">
              <a:spcBef>
                <a:spcPts val="1600"/>
              </a:spcBef>
              <a:spcAft>
                <a:spcPts val="0"/>
              </a:spcAft>
              <a:buSzPts val="2000"/>
              <a:buFont typeface="VT323"/>
              <a:buNone/>
              <a:defRPr sz="2000">
                <a:latin typeface="VT323"/>
                <a:ea typeface="VT323"/>
                <a:cs typeface="VT323"/>
                <a:sym typeface="VT323"/>
              </a:defRPr>
            </a:lvl4pPr>
            <a:lvl5pPr lvl="4" rtl="0">
              <a:spcBef>
                <a:spcPts val="1600"/>
              </a:spcBef>
              <a:spcAft>
                <a:spcPts val="0"/>
              </a:spcAft>
              <a:buSzPts val="2000"/>
              <a:buFont typeface="VT323"/>
              <a:buNone/>
              <a:defRPr sz="2000">
                <a:latin typeface="VT323"/>
                <a:ea typeface="VT323"/>
                <a:cs typeface="VT323"/>
                <a:sym typeface="VT323"/>
              </a:defRPr>
            </a:lvl5pPr>
            <a:lvl6pPr lvl="5" rtl="0">
              <a:spcBef>
                <a:spcPts val="1600"/>
              </a:spcBef>
              <a:spcAft>
                <a:spcPts val="0"/>
              </a:spcAft>
              <a:buSzPts val="2000"/>
              <a:buFont typeface="VT323"/>
              <a:buNone/>
              <a:defRPr sz="2000">
                <a:latin typeface="VT323"/>
                <a:ea typeface="VT323"/>
                <a:cs typeface="VT323"/>
                <a:sym typeface="VT323"/>
              </a:defRPr>
            </a:lvl6pPr>
            <a:lvl7pPr lvl="6" rtl="0">
              <a:spcBef>
                <a:spcPts val="1600"/>
              </a:spcBef>
              <a:spcAft>
                <a:spcPts val="0"/>
              </a:spcAft>
              <a:buSzPts val="2000"/>
              <a:buFont typeface="VT323"/>
              <a:buNone/>
              <a:defRPr sz="2000">
                <a:latin typeface="VT323"/>
                <a:ea typeface="VT323"/>
                <a:cs typeface="VT323"/>
                <a:sym typeface="VT323"/>
              </a:defRPr>
            </a:lvl7pPr>
            <a:lvl8pPr lvl="7" rtl="0">
              <a:spcBef>
                <a:spcPts val="1600"/>
              </a:spcBef>
              <a:spcAft>
                <a:spcPts val="0"/>
              </a:spcAft>
              <a:buSzPts val="2000"/>
              <a:buFont typeface="VT323"/>
              <a:buNone/>
              <a:defRPr sz="2000">
                <a:latin typeface="VT323"/>
                <a:ea typeface="VT323"/>
                <a:cs typeface="VT323"/>
                <a:sym typeface="VT323"/>
              </a:defRPr>
            </a:lvl8pPr>
            <a:lvl9pPr lvl="8" rtl="0">
              <a:spcBef>
                <a:spcPts val="1600"/>
              </a:spcBef>
              <a:spcAft>
                <a:spcPts val="1600"/>
              </a:spcAft>
              <a:buSzPts val="2000"/>
              <a:buFont typeface="VT323"/>
              <a:buNone/>
              <a:defRPr sz="2000">
                <a:latin typeface="VT323"/>
                <a:ea typeface="VT323"/>
                <a:cs typeface="VT323"/>
                <a:sym typeface="VT323"/>
              </a:defRPr>
            </a:lvl9pPr>
          </a:lstStyle>
          <a:p>
            <a:endParaRPr/>
          </a:p>
        </p:txBody>
      </p:sp>
      <p:sp>
        <p:nvSpPr>
          <p:cNvPr id="1190" name="Google Shape;1190;p13"/>
          <p:cNvSpPr txBox="1">
            <a:spLocks noGrp="1"/>
          </p:cNvSpPr>
          <p:nvPr>
            <p:ph type="title" idx="6" hasCustomPrompt="1"/>
          </p:nvPr>
        </p:nvSpPr>
        <p:spPr>
          <a:xfrm>
            <a:off x="3288900" y="2715375"/>
            <a:ext cx="720000" cy="77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VT323"/>
              <a:buNone/>
              <a:defRPr b="0">
                <a:solidFill>
                  <a:schemeClr val="dk1"/>
                </a:solidFill>
                <a:latin typeface="VT323"/>
                <a:ea typeface="VT323"/>
                <a:cs typeface="VT323"/>
                <a:sym typeface="VT323"/>
              </a:defRPr>
            </a:lvl1pPr>
            <a:lvl2pPr lvl="1" algn="ctr" rtl="0">
              <a:spcBef>
                <a:spcPts val="0"/>
              </a:spcBef>
              <a:spcAft>
                <a:spcPts val="0"/>
              </a:spcAft>
              <a:buSzPts val="3000"/>
              <a:buFont typeface="VT323"/>
              <a:buNone/>
              <a:defRPr sz="3000">
                <a:latin typeface="VT323"/>
                <a:ea typeface="VT323"/>
                <a:cs typeface="VT323"/>
                <a:sym typeface="VT323"/>
              </a:defRPr>
            </a:lvl2pPr>
            <a:lvl3pPr lvl="2" algn="ctr" rtl="0">
              <a:spcBef>
                <a:spcPts val="0"/>
              </a:spcBef>
              <a:spcAft>
                <a:spcPts val="0"/>
              </a:spcAft>
              <a:buSzPts val="3000"/>
              <a:buFont typeface="VT323"/>
              <a:buNone/>
              <a:defRPr sz="3000">
                <a:latin typeface="VT323"/>
                <a:ea typeface="VT323"/>
                <a:cs typeface="VT323"/>
                <a:sym typeface="VT323"/>
              </a:defRPr>
            </a:lvl3pPr>
            <a:lvl4pPr lvl="3" algn="ctr" rtl="0">
              <a:spcBef>
                <a:spcPts val="0"/>
              </a:spcBef>
              <a:spcAft>
                <a:spcPts val="0"/>
              </a:spcAft>
              <a:buSzPts val="3000"/>
              <a:buFont typeface="VT323"/>
              <a:buNone/>
              <a:defRPr sz="3000">
                <a:latin typeface="VT323"/>
                <a:ea typeface="VT323"/>
                <a:cs typeface="VT323"/>
                <a:sym typeface="VT323"/>
              </a:defRPr>
            </a:lvl4pPr>
            <a:lvl5pPr lvl="4" algn="ctr" rtl="0">
              <a:spcBef>
                <a:spcPts val="0"/>
              </a:spcBef>
              <a:spcAft>
                <a:spcPts val="0"/>
              </a:spcAft>
              <a:buSzPts val="3000"/>
              <a:buFont typeface="VT323"/>
              <a:buNone/>
              <a:defRPr sz="3000">
                <a:latin typeface="VT323"/>
                <a:ea typeface="VT323"/>
                <a:cs typeface="VT323"/>
                <a:sym typeface="VT323"/>
              </a:defRPr>
            </a:lvl5pPr>
            <a:lvl6pPr lvl="5" algn="ctr" rtl="0">
              <a:spcBef>
                <a:spcPts val="0"/>
              </a:spcBef>
              <a:spcAft>
                <a:spcPts val="0"/>
              </a:spcAft>
              <a:buSzPts val="3000"/>
              <a:buFont typeface="VT323"/>
              <a:buNone/>
              <a:defRPr sz="3000">
                <a:latin typeface="VT323"/>
                <a:ea typeface="VT323"/>
                <a:cs typeface="VT323"/>
                <a:sym typeface="VT323"/>
              </a:defRPr>
            </a:lvl6pPr>
            <a:lvl7pPr lvl="6" algn="ctr" rtl="0">
              <a:spcBef>
                <a:spcPts val="0"/>
              </a:spcBef>
              <a:spcAft>
                <a:spcPts val="0"/>
              </a:spcAft>
              <a:buSzPts val="3000"/>
              <a:buFont typeface="VT323"/>
              <a:buNone/>
              <a:defRPr sz="3000">
                <a:latin typeface="VT323"/>
                <a:ea typeface="VT323"/>
                <a:cs typeface="VT323"/>
                <a:sym typeface="VT323"/>
              </a:defRPr>
            </a:lvl7pPr>
            <a:lvl8pPr lvl="7" algn="ctr" rtl="0">
              <a:spcBef>
                <a:spcPts val="0"/>
              </a:spcBef>
              <a:spcAft>
                <a:spcPts val="0"/>
              </a:spcAft>
              <a:buSzPts val="3000"/>
              <a:buFont typeface="VT323"/>
              <a:buNone/>
              <a:defRPr sz="3000">
                <a:latin typeface="VT323"/>
                <a:ea typeface="VT323"/>
                <a:cs typeface="VT323"/>
                <a:sym typeface="VT323"/>
              </a:defRPr>
            </a:lvl8pPr>
            <a:lvl9pPr lvl="8" algn="ctr" rtl="0">
              <a:spcBef>
                <a:spcPts val="0"/>
              </a:spcBef>
              <a:spcAft>
                <a:spcPts val="0"/>
              </a:spcAft>
              <a:buSzPts val="3000"/>
              <a:buFont typeface="VT323"/>
              <a:buNone/>
              <a:defRPr sz="3000">
                <a:latin typeface="VT323"/>
                <a:ea typeface="VT323"/>
                <a:cs typeface="VT323"/>
                <a:sym typeface="VT323"/>
              </a:defRPr>
            </a:lvl9pPr>
          </a:lstStyle>
          <a:p>
            <a:r>
              <a:t>xx%</a:t>
            </a:r>
          </a:p>
        </p:txBody>
      </p:sp>
      <p:sp>
        <p:nvSpPr>
          <p:cNvPr id="1191" name="Google Shape;1191;p13"/>
          <p:cNvSpPr txBox="1">
            <a:spLocks noGrp="1"/>
          </p:cNvSpPr>
          <p:nvPr>
            <p:ph type="subTitle" idx="7"/>
          </p:nvPr>
        </p:nvSpPr>
        <p:spPr>
          <a:xfrm flipH="1">
            <a:off x="4122600" y="3135039"/>
            <a:ext cx="4301400" cy="36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Work Sans"/>
                <a:ea typeface="Work Sans"/>
                <a:cs typeface="Work Sans"/>
                <a:sym typeface="Work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2" name="Google Shape;1192;p13"/>
          <p:cNvSpPr txBox="1">
            <a:spLocks noGrp="1"/>
          </p:cNvSpPr>
          <p:nvPr>
            <p:ph type="subTitle" idx="8"/>
          </p:nvPr>
        </p:nvSpPr>
        <p:spPr>
          <a:xfrm>
            <a:off x="4122450" y="2720774"/>
            <a:ext cx="4301400" cy="360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000"/>
              <a:buFont typeface="VT323"/>
              <a:buNone/>
              <a:defRPr sz="2000">
                <a:latin typeface="VT323"/>
                <a:ea typeface="VT323"/>
                <a:cs typeface="VT323"/>
                <a:sym typeface="VT323"/>
              </a:defRPr>
            </a:lvl1pPr>
            <a:lvl2pPr lvl="1" rtl="0">
              <a:spcBef>
                <a:spcPts val="0"/>
              </a:spcBef>
              <a:spcAft>
                <a:spcPts val="0"/>
              </a:spcAft>
              <a:buSzPts val="2000"/>
              <a:buFont typeface="VT323"/>
              <a:buNone/>
              <a:defRPr sz="2000">
                <a:latin typeface="VT323"/>
                <a:ea typeface="VT323"/>
                <a:cs typeface="VT323"/>
                <a:sym typeface="VT323"/>
              </a:defRPr>
            </a:lvl2pPr>
            <a:lvl3pPr lvl="2" rtl="0">
              <a:spcBef>
                <a:spcPts val="1600"/>
              </a:spcBef>
              <a:spcAft>
                <a:spcPts val="0"/>
              </a:spcAft>
              <a:buSzPts val="2000"/>
              <a:buFont typeface="VT323"/>
              <a:buNone/>
              <a:defRPr sz="2000">
                <a:latin typeface="VT323"/>
                <a:ea typeface="VT323"/>
                <a:cs typeface="VT323"/>
                <a:sym typeface="VT323"/>
              </a:defRPr>
            </a:lvl3pPr>
            <a:lvl4pPr lvl="3" rtl="0">
              <a:spcBef>
                <a:spcPts val="1600"/>
              </a:spcBef>
              <a:spcAft>
                <a:spcPts val="0"/>
              </a:spcAft>
              <a:buSzPts val="2000"/>
              <a:buFont typeface="VT323"/>
              <a:buNone/>
              <a:defRPr sz="2000">
                <a:latin typeface="VT323"/>
                <a:ea typeface="VT323"/>
                <a:cs typeface="VT323"/>
                <a:sym typeface="VT323"/>
              </a:defRPr>
            </a:lvl4pPr>
            <a:lvl5pPr lvl="4" rtl="0">
              <a:spcBef>
                <a:spcPts val="1600"/>
              </a:spcBef>
              <a:spcAft>
                <a:spcPts val="0"/>
              </a:spcAft>
              <a:buSzPts val="2000"/>
              <a:buFont typeface="VT323"/>
              <a:buNone/>
              <a:defRPr sz="2000">
                <a:latin typeface="VT323"/>
                <a:ea typeface="VT323"/>
                <a:cs typeface="VT323"/>
                <a:sym typeface="VT323"/>
              </a:defRPr>
            </a:lvl5pPr>
            <a:lvl6pPr lvl="5" rtl="0">
              <a:spcBef>
                <a:spcPts val="1600"/>
              </a:spcBef>
              <a:spcAft>
                <a:spcPts val="0"/>
              </a:spcAft>
              <a:buSzPts val="2000"/>
              <a:buFont typeface="VT323"/>
              <a:buNone/>
              <a:defRPr sz="2000">
                <a:latin typeface="VT323"/>
                <a:ea typeface="VT323"/>
                <a:cs typeface="VT323"/>
                <a:sym typeface="VT323"/>
              </a:defRPr>
            </a:lvl6pPr>
            <a:lvl7pPr lvl="6" rtl="0">
              <a:spcBef>
                <a:spcPts val="1600"/>
              </a:spcBef>
              <a:spcAft>
                <a:spcPts val="0"/>
              </a:spcAft>
              <a:buSzPts val="2000"/>
              <a:buFont typeface="VT323"/>
              <a:buNone/>
              <a:defRPr sz="2000">
                <a:latin typeface="VT323"/>
                <a:ea typeface="VT323"/>
                <a:cs typeface="VT323"/>
                <a:sym typeface="VT323"/>
              </a:defRPr>
            </a:lvl7pPr>
            <a:lvl8pPr lvl="7" rtl="0">
              <a:spcBef>
                <a:spcPts val="1600"/>
              </a:spcBef>
              <a:spcAft>
                <a:spcPts val="0"/>
              </a:spcAft>
              <a:buSzPts val="2000"/>
              <a:buFont typeface="VT323"/>
              <a:buNone/>
              <a:defRPr sz="2000">
                <a:latin typeface="VT323"/>
                <a:ea typeface="VT323"/>
                <a:cs typeface="VT323"/>
                <a:sym typeface="VT323"/>
              </a:defRPr>
            </a:lvl8pPr>
            <a:lvl9pPr lvl="8" rtl="0">
              <a:spcBef>
                <a:spcPts val="1600"/>
              </a:spcBef>
              <a:spcAft>
                <a:spcPts val="1600"/>
              </a:spcAft>
              <a:buSzPts val="2000"/>
              <a:buFont typeface="VT323"/>
              <a:buNone/>
              <a:defRPr sz="2000">
                <a:latin typeface="VT323"/>
                <a:ea typeface="VT323"/>
                <a:cs typeface="VT323"/>
                <a:sym typeface="VT323"/>
              </a:defRPr>
            </a:lvl9pPr>
          </a:lstStyle>
          <a:p>
            <a:endParaRPr/>
          </a:p>
        </p:txBody>
      </p:sp>
      <p:sp>
        <p:nvSpPr>
          <p:cNvPr id="1193" name="Google Shape;1193;p13"/>
          <p:cNvSpPr txBox="1">
            <a:spLocks noGrp="1"/>
          </p:cNvSpPr>
          <p:nvPr>
            <p:ph type="title" idx="9" hasCustomPrompt="1"/>
          </p:nvPr>
        </p:nvSpPr>
        <p:spPr>
          <a:xfrm>
            <a:off x="3288900" y="3657687"/>
            <a:ext cx="720000" cy="779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VT323"/>
              <a:buNone/>
              <a:defRPr b="0">
                <a:solidFill>
                  <a:schemeClr val="dk1"/>
                </a:solidFill>
                <a:latin typeface="VT323"/>
                <a:ea typeface="VT323"/>
                <a:cs typeface="VT323"/>
                <a:sym typeface="VT323"/>
              </a:defRPr>
            </a:lvl1pPr>
            <a:lvl2pPr lvl="1" algn="ctr" rtl="0">
              <a:spcBef>
                <a:spcPts val="0"/>
              </a:spcBef>
              <a:spcAft>
                <a:spcPts val="0"/>
              </a:spcAft>
              <a:buSzPts val="3000"/>
              <a:buFont typeface="VT323"/>
              <a:buNone/>
              <a:defRPr sz="3000">
                <a:latin typeface="VT323"/>
                <a:ea typeface="VT323"/>
                <a:cs typeface="VT323"/>
                <a:sym typeface="VT323"/>
              </a:defRPr>
            </a:lvl2pPr>
            <a:lvl3pPr lvl="2" algn="ctr" rtl="0">
              <a:spcBef>
                <a:spcPts val="0"/>
              </a:spcBef>
              <a:spcAft>
                <a:spcPts val="0"/>
              </a:spcAft>
              <a:buSzPts val="3000"/>
              <a:buFont typeface="VT323"/>
              <a:buNone/>
              <a:defRPr sz="3000">
                <a:latin typeface="VT323"/>
                <a:ea typeface="VT323"/>
                <a:cs typeface="VT323"/>
                <a:sym typeface="VT323"/>
              </a:defRPr>
            </a:lvl3pPr>
            <a:lvl4pPr lvl="3" algn="ctr" rtl="0">
              <a:spcBef>
                <a:spcPts val="0"/>
              </a:spcBef>
              <a:spcAft>
                <a:spcPts val="0"/>
              </a:spcAft>
              <a:buSzPts val="3000"/>
              <a:buFont typeface="VT323"/>
              <a:buNone/>
              <a:defRPr sz="3000">
                <a:latin typeface="VT323"/>
                <a:ea typeface="VT323"/>
                <a:cs typeface="VT323"/>
                <a:sym typeface="VT323"/>
              </a:defRPr>
            </a:lvl4pPr>
            <a:lvl5pPr lvl="4" algn="ctr" rtl="0">
              <a:spcBef>
                <a:spcPts val="0"/>
              </a:spcBef>
              <a:spcAft>
                <a:spcPts val="0"/>
              </a:spcAft>
              <a:buSzPts val="3000"/>
              <a:buFont typeface="VT323"/>
              <a:buNone/>
              <a:defRPr sz="3000">
                <a:latin typeface="VT323"/>
                <a:ea typeface="VT323"/>
                <a:cs typeface="VT323"/>
                <a:sym typeface="VT323"/>
              </a:defRPr>
            </a:lvl5pPr>
            <a:lvl6pPr lvl="5" algn="ctr" rtl="0">
              <a:spcBef>
                <a:spcPts val="0"/>
              </a:spcBef>
              <a:spcAft>
                <a:spcPts val="0"/>
              </a:spcAft>
              <a:buSzPts val="3000"/>
              <a:buFont typeface="VT323"/>
              <a:buNone/>
              <a:defRPr sz="3000">
                <a:latin typeface="VT323"/>
                <a:ea typeface="VT323"/>
                <a:cs typeface="VT323"/>
                <a:sym typeface="VT323"/>
              </a:defRPr>
            </a:lvl6pPr>
            <a:lvl7pPr lvl="6" algn="ctr" rtl="0">
              <a:spcBef>
                <a:spcPts val="0"/>
              </a:spcBef>
              <a:spcAft>
                <a:spcPts val="0"/>
              </a:spcAft>
              <a:buSzPts val="3000"/>
              <a:buFont typeface="VT323"/>
              <a:buNone/>
              <a:defRPr sz="3000">
                <a:latin typeface="VT323"/>
                <a:ea typeface="VT323"/>
                <a:cs typeface="VT323"/>
                <a:sym typeface="VT323"/>
              </a:defRPr>
            </a:lvl7pPr>
            <a:lvl8pPr lvl="7" algn="ctr" rtl="0">
              <a:spcBef>
                <a:spcPts val="0"/>
              </a:spcBef>
              <a:spcAft>
                <a:spcPts val="0"/>
              </a:spcAft>
              <a:buSzPts val="3000"/>
              <a:buFont typeface="VT323"/>
              <a:buNone/>
              <a:defRPr sz="3000">
                <a:latin typeface="VT323"/>
                <a:ea typeface="VT323"/>
                <a:cs typeface="VT323"/>
                <a:sym typeface="VT323"/>
              </a:defRPr>
            </a:lvl8pPr>
            <a:lvl9pPr lvl="8" algn="ctr" rtl="0">
              <a:spcBef>
                <a:spcPts val="0"/>
              </a:spcBef>
              <a:spcAft>
                <a:spcPts val="0"/>
              </a:spcAft>
              <a:buSzPts val="3000"/>
              <a:buFont typeface="VT323"/>
              <a:buNone/>
              <a:defRPr sz="3000">
                <a:latin typeface="VT323"/>
                <a:ea typeface="VT323"/>
                <a:cs typeface="VT323"/>
                <a:sym typeface="VT323"/>
              </a:defRPr>
            </a:lvl9pPr>
          </a:lstStyle>
          <a:p>
            <a:r>
              <a:t>xx%</a:t>
            </a:r>
          </a:p>
        </p:txBody>
      </p:sp>
      <p:sp>
        <p:nvSpPr>
          <p:cNvPr id="1194" name="Google Shape;1194;p13"/>
          <p:cNvSpPr txBox="1">
            <a:spLocks noGrp="1"/>
          </p:cNvSpPr>
          <p:nvPr>
            <p:ph type="subTitle" idx="13"/>
          </p:nvPr>
        </p:nvSpPr>
        <p:spPr>
          <a:xfrm flipH="1">
            <a:off x="4122600" y="4077350"/>
            <a:ext cx="4301400" cy="36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Work Sans"/>
                <a:ea typeface="Work Sans"/>
                <a:cs typeface="Work Sans"/>
                <a:sym typeface="Work Sa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5" name="Google Shape;1195;p13"/>
          <p:cNvSpPr txBox="1">
            <a:spLocks noGrp="1"/>
          </p:cNvSpPr>
          <p:nvPr>
            <p:ph type="subTitle" idx="14"/>
          </p:nvPr>
        </p:nvSpPr>
        <p:spPr>
          <a:xfrm>
            <a:off x="4122450" y="3658485"/>
            <a:ext cx="4301400" cy="3600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000"/>
              <a:buFont typeface="VT323"/>
              <a:buNone/>
              <a:defRPr sz="2000">
                <a:latin typeface="VT323"/>
                <a:ea typeface="VT323"/>
                <a:cs typeface="VT323"/>
                <a:sym typeface="VT323"/>
              </a:defRPr>
            </a:lvl1pPr>
            <a:lvl2pPr lvl="1" rtl="0">
              <a:spcBef>
                <a:spcPts val="0"/>
              </a:spcBef>
              <a:spcAft>
                <a:spcPts val="0"/>
              </a:spcAft>
              <a:buSzPts val="2000"/>
              <a:buFont typeface="VT323"/>
              <a:buNone/>
              <a:defRPr sz="2000">
                <a:latin typeface="VT323"/>
                <a:ea typeface="VT323"/>
                <a:cs typeface="VT323"/>
                <a:sym typeface="VT323"/>
              </a:defRPr>
            </a:lvl2pPr>
            <a:lvl3pPr lvl="2" rtl="0">
              <a:spcBef>
                <a:spcPts val="1600"/>
              </a:spcBef>
              <a:spcAft>
                <a:spcPts val="0"/>
              </a:spcAft>
              <a:buSzPts val="2000"/>
              <a:buFont typeface="VT323"/>
              <a:buNone/>
              <a:defRPr sz="2000">
                <a:latin typeface="VT323"/>
                <a:ea typeface="VT323"/>
                <a:cs typeface="VT323"/>
                <a:sym typeface="VT323"/>
              </a:defRPr>
            </a:lvl3pPr>
            <a:lvl4pPr lvl="3" rtl="0">
              <a:spcBef>
                <a:spcPts val="1600"/>
              </a:spcBef>
              <a:spcAft>
                <a:spcPts val="0"/>
              </a:spcAft>
              <a:buSzPts val="2000"/>
              <a:buFont typeface="VT323"/>
              <a:buNone/>
              <a:defRPr sz="2000">
                <a:latin typeface="VT323"/>
                <a:ea typeface="VT323"/>
                <a:cs typeface="VT323"/>
                <a:sym typeface="VT323"/>
              </a:defRPr>
            </a:lvl4pPr>
            <a:lvl5pPr lvl="4" rtl="0">
              <a:spcBef>
                <a:spcPts val="1600"/>
              </a:spcBef>
              <a:spcAft>
                <a:spcPts val="0"/>
              </a:spcAft>
              <a:buSzPts val="2000"/>
              <a:buFont typeface="VT323"/>
              <a:buNone/>
              <a:defRPr sz="2000">
                <a:latin typeface="VT323"/>
                <a:ea typeface="VT323"/>
                <a:cs typeface="VT323"/>
                <a:sym typeface="VT323"/>
              </a:defRPr>
            </a:lvl5pPr>
            <a:lvl6pPr lvl="5" rtl="0">
              <a:spcBef>
                <a:spcPts val="1600"/>
              </a:spcBef>
              <a:spcAft>
                <a:spcPts val="0"/>
              </a:spcAft>
              <a:buSzPts val="2000"/>
              <a:buFont typeface="VT323"/>
              <a:buNone/>
              <a:defRPr sz="2000">
                <a:latin typeface="VT323"/>
                <a:ea typeface="VT323"/>
                <a:cs typeface="VT323"/>
                <a:sym typeface="VT323"/>
              </a:defRPr>
            </a:lvl6pPr>
            <a:lvl7pPr lvl="6" rtl="0">
              <a:spcBef>
                <a:spcPts val="1600"/>
              </a:spcBef>
              <a:spcAft>
                <a:spcPts val="0"/>
              </a:spcAft>
              <a:buSzPts val="2000"/>
              <a:buFont typeface="VT323"/>
              <a:buNone/>
              <a:defRPr sz="2000">
                <a:latin typeface="VT323"/>
                <a:ea typeface="VT323"/>
                <a:cs typeface="VT323"/>
                <a:sym typeface="VT323"/>
              </a:defRPr>
            </a:lvl7pPr>
            <a:lvl8pPr lvl="7" rtl="0">
              <a:spcBef>
                <a:spcPts val="1600"/>
              </a:spcBef>
              <a:spcAft>
                <a:spcPts val="0"/>
              </a:spcAft>
              <a:buSzPts val="2000"/>
              <a:buFont typeface="VT323"/>
              <a:buNone/>
              <a:defRPr sz="2000">
                <a:latin typeface="VT323"/>
                <a:ea typeface="VT323"/>
                <a:cs typeface="VT323"/>
                <a:sym typeface="VT323"/>
              </a:defRPr>
            </a:lvl8pPr>
            <a:lvl9pPr lvl="8" rtl="0">
              <a:spcBef>
                <a:spcPts val="1600"/>
              </a:spcBef>
              <a:spcAft>
                <a:spcPts val="1600"/>
              </a:spcAft>
              <a:buSzPts val="2000"/>
              <a:buFont typeface="VT323"/>
              <a:buNone/>
              <a:defRPr sz="2000">
                <a:latin typeface="VT323"/>
                <a:ea typeface="VT323"/>
                <a:cs typeface="VT323"/>
                <a:sym typeface="VT323"/>
              </a:defRPr>
            </a:lvl9pPr>
          </a:lstStyle>
          <a:p>
            <a:endParaRPr/>
          </a:p>
        </p:txBody>
      </p:sp>
      <p:sp>
        <p:nvSpPr>
          <p:cNvPr id="1196" name="Google Shape;1196;p13"/>
          <p:cNvSpPr txBox="1">
            <a:spLocks noGrp="1"/>
          </p:cNvSpPr>
          <p:nvPr>
            <p:ph type="title" idx="15"/>
          </p:nvPr>
        </p:nvSpPr>
        <p:spPr>
          <a:xfrm>
            <a:off x="720000" y="1261300"/>
            <a:ext cx="2209500" cy="271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7" name="Google Shape;1197;p13"/>
          <p:cNvSpPr/>
          <p:nvPr/>
        </p:nvSpPr>
        <p:spPr>
          <a:xfrm>
            <a:off x="8714419" y="4576485"/>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rot="10800000" flipH="1">
            <a:off x="8714420" y="1680966"/>
            <a:ext cx="535379" cy="49825"/>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9" name="Google Shape;1199;p13"/>
          <p:cNvPicPr preferRelativeResize="0"/>
          <p:nvPr/>
        </p:nvPicPr>
        <p:blipFill>
          <a:blip r:embed="rId2">
            <a:alphaModFix/>
          </a:blip>
          <a:stretch>
            <a:fillRect/>
          </a:stretch>
        </p:blipFill>
        <p:spPr>
          <a:xfrm rot="10800000">
            <a:off x="-485048" y="2106850"/>
            <a:ext cx="3460373" cy="34603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1406"/>
        <p:cNvGrpSpPr/>
        <p:nvPr/>
      </p:nvGrpSpPr>
      <p:grpSpPr>
        <a:xfrm>
          <a:off x="0" y="0"/>
          <a:ext cx="0" cy="0"/>
          <a:chOff x="0" y="0"/>
          <a:chExt cx="0" cy="0"/>
        </a:xfrm>
      </p:grpSpPr>
      <p:grpSp>
        <p:nvGrpSpPr>
          <p:cNvPr id="1407" name="Google Shape;1407;p16"/>
          <p:cNvGrpSpPr/>
          <p:nvPr/>
        </p:nvGrpSpPr>
        <p:grpSpPr>
          <a:xfrm>
            <a:off x="0" y="0"/>
            <a:ext cx="9144076" cy="5143500"/>
            <a:chOff x="0" y="0"/>
            <a:chExt cx="9144076" cy="5143500"/>
          </a:xfrm>
        </p:grpSpPr>
        <p:sp>
          <p:nvSpPr>
            <p:cNvPr id="1408" name="Google Shape;1408;p16"/>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6"/>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6"/>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6"/>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6"/>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6"/>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6"/>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16"/>
          <p:cNvSpPr txBox="1">
            <a:spLocks noGrp="1"/>
          </p:cNvSpPr>
          <p:nvPr>
            <p:ph type="title"/>
          </p:nvPr>
        </p:nvSpPr>
        <p:spPr>
          <a:xfrm flipH="1">
            <a:off x="1183463" y="1700475"/>
            <a:ext cx="4780800" cy="8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2" name="Google Shape;1502;p16"/>
          <p:cNvSpPr txBox="1">
            <a:spLocks noGrp="1"/>
          </p:cNvSpPr>
          <p:nvPr>
            <p:ph type="title" idx="2" hasCustomPrompt="1"/>
          </p:nvPr>
        </p:nvSpPr>
        <p:spPr>
          <a:xfrm flipH="1">
            <a:off x="6283538" y="170047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03" name="Google Shape;1503;p16"/>
          <p:cNvSpPr txBox="1">
            <a:spLocks noGrp="1"/>
          </p:cNvSpPr>
          <p:nvPr>
            <p:ph type="subTitle" idx="1"/>
          </p:nvPr>
        </p:nvSpPr>
        <p:spPr>
          <a:xfrm flipH="1">
            <a:off x="2110538" y="2672575"/>
            <a:ext cx="38538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504" name="Google Shape;1504;p16"/>
          <p:cNvPicPr preferRelativeResize="0"/>
          <p:nvPr/>
        </p:nvPicPr>
        <p:blipFill>
          <a:blip r:embed="rId2">
            <a:alphaModFix/>
          </a:blip>
          <a:stretch>
            <a:fillRect/>
          </a:stretch>
        </p:blipFill>
        <p:spPr>
          <a:xfrm rot="-1658690">
            <a:off x="-696715" y="-476814"/>
            <a:ext cx="2833431" cy="2833431"/>
          </a:xfrm>
          <a:prstGeom prst="rect">
            <a:avLst/>
          </a:prstGeom>
          <a:noFill/>
          <a:ln>
            <a:noFill/>
          </a:ln>
        </p:spPr>
      </p:pic>
      <p:pic>
        <p:nvPicPr>
          <p:cNvPr id="1505" name="Google Shape;1505;p16"/>
          <p:cNvPicPr preferRelativeResize="0"/>
          <p:nvPr/>
        </p:nvPicPr>
        <p:blipFill rotWithShape="1">
          <a:blip r:embed="rId3">
            <a:alphaModFix amt="47000"/>
          </a:blip>
          <a:srcRect t="13887" b="13894"/>
          <a:stretch/>
        </p:blipFill>
        <p:spPr>
          <a:xfrm rot="-899998" flipH="1">
            <a:off x="4877597" y="1104920"/>
            <a:ext cx="3670476" cy="2650760"/>
          </a:xfrm>
          <a:prstGeom prst="rect">
            <a:avLst/>
          </a:prstGeom>
          <a:noFill/>
          <a:ln>
            <a:noFill/>
          </a:ln>
        </p:spPr>
      </p:pic>
      <p:pic>
        <p:nvPicPr>
          <p:cNvPr id="1506" name="Google Shape;1506;p16"/>
          <p:cNvPicPr preferRelativeResize="0"/>
          <p:nvPr/>
        </p:nvPicPr>
        <p:blipFill>
          <a:blip r:embed="rId4">
            <a:alphaModFix/>
          </a:blip>
          <a:stretch>
            <a:fillRect/>
          </a:stretch>
        </p:blipFill>
        <p:spPr>
          <a:xfrm flipH="1">
            <a:off x="6649348" y="3092551"/>
            <a:ext cx="2607750" cy="2607750"/>
          </a:xfrm>
          <a:prstGeom prst="rect">
            <a:avLst/>
          </a:prstGeom>
          <a:noFill/>
          <a:ln>
            <a:noFill/>
          </a:ln>
        </p:spPr>
      </p:pic>
      <p:sp>
        <p:nvSpPr>
          <p:cNvPr id="1507" name="Google Shape;1507;p16"/>
          <p:cNvSpPr/>
          <p:nvPr/>
        </p:nvSpPr>
        <p:spPr>
          <a:xfrm rot="10800000" flipH="1">
            <a:off x="-1035207" y="13765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6"/>
          <p:cNvSpPr/>
          <p:nvPr/>
        </p:nvSpPr>
        <p:spPr>
          <a:xfrm rot="10800000" flipH="1">
            <a:off x="8723790"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6"/>
          <p:cNvSpPr/>
          <p:nvPr/>
        </p:nvSpPr>
        <p:spPr>
          <a:xfrm rot="10800000" flipH="1">
            <a:off x="1555140" y="4470439"/>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6"/>
          <p:cNvSpPr/>
          <p:nvPr/>
        </p:nvSpPr>
        <p:spPr>
          <a:xfrm flipH="1">
            <a:off x="288028"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6"/>
          <p:cNvSpPr/>
          <p:nvPr/>
        </p:nvSpPr>
        <p:spPr>
          <a:xfrm rot="10800000" flipH="1">
            <a:off x="-1" y="4056507"/>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6"/>
          <p:cNvSpPr/>
          <p:nvPr/>
        </p:nvSpPr>
        <p:spPr>
          <a:xfrm rot="10800000" flipH="1">
            <a:off x="5" y="4382619"/>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6"/>
          <p:cNvSpPr/>
          <p:nvPr/>
        </p:nvSpPr>
        <p:spPr>
          <a:xfrm rot="10800000" flipH="1">
            <a:off x="1085415" y="462174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6"/>
          <p:cNvSpPr/>
          <p:nvPr/>
        </p:nvSpPr>
        <p:spPr>
          <a:xfrm rot="10800000" flipH="1">
            <a:off x="7849428"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6"/>
          <p:cNvSpPr/>
          <p:nvPr/>
        </p:nvSpPr>
        <p:spPr>
          <a:xfrm rot="10800000" flipH="1">
            <a:off x="6385854" y="34444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10"/>
        <p:cNvGrpSpPr/>
        <p:nvPr/>
      </p:nvGrpSpPr>
      <p:grpSpPr>
        <a:xfrm>
          <a:off x="0" y="0"/>
          <a:ext cx="0" cy="0"/>
          <a:chOff x="0" y="0"/>
          <a:chExt cx="0" cy="0"/>
        </a:xfrm>
      </p:grpSpPr>
      <p:grpSp>
        <p:nvGrpSpPr>
          <p:cNvPr id="2811" name="Google Shape;2811;p29"/>
          <p:cNvGrpSpPr/>
          <p:nvPr/>
        </p:nvGrpSpPr>
        <p:grpSpPr>
          <a:xfrm>
            <a:off x="0" y="0"/>
            <a:ext cx="9144076" cy="5143500"/>
            <a:chOff x="0" y="0"/>
            <a:chExt cx="9144076" cy="5143500"/>
          </a:xfrm>
        </p:grpSpPr>
        <p:sp>
          <p:nvSpPr>
            <p:cNvPr id="2812" name="Google Shape;2812;p29"/>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9"/>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9"/>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9"/>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9"/>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9"/>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9"/>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9"/>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9"/>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9"/>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9"/>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9"/>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9"/>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9"/>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9"/>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9"/>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9"/>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9"/>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9"/>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9"/>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9"/>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9"/>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9"/>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9"/>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9"/>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9"/>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9"/>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9"/>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9"/>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9"/>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9"/>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9"/>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9"/>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9"/>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9"/>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9"/>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9"/>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9"/>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9"/>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9"/>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9"/>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9"/>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9"/>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9"/>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9"/>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9"/>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9"/>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9"/>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9"/>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9"/>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9"/>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9"/>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9"/>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9"/>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9"/>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9"/>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9"/>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9"/>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9"/>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9"/>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9"/>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9"/>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9"/>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9"/>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9"/>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9"/>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9"/>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9"/>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9"/>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9"/>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9"/>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9"/>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9"/>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9"/>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9"/>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9"/>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9"/>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9"/>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9"/>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9"/>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9"/>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9"/>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9"/>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9"/>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9"/>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9"/>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9"/>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9"/>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9"/>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9"/>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9"/>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9"/>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9"/>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05" name="Google Shape;2905;p29"/>
          <p:cNvPicPr preferRelativeResize="0"/>
          <p:nvPr/>
        </p:nvPicPr>
        <p:blipFill>
          <a:blip r:embed="rId2">
            <a:alphaModFix/>
          </a:blip>
          <a:stretch>
            <a:fillRect/>
          </a:stretch>
        </p:blipFill>
        <p:spPr>
          <a:xfrm rot="-5399997">
            <a:off x="-568906" y="-875060"/>
            <a:ext cx="6893640" cy="68936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2906"/>
        <p:cNvGrpSpPr/>
        <p:nvPr/>
      </p:nvGrpSpPr>
      <p:grpSpPr>
        <a:xfrm>
          <a:off x="0" y="0"/>
          <a:ext cx="0" cy="0"/>
          <a:chOff x="0" y="0"/>
          <a:chExt cx="0" cy="0"/>
        </a:xfrm>
      </p:grpSpPr>
      <p:pic>
        <p:nvPicPr>
          <p:cNvPr id="2907" name="Google Shape;2907;p30"/>
          <p:cNvPicPr preferRelativeResize="0"/>
          <p:nvPr/>
        </p:nvPicPr>
        <p:blipFill>
          <a:blip r:embed="rId2">
            <a:alphaModFix/>
          </a:blip>
          <a:stretch>
            <a:fillRect/>
          </a:stretch>
        </p:blipFill>
        <p:spPr>
          <a:xfrm rot="-2024172">
            <a:off x="-613414" y="2777002"/>
            <a:ext cx="2515789" cy="2515789"/>
          </a:xfrm>
          <a:prstGeom prst="rect">
            <a:avLst/>
          </a:prstGeom>
          <a:noFill/>
          <a:ln>
            <a:noFill/>
          </a:ln>
        </p:spPr>
      </p:pic>
      <p:pic>
        <p:nvPicPr>
          <p:cNvPr id="2908" name="Google Shape;2908;p30"/>
          <p:cNvPicPr preferRelativeResize="0"/>
          <p:nvPr/>
        </p:nvPicPr>
        <p:blipFill>
          <a:blip r:embed="rId3">
            <a:alphaModFix/>
          </a:blip>
          <a:stretch>
            <a:fillRect/>
          </a:stretch>
        </p:blipFill>
        <p:spPr>
          <a:xfrm rot="10126017">
            <a:off x="7200182" y="-1063144"/>
            <a:ext cx="2471375" cy="2471375"/>
          </a:xfrm>
          <a:prstGeom prst="rect">
            <a:avLst/>
          </a:prstGeom>
          <a:noFill/>
          <a:ln>
            <a:noFill/>
          </a:ln>
        </p:spPr>
      </p:pic>
      <p:pic>
        <p:nvPicPr>
          <p:cNvPr id="2909" name="Google Shape;2909;p30"/>
          <p:cNvPicPr preferRelativeResize="0"/>
          <p:nvPr/>
        </p:nvPicPr>
        <p:blipFill>
          <a:blip r:embed="rId4">
            <a:alphaModFix/>
          </a:blip>
          <a:stretch>
            <a:fillRect/>
          </a:stretch>
        </p:blipFill>
        <p:spPr>
          <a:xfrm rot="-8700648">
            <a:off x="6958071" y="2786568"/>
            <a:ext cx="2613925" cy="2613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Work Sans"/>
              <a:buNone/>
              <a:defRPr sz="3000" b="1">
                <a:solidFill>
                  <a:schemeClr val="lt1"/>
                </a:solidFill>
                <a:latin typeface="Work Sans"/>
                <a:ea typeface="Work Sans"/>
                <a:cs typeface="Work Sans"/>
                <a:sym typeface="Work Sans"/>
              </a:defRPr>
            </a:lvl1pPr>
            <a:lvl2pPr lvl="1"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marL="914400" lvl="1"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a:lnSpc>
                <a:spcPct val="115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2"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0.png"/><Relationship Id="rId7"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microsoft.com/office/2007/relationships/hdphoto" Target="../media/hdphoto1.wdp"/><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8" name="Google Shape;2918;p33"/>
          <p:cNvSpPr txBox="1">
            <a:spLocks noGrp="1"/>
          </p:cNvSpPr>
          <p:nvPr>
            <p:ph type="ctrTitle"/>
          </p:nvPr>
        </p:nvSpPr>
        <p:spPr>
          <a:xfrm>
            <a:off x="1304853" y="1474110"/>
            <a:ext cx="63501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ESTRUCTURA DE DATOS</a:t>
            </a:r>
            <a:endParaRPr b="0" dirty="0"/>
          </a:p>
        </p:txBody>
      </p:sp>
      <p:sp>
        <p:nvSpPr>
          <p:cNvPr id="2920" name="Google Shape;2920;p33"/>
          <p:cNvSpPr txBox="1"/>
          <p:nvPr/>
        </p:nvSpPr>
        <p:spPr>
          <a:xfrm>
            <a:off x="5172962" y="4391823"/>
            <a:ext cx="3190313" cy="528771"/>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2800" u="sng" dirty="0">
                <a:solidFill>
                  <a:schemeClr val="accent2"/>
                </a:solidFill>
                <a:latin typeface="VT323"/>
                <a:ea typeface="VT323"/>
                <a:cs typeface="VT323"/>
                <a:sym typeface="VT323"/>
              </a:rPr>
              <a:t>FREDDY MACHACA MAMANI</a:t>
            </a:r>
            <a:endParaRPr sz="800" dirty="0">
              <a:solidFill>
                <a:schemeClr val="accent2"/>
              </a:solidFill>
              <a:latin typeface="VT323"/>
              <a:ea typeface="VT323"/>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20000" y="1151300"/>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s-MX" dirty="0"/>
              <a:t>Paquetes en Java</a:t>
            </a:r>
            <a:endParaRPr dirty="0"/>
          </a:p>
        </p:txBody>
      </p:sp>
      <p:sp>
        <p:nvSpPr>
          <p:cNvPr id="2970" name="Google Shape;2970;p37"/>
          <p:cNvSpPr txBox="1">
            <a:spLocks noGrp="1"/>
          </p:cNvSpPr>
          <p:nvPr>
            <p:ph type="subTitle" idx="1"/>
          </p:nvPr>
        </p:nvSpPr>
        <p:spPr>
          <a:xfrm>
            <a:off x="119601" y="2279309"/>
            <a:ext cx="4661168" cy="2229752"/>
          </a:xfrm>
          <a:prstGeom prst="rect">
            <a:avLst/>
          </a:prstGeom>
        </p:spPr>
        <p:txBody>
          <a:bodyPr spcFirstLastPara="1" wrap="square" lIns="0" tIns="91425" rIns="0" bIns="91425" anchor="ctr" anchorCtr="0">
            <a:noAutofit/>
          </a:bodyPr>
          <a:lstStyle/>
          <a:p>
            <a:pPr marL="139700" indent="0" algn="just">
              <a:buNone/>
            </a:pPr>
            <a:r>
              <a:rPr lang="es-ES" sz="1600" dirty="0">
                <a:solidFill>
                  <a:schemeClr val="bg1"/>
                </a:solidFill>
              </a:rPr>
              <a:t>Un Paquete en Java es un contenedor de clases que permite agrupar las distintas partes de un programa y que por lo general tiene una funcionalidad y elementos comunes, definiendo la ubicación de dichas clases en un directorio de estructura jerárquica.</a:t>
            </a:r>
            <a:br>
              <a:rPr lang="es-ES" sz="1600" dirty="0">
                <a:solidFill>
                  <a:schemeClr val="bg1"/>
                </a:solidFill>
              </a:rPr>
            </a:br>
            <a:br>
              <a:rPr lang="es-ES" sz="1200" dirty="0">
                <a:solidFill>
                  <a:schemeClr val="bg1"/>
                </a:solidFill>
              </a:rPr>
            </a:br>
            <a:endParaRPr lang="es-MX" sz="1200" dirty="0">
              <a:solidFill>
                <a:schemeClr val="bg1"/>
              </a:solidFill>
            </a:endParaRPr>
          </a:p>
        </p:txBody>
      </p:sp>
      <p:pic>
        <p:nvPicPr>
          <p:cNvPr id="2971" name="Google Shape;2971;p37"/>
          <p:cNvPicPr preferRelativeResize="0"/>
          <p:nvPr/>
        </p:nvPicPr>
        <p:blipFill rotWithShape="1">
          <a:blip r:embed="rId3"/>
          <a:srcRect l="5306" r="5306"/>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80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90016" y="416097"/>
            <a:ext cx="4000535"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s-MX" dirty="0"/>
              <a:t>Método </a:t>
            </a:r>
            <a:r>
              <a:rPr lang="es-MX" dirty="0" err="1"/>
              <a:t>Main</a:t>
            </a:r>
            <a:endParaRPr dirty="0"/>
          </a:p>
        </p:txBody>
      </p:sp>
      <p:sp>
        <p:nvSpPr>
          <p:cNvPr id="2970" name="Google Shape;2970;p37"/>
          <p:cNvSpPr txBox="1">
            <a:spLocks noGrp="1"/>
          </p:cNvSpPr>
          <p:nvPr>
            <p:ph type="subTitle" idx="1"/>
          </p:nvPr>
        </p:nvSpPr>
        <p:spPr>
          <a:xfrm>
            <a:off x="-65462" y="1785250"/>
            <a:ext cx="4384925" cy="2723811"/>
          </a:xfrm>
          <a:prstGeom prst="rect">
            <a:avLst/>
          </a:prstGeom>
        </p:spPr>
        <p:txBody>
          <a:bodyPr spcFirstLastPara="1" wrap="square" lIns="0" tIns="91425" rIns="0" bIns="91425" anchor="ctr" anchorCtr="0">
            <a:noAutofit/>
          </a:bodyPr>
          <a:lstStyle/>
          <a:p>
            <a:pPr marL="139700" indent="0" algn="ctr" rtl="0">
              <a:buNone/>
            </a:pPr>
            <a:r>
              <a:rPr lang="es-ES" sz="1800" b="0" i="0" dirty="0">
                <a:solidFill>
                  <a:schemeClr val="bg1"/>
                </a:solidFill>
                <a:effectLst/>
                <a:latin typeface="Poppins"/>
              </a:rPr>
              <a:t>El método </a:t>
            </a:r>
            <a:r>
              <a:rPr lang="es-ES" sz="1800" b="0" i="0" dirty="0" err="1">
                <a:solidFill>
                  <a:schemeClr val="bg1"/>
                </a:solidFill>
                <a:effectLst/>
                <a:latin typeface="Poppins"/>
              </a:rPr>
              <a:t>main</a:t>
            </a:r>
            <a:r>
              <a:rPr lang="es-ES" sz="1800" b="0" i="0" dirty="0">
                <a:solidFill>
                  <a:schemeClr val="bg1"/>
                </a:solidFill>
                <a:effectLst/>
                <a:latin typeface="Poppins"/>
              </a:rPr>
              <a:t> o “clase principal” es un elemento de las clases de Java que permite que se pueda ejecutar un programa. Generalmente se expresa entre paréntesis () e incluye una matriz de tipo </a:t>
            </a:r>
            <a:r>
              <a:rPr lang="es-ES" sz="1800" b="0" i="0" dirty="0" err="1">
                <a:solidFill>
                  <a:schemeClr val="bg1"/>
                </a:solidFill>
                <a:effectLst/>
                <a:latin typeface="Poppins"/>
              </a:rPr>
              <a:t>String</a:t>
            </a:r>
            <a:r>
              <a:rPr lang="es-ES" sz="1800" b="0" i="0" dirty="0">
                <a:solidFill>
                  <a:schemeClr val="bg1"/>
                </a:solidFill>
                <a:effectLst/>
                <a:latin typeface="Poppins"/>
              </a:rPr>
              <a:t>.</a:t>
            </a:r>
            <a:br>
              <a:rPr lang="es-ES" sz="1800" dirty="0">
                <a:solidFill>
                  <a:schemeClr val="bg1"/>
                </a:solidFill>
              </a:rPr>
            </a:br>
            <a:endParaRPr lang="es-MX" dirty="0">
              <a:solidFill>
                <a:schemeClr val="bg1"/>
              </a:solidFill>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F48FF0C1-D1A6-33A0-5978-E5DFD7687417}"/>
              </a:ext>
            </a:extLst>
          </p:cNvPr>
          <p:cNvPicPr>
            <a:picLocks noChangeAspect="1"/>
          </p:cNvPicPr>
          <p:nvPr/>
        </p:nvPicPr>
        <p:blipFill>
          <a:blip r:embed="rId3"/>
          <a:stretch>
            <a:fillRect/>
          </a:stretch>
        </p:blipFill>
        <p:spPr>
          <a:xfrm>
            <a:off x="5550193" y="624035"/>
            <a:ext cx="2381250" cy="695325"/>
          </a:xfrm>
          <a:prstGeom prst="rect">
            <a:avLst/>
          </a:prstGeom>
        </p:spPr>
      </p:pic>
      <p:pic>
        <p:nvPicPr>
          <p:cNvPr id="5" name="Imagen 4">
            <a:extLst>
              <a:ext uri="{FF2B5EF4-FFF2-40B4-BE49-F238E27FC236}">
                <a16:creationId xmlns:a16="http://schemas.microsoft.com/office/drawing/2014/main" id="{B4AEF350-BE0E-4B25-7F35-B6A6036ACCE0}"/>
              </a:ext>
            </a:extLst>
          </p:cNvPr>
          <p:cNvPicPr>
            <a:picLocks noChangeAspect="1"/>
          </p:cNvPicPr>
          <p:nvPr/>
        </p:nvPicPr>
        <p:blipFill>
          <a:blip r:embed="rId4"/>
          <a:stretch>
            <a:fillRect/>
          </a:stretch>
        </p:blipFill>
        <p:spPr>
          <a:xfrm>
            <a:off x="4409441" y="1616248"/>
            <a:ext cx="4673600" cy="2723811"/>
          </a:xfrm>
          <a:prstGeom prst="rect">
            <a:avLst/>
          </a:prstGeom>
        </p:spPr>
      </p:pic>
    </p:spTree>
    <p:extLst>
      <p:ext uri="{BB962C8B-B14F-4D97-AF65-F5344CB8AC3E}">
        <p14:creationId xmlns:p14="http://schemas.microsoft.com/office/powerpoint/2010/main" val="109319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PRACTICA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327964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0"/>
        <p:cNvGrpSpPr/>
        <p:nvPr/>
      </p:nvGrpSpPr>
      <p:grpSpPr>
        <a:xfrm>
          <a:off x="0" y="0"/>
          <a:ext cx="0" cy="0"/>
          <a:chOff x="0" y="0"/>
          <a:chExt cx="0" cy="0"/>
        </a:xfrm>
      </p:grpSpPr>
      <p:sp>
        <p:nvSpPr>
          <p:cNvPr id="2931" name="Google Shape;2931;p35"/>
          <p:cNvSpPr txBox="1">
            <a:spLocks noGrp="1"/>
          </p:cNvSpPr>
          <p:nvPr>
            <p:ph type="title" idx="15"/>
          </p:nvPr>
        </p:nvSpPr>
        <p:spPr>
          <a:xfrm>
            <a:off x="100853" y="1261300"/>
            <a:ext cx="3089862" cy="27156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POO</a:t>
            </a:r>
            <a:br>
              <a:rPr lang="en" dirty="0"/>
            </a:br>
            <a:r>
              <a:rPr lang="en" dirty="0"/>
              <a:t>EN</a:t>
            </a:r>
            <a:br>
              <a:rPr lang="en" dirty="0"/>
            </a:br>
            <a:r>
              <a:rPr lang="en" dirty="0"/>
              <a:t>JAVA</a:t>
            </a:r>
            <a:endParaRPr dirty="0"/>
          </a:p>
        </p:txBody>
      </p:sp>
      <p:sp>
        <p:nvSpPr>
          <p:cNvPr id="2932" name="Google Shape;2932;p35"/>
          <p:cNvSpPr txBox="1">
            <a:spLocks noGrp="1"/>
          </p:cNvSpPr>
          <p:nvPr>
            <p:ph type="title"/>
          </p:nvPr>
        </p:nvSpPr>
        <p:spPr>
          <a:xfrm>
            <a:off x="3288900" y="841625"/>
            <a:ext cx="720000" cy="77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933" name="Google Shape;2933;p35"/>
          <p:cNvSpPr txBox="1">
            <a:spLocks noGrp="1"/>
          </p:cNvSpPr>
          <p:nvPr>
            <p:ph type="subTitle" idx="1"/>
          </p:nvPr>
        </p:nvSpPr>
        <p:spPr>
          <a:xfrm flipH="1">
            <a:off x="4122600" y="1261325"/>
            <a:ext cx="4301400" cy="3600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Diseño y construcción de la clase</a:t>
            </a:r>
            <a:endParaRPr dirty="0"/>
          </a:p>
        </p:txBody>
      </p:sp>
      <p:sp>
        <p:nvSpPr>
          <p:cNvPr id="2934" name="Google Shape;2934;p35"/>
          <p:cNvSpPr txBox="1">
            <a:spLocks noGrp="1"/>
          </p:cNvSpPr>
          <p:nvPr>
            <p:ph type="subTitle" idx="2"/>
          </p:nvPr>
        </p:nvSpPr>
        <p:spPr>
          <a:xfrm>
            <a:off x="4122450" y="842425"/>
            <a:ext cx="43014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Clase Provincia</a:t>
            </a:r>
            <a:endParaRPr dirty="0"/>
          </a:p>
        </p:txBody>
      </p:sp>
      <p:sp>
        <p:nvSpPr>
          <p:cNvPr id="2935" name="Google Shape;2935;p35"/>
          <p:cNvSpPr txBox="1">
            <a:spLocks noGrp="1"/>
          </p:cNvSpPr>
          <p:nvPr>
            <p:ph type="title" idx="3"/>
          </p:nvPr>
        </p:nvSpPr>
        <p:spPr>
          <a:xfrm>
            <a:off x="3288900" y="1773689"/>
            <a:ext cx="720000" cy="77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36" name="Google Shape;2936;p35"/>
          <p:cNvSpPr txBox="1">
            <a:spLocks noGrp="1"/>
          </p:cNvSpPr>
          <p:nvPr>
            <p:ph type="subTitle" idx="4"/>
          </p:nvPr>
        </p:nvSpPr>
        <p:spPr>
          <a:xfrm flipH="1">
            <a:off x="4122600" y="2193389"/>
            <a:ext cx="4301400" cy="3600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ES" dirty="0"/>
              <a:t>Diseño y construcción de la clase</a:t>
            </a:r>
          </a:p>
        </p:txBody>
      </p:sp>
      <p:sp>
        <p:nvSpPr>
          <p:cNvPr id="2937" name="Google Shape;2937;p35"/>
          <p:cNvSpPr txBox="1">
            <a:spLocks noGrp="1"/>
          </p:cNvSpPr>
          <p:nvPr>
            <p:ph type="subTitle" idx="5"/>
          </p:nvPr>
        </p:nvSpPr>
        <p:spPr>
          <a:xfrm>
            <a:off x="4122450" y="1773445"/>
            <a:ext cx="43014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Clase Departamento</a:t>
            </a:r>
            <a:endParaRPr dirty="0"/>
          </a:p>
        </p:txBody>
      </p:sp>
      <p:sp>
        <p:nvSpPr>
          <p:cNvPr id="2938" name="Google Shape;2938;p35"/>
          <p:cNvSpPr txBox="1">
            <a:spLocks noGrp="1"/>
          </p:cNvSpPr>
          <p:nvPr>
            <p:ph type="title" idx="6"/>
          </p:nvPr>
        </p:nvSpPr>
        <p:spPr>
          <a:xfrm>
            <a:off x="3288900" y="2705265"/>
            <a:ext cx="720000" cy="77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39" name="Google Shape;2939;p35"/>
          <p:cNvSpPr txBox="1">
            <a:spLocks noGrp="1"/>
          </p:cNvSpPr>
          <p:nvPr>
            <p:ph type="subTitle" idx="7"/>
          </p:nvPr>
        </p:nvSpPr>
        <p:spPr>
          <a:xfrm flipH="1">
            <a:off x="4122600" y="3124965"/>
            <a:ext cx="4301400" cy="3600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ES" dirty="0"/>
              <a:t>Diseño y construcción de la clase</a:t>
            </a:r>
          </a:p>
        </p:txBody>
      </p:sp>
      <p:sp>
        <p:nvSpPr>
          <p:cNvPr id="2940" name="Google Shape;2940;p35"/>
          <p:cNvSpPr txBox="1">
            <a:spLocks noGrp="1"/>
          </p:cNvSpPr>
          <p:nvPr>
            <p:ph type="subTitle" idx="8"/>
          </p:nvPr>
        </p:nvSpPr>
        <p:spPr>
          <a:xfrm>
            <a:off x="4122450" y="2705265"/>
            <a:ext cx="43014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Clase Pais</a:t>
            </a:r>
            <a:endParaRPr dirty="0"/>
          </a:p>
        </p:txBody>
      </p:sp>
      <p:sp>
        <p:nvSpPr>
          <p:cNvPr id="2941" name="Google Shape;2941;p35"/>
          <p:cNvSpPr txBox="1">
            <a:spLocks noGrp="1"/>
          </p:cNvSpPr>
          <p:nvPr>
            <p:ph type="title" idx="9"/>
          </p:nvPr>
        </p:nvSpPr>
        <p:spPr>
          <a:xfrm>
            <a:off x="3288900" y="3637085"/>
            <a:ext cx="720000" cy="77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942" name="Google Shape;2942;p35"/>
          <p:cNvSpPr txBox="1">
            <a:spLocks noGrp="1"/>
          </p:cNvSpPr>
          <p:nvPr>
            <p:ph type="subTitle" idx="13"/>
          </p:nvPr>
        </p:nvSpPr>
        <p:spPr>
          <a:xfrm flipH="1">
            <a:off x="4122600" y="4056785"/>
            <a:ext cx="4301400" cy="3600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Diseño completo de la clase</a:t>
            </a:r>
            <a:endParaRPr dirty="0"/>
          </a:p>
        </p:txBody>
      </p:sp>
      <p:sp>
        <p:nvSpPr>
          <p:cNvPr id="2943" name="Google Shape;2943;p35"/>
          <p:cNvSpPr txBox="1">
            <a:spLocks noGrp="1"/>
          </p:cNvSpPr>
          <p:nvPr>
            <p:ph type="subTitle" idx="14"/>
          </p:nvPr>
        </p:nvSpPr>
        <p:spPr>
          <a:xfrm>
            <a:off x="4122450" y="3637085"/>
            <a:ext cx="4301400"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Diseño Completo de las partes</a:t>
            </a:r>
            <a:endParaRPr dirty="0"/>
          </a:p>
        </p:txBody>
      </p:sp>
      <p:sp>
        <p:nvSpPr>
          <p:cNvPr id="2944" name="Google Shape;2944;p35"/>
          <p:cNvSpPr/>
          <p:nvPr/>
        </p:nvSpPr>
        <p:spPr>
          <a:xfrm>
            <a:off x="3210925" y="1454201"/>
            <a:ext cx="256524" cy="77275"/>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5" name="Google Shape;2945;p35"/>
          <p:cNvGrpSpPr/>
          <p:nvPr/>
        </p:nvGrpSpPr>
        <p:grpSpPr>
          <a:xfrm>
            <a:off x="3230404" y="2871175"/>
            <a:ext cx="815847" cy="558612"/>
            <a:chOff x="3230404" y="2871175"/>
            <a:chExt cx="815847" cy="558612"/>
          </a:xfrm>
        </p:grpSpPr>
        <p:sp>
          <p:nvSpPr>
            <p:cNvPr id="2946" name="Google Shape;2946;p35"/>
            <p:cNvSpPr/>
            <p:nvPr/>
          </p:nvSpPr>
          <p:spPr>
            <a:xfrm>
              <a:off x="3230404" y="3370563"/>
              <a:ext cx="152751" cy="59225"/>
            </a:xfrm>
            <a:custGeom>
              <a:avLst/>
              <a:gdLst/>
              <a:ahLst/>
              <a:cxnLst/>
              <a:rect l="l" t="t" r="r" b="b"/>
              <a:pathLst>
                <a:path w="2635" h="374" extrusionOk="0">
                  <a:moveTo>
                    <a:pt x="1" y="0"/>
                  </a:moveTo>
                  <a:lnTo>
                    <a:pt x="1" y="374"/>
                  </a:lnTo>
                  <a:lnTo>
                    <a:pt x="2634" y="374"/>
                  </a:lnTo>
                  <a:lnTo>
                    <a:pt x="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5"/>
            <p:cNvSpPr/>
            <p:nvPr/>
          </p:nvSpPr>
          <p:spPr>
            <a:xfrm>
              <a:off x="3893500" y="3232929"/>
              <a:ext cx="152751" cy="37975"/>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5"/>
            <p:cNvSpPr/>
            <p:nvPr/>
          </p:nvSpPr>
          <p:spPr>
            <a:xfrm>
              <a:off x="3267064" y="2871175"/>
              <a:ext cx="79425" cy="59200"/>
            </a:xfrm>
            <a:custGeom>
              <a:avLst/>
              <a:gdLst/>
              <a:ahLst/>
              <a:cxnLst/>
              <a:rect l="l" t="t" r="r" b="b"/>
              <a:pathLst>
                <a:path w="2635" h="374" extrusionOk="0">
                  <a:moveTo>
                    <a:pt x="1" y="0"/>
                  </a:moveTo>
                  <a:lnTo>
                    <a:pt x="1" y="374"/>
                  </a:lnTo>
                  <a:lnTo>
                    <a:pt x="2634" y="374"/>
                  </a:lnTo>
                  <a:lnTo>
                    <a:pt x="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35"/>
          <p:cNvGrpSpPr/>
          <p:nvPr/>
        </p:nvGrpSpPr>
        <p:grpSpPr>
          <a:xfrm>
            <a:off x="3240979" y="1922025"/>
            <a:ext cx="815847" cy="470370"/>
            <a:chOff x="3240979" y="1922025"/>
            <a:chExt cx="815847" cy="470370"/>
          </a:xfrm>
        </p:grpSpPr>
        <p:sp>
          <p:nvSpPr>
            <p:cNvPr id="2950" name="Google Shape;2950;p35"/>
            <p:cNvSpPr/>
            <p:nvPr/>
          </p:nvSpPr>
          <p:spPr>
            <a:xfrm rot="10800000">
              <a:off x="3904075" y="1922025"/>
              <a:ext cx="152751" cy="59225"/>
            </a:xfrm>
            <a:custGeom>
              <a:avLst/>
              <a:gdLst/>
              <a:ahLst/>
              <a:cxnLst/>
              <a:rect l="l" t="t" r="r" b="b"/>
              <a:pathLst>
                <a:path w="2635" h="374" extrusionOk="0">
                  <a:moveTo>
                    <a:pt x="1" y="0"/>
                  </a:moveTo>
                  <a:lnTo>
                    <a:pt x="1" y="374"/>
                  </a:lnTo>
                  <a:lnTo>
                    <a:pt x="2634" y="374"/>
                  </a:lnTo>
                  <a:lnTo>
                    <a:pt x="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5"/>
            <p:cNvSpPr/>
            <p:nvPr/>
          </p:nvSpPr>
          <p:spPr>
            <a:xfrm rot="10800000">
              <a:off x="3240979" y="2354420"/>
              <a:ext cx="152751" cy="37975"/>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2" name="Google Shape;2952;p35"/>
          <p:cNvGrpSpPr/>
          <p:nvPr/>
        </p:nvGrpSpPr>
        <p:grpSpPr>
          <a:xfrm>
            <a:off x="3210929" y="3818054"/>
            <a:ext cx="845901" cy="508783"/>
            <a:chOff x="3210929" y="3818054"/>
            <a:chExt cx="845901" cy="508783"/>
          </a:xfrm>
        </p:grpSpPr>
        <p:sp>
          <p:nvSpPr>
            <p:cNvPr id="2953" name="Google Shape;2953;p35"/>
            <p:cNvSpPr/>
            <p:nvPr/>
          </p:nvSpPr>
          <p:spPr>
            <a:xfrm>
              <a:off x="3904079" y="4267613"/>
              <a:ext cx="152751" cy="59225"/>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5"/>
            <p:cNvSpPr/>
            <p:nvPr/>
          </p:nvSpPr>
          <p:spPr>
            <a:xfrm>
              <a:off x="3230400" y="3818054"/>
              <a:ext cx="152751" cy="37975"/>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5"/>
            <p:cNvSpPr/>
            <p:nvPr/>
          </p:nvSpPr>
          <p:spPr>
            <a:xfrm>
              <a:off x="3940727" y="4077350"/>
              <a:ext cx="79425" cy="59200"/>
            </a:xfrm>
            <a:custGeom>
              <a:avLst/>
              <a:gdLst/>
              <a:ahLst/>
              <a:cxnLst/>
              <a:rect l="l" t="t" r="r" b="b"/>
              <a:pathLst>
                <a:path w="2635" h="374" extrusionOk="0">
                  <a:moveTo>
                    <a:pt x="1" y="0"/>
                  </a:moveTo>
                  <a:lnTo>
                    <a:pt x="1" y="374"/>
                  </a:lnTo>
                  <a:lnTo>
                    <a:pt x="2634" y="374"/>
                  </a:lnTo>
                  <a:lnTo>
                    <a:pt x="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5"/>
            <p:cNvSpPr/>
            <p:nvPr/>
          </p:nvSpPr>
          <p:spPr>
            <a:xfrm rot="10800000">
              <a:off x="3210929" y="4270070"/>
              <a:ext cx="152751" cy="37975"/>
            </a:xfrm>
            <a:custGeom>
              <a:avLst/>
              <a:gdLst/>
              <a:ahLst/>
              <a:cxnLst/>
              <a:rect l="l" t="t" r="r" b="b"/>
              <a:pathLst>
                <a:path w="2635" h="374" extrusionOk="0">
                  <a:moveTo>
                    <a:pt x="1" y="0"/>
                  </a:moveTo>
                  <a:lnTo>
                    <a:pt x="1" y="374"/>
                  </a:lnTo>
                  <a:lnTo>
                    <a:pt x="2634" y="374"/>
                  </a:lnTo>
                  <a:lnTo>
                    <a:pt x="2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1224538" y="84824"/>
            <a:ext cx="3592627" cy="630793"/>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3600" dirty="0"/>
              <a:t>Clase Provincia</a:t>
            </a:r>
            <a:endParaRPr sz="3600" dirty="0"/>
          </a:p>
        </p:txBody>
      </p:sp>
      <p:sp>
        <p:nvSpPr>
          <p:cNvPr id="2962" name="Google Shape;2962;p36"/>
          <p:cNvSpPr txBox="1">
            <a:spLocks noGrp="1"/>
          </p:cNvSpPr>
          <p:nvPr>
            <p:ph type="title" idx="2"/>
          </p:nvPr>
        </p:nvSpPr>
        <p:spPr>
          <a:xfrm flipH="1">
            <a:off x="235325" y="155039"/>
            <a:ext cx="1038386" cy="117047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01</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n 6">
            <a:extLst>
              <a:ext uri="{FF2B5EF4-FFF2-40B4-BE49-F238E27FC236}">
                <a16:creationId xmlns:a16="http://schemas.microsoft.com/office/drawing/2014/main" id="{F5226BAF-E59A-C43F-2D2C-8BE70E70E162}"/>
              </a:ext>
            </a:extLst>
          </p:cNvPr>
          <p:cNvPicPr>
            <a:picLocks noChangeAspect="1"/>
          </p:cNvPicPr>
          <p:nvPr/>
        </p:nvPicPr>
        <p:blipFill>
          <a:blip r:embed="rId3"/>
          <a:stretch>
            <a:fillRect/>
          </a:stretch>
        </p:blipFill>
        <p:spPr>
          <a:xfrm>
            <a:off x="1085214" y="1395726"/>
            <a:ext cx="2356254" cy="2274298"/>
          </a:xfrm>
          <a:prstGeom prst="rect">
            <a:avLst/>
          </a:prstGeom>
        </p:spPr>
      </p:pic>
      <p:pic>
        <p:nvPicPr>
          <p:cNvPr id="11" name="Imagen 10">
            <a:extLst>
              <a:ext uri="{FF2B5EF4-FFF2-40B4-BE49-F238E27FC236}">
                <a16:creationId xmlns:a16="http://schemas.microsoft.com/office/drawing/2014/main" id="{69A6F006-16F3-CAF4-DC40-A5E4F8567A41}"/>
              </a:ext>
            </a:extLst>
          </p:cNvPr>
          <p:cNvPicPr>
            <a:picLocks noChangeAspect="1"/>
          </p:cNvPicPr>
          <p:nvPr/>
        </p:nvPicPr>
        <p:blipFill>
          <a:blip r:embed="rId4"/>
          <a:stretch>
            <a:fillRect/>
          </a:stretch>
        </p:blipFill>
        <p:spPr>
          <a:xfrm>
            <a:off x="4390190" y="960153"/>
            <a:ext cx="4518485" cy="3972627"/>
          </a:xfrm>
          <a:prstGeom prst="rect">
            <a:avLst/>
          </a:prstGeom>
        </p:spPr>
      </p:pic>
      <p:pic>
        <p:nvPicPr>
          <p:cNvPr id="13" name="Imagen 12">
            <a:extLst>
              <a:ext uri="{FF2B5EF4-FFF2-40B4-BE49-F238E27FC236}">
                <a16:creationId xmlns:a16="http://schemas.microsoft.com/office/drawing/2014/main" id="{3688BAAA-ECDD-791D-B050-0D366FA27D23}"/>
              </a:ext>
            </a:extLst>
          </p:cNvPr>
          <p:cNvPicPr>
            <a:picLocks noChangeAspect="1"/>
          </p:cNvPicPr>
          <p:nvPr/>
        </p:nvPicPr>
        <p:blipFill rotWithShape="1">
          <a:blip r:embed="rId5"/>
          <a:srcRect t="6589"/>
          <a:stretch/>
        </p:blipFill>
        <p:spPr>
          <a:xfrm>
            <a:off x="363137" y="3847431"/>
            <a:ext cx="3667125" cy="1005403"/>
          </a:xfrm>
          <a:prstGeom prst="rect">
            <a:avLst/>
          </a:prstGeom>
        </p:spPr>
      </p:pic>
      <p:pic>
        <p:nvPicPr>
          <p:cNvPr id="17" name="Imagen 16">
            <a:extLst>
              <a:ext uri="{FF2B5EF4-FFF2-40B4-BE49-F238E27FC236}">
                <a16:creationId xmlns:a16="http://schemas.microsoft.com/office/drawing/2014/main" id="{5DB8937B-03CD-1825-1576-2E390CD98AF9}"/>
              </a:ext>
            </a:extLst>
          </p:cNvPr>
          <p:cNvPicPr>
            <a:picLocks noChangeAspect="1"/>
          </p:cNvPicPr>
          <p:nvPr/>
        </p:nvPicPr>
        <p:blipFill>
          <a:blip r:embed="rId6"/>
          <a:stretch>
            <a:fillRect/>
          </a:stretch>
        </p:blipFill>
        <p:spPr>
          <a:xfrm>
            <a:off x="5302989" y="42514"/>
            <a:ext cx="2126146" cy="8227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1131070" y="151953"/>
            <a:ext cx="4843668" cy="630793"/>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3600" dirty="0"/>
              <a:t>Clase Departamento</a:t>
            </a:r>
            <a:endParaRPr sz="3600" dirty="0"/>
          </a:p>
        </p:txBody>
      </p:sp>
      <p:sp>
        <p:nvSpPr>
          <p:cNvPr id="2962" name="Google Shape;2962;p36"/>
          <p:cNvSpPr txBox="1">
            <a:spLocks noGrp="1"/>
          </p:cNvSpPr>
          <p:nvPr>
            <p:ph type="title" idx="2"/>
          </p:nvPr>
        </p:nvSpPr>
        <p:spPr>
          <a:xfrm flipH="1">
            <a:off x="40606" y="0"/>
            <a:ext cx="1038386" cy="117047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F7A17457-0F25-F343-5A01-14DAB7567D08}"/>
              </a:ext>
            </a:extLst>
          </p:cNvPr>
          <p:cNvPicPr>
            <a:picLocks noChangeAspect="1"/>
          </p:cNvPicPr>
          <p:nvPr/>
        </p:nvPicPr>
        <p:blipFill>
          <a:blip r:embed="rId3"/>
          <a:stretch>
            <a:fillRect/>
          </a:stretch>
        </p:blipFill>
        <p:spPr>
          <a:xfrm>
            <a:off x="1305339" y="1067712"/>
            <a:ext cx="2547183" cy="2515442"/>
          </a:xfrm>
          <a:prstGeom prst="rect">
            <a:avLst/>
          </a:prstGeom>
        </p:spPr>
      </p:pic>
      <p:pic>
        <p:nvPicPr>
          <p:cNvPr id="5" name="Imagen 4">
            <a:extLst>
              <a:ext uri="{FF2B5EF4-FFF2-40B4-BE49-F238E27FC236}">
                <a16:creationId xmlns:a16="http://schemas.microsoft.com/office/drawing/2014/main" id="{F0F21A5F-F3B1-07E2-9AC1-9473533AD7AA}"/>
              </a:ext>
            </a:extLst>
          </p:cNvPr>
          <p:cNvPicPr>
            <a:picLocks noChangeAspect="1"/>
          </p:cNvPicPr>
          <p:nvPr/>
        </p:nvPicPr>
        <p:blipFill>
          <a:blip r:embed="rId4"/>
          <a:stretch>
            <a:fillRect/>
          </a:stretch>
        </p:blipFill>
        <p:spPr>
          <a:xfrm>
            <a:off x="5152659" y="969749"/>
            <a:ext cx="3650974" cy="4073940"/>
          </a:xfrm>
          <a:prstGeom prst="rect">
            <a:avLst/>
          </a:prstGeom>
        </p:spPr>
      </p:pic>
      <p:pic>
        <p:nvPicPr>
          <p:cNvPr id="8" name="Imagen 7">
            <a:extLst>
              <a:ext uri="{FF2B5EF4-FFF2-40B4-BE49-F238E27FC236}">
                <a16:creationId xmlns:a16="http://schemas.microsoft.com/office/drawing/2014/main" id="{62388001-F750-E97C-3E6C-44C91DCAEC73}"/>
              </a:ext>
            </a:extLst>
          </p:cNvPr>
          <p:cNvPicPr>
            <a:picLocks noChangeAspect="1"/>
          </p:cNvPicPr>
          <p:nvPr/>
        </p:nvPicPr>
        <p:blipFill>
          <a:blip r:embed="rId5"/>
          <a:stretch>
            <a:fillRect/>
          </a:stretch>
        </p:blipFill>
        <p:spPr>
          <a:xfrm>
            <a:off x="399360" y="3868120"/>
            <a:ext cx="4359140" cy="844338"/>
          </a:xfrm>
          <a:prstGeom prst="rect">
            <a:avLst/>
          </a:prstGeom>
        </p:spPr>
      </p:pic>
      <p:pic>
        <p:nvPicPr>
          <p:cNvPr id="10" name="Imagen 9">
            <a:extLst>
              <a:ext uri="{FF2B5EF4-FFF2-40B4-BE49-F238E27FC236}">
                <a16:creationId xmlns:a16="http://schemas.microsoft.com/office/drawing/2014/main" id="{8846F91E-8C00-1AB0-4FEE-1671D231BE5B}"/>
              </a:ext>
            </a:extLst>
          </p:cNvPr>
          <p:cNvPicPr>
            <a:picLocks noChangeAspect="1"/>
          </p:cNvPicPr>
          <p:nvPr/>
        </p:nvPicPr>
        <p:blipFill>
          <a:blip r:embed="rId6"/>
          <a:stretch>
            <a:fillRect/>
          </a:stretch>
        </p:blipFill>
        <p:spPr>
          <a:xfrm>
            <a:off x="6589294" y="33185"/>
            <a:ext cx="2012955" cy="873841"/>
          </a:xfrm>
          <a:prstGeom prst="rect">
            <a:avLst/>
          </a:prstGeom>
        </p:spPr>
      </p:pic>
    </p:spTree>
    <p:extLst>
      <p:ext uri="{BB962C8B-B14F-4D97-AF65-F5344CB8AC3E}">
        <p14:creationId xmlns:p14="http://schemas.microsoft.com/office/powerpoint/2010/main" val="283769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982066" y="115233"/>
            <a:ext cx="4809134"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Clase País</a:t>
            </a:r>
            <a:endParaRPr sz="4300" dirty="0"/>
          </a:p>
        </p:txBody>
      </p:sp>
      <p:sp>
        <p:nvSpPr>
          <p:cNvPr id="2962" name="Google Shape;2962;p36"/>
          <p:cNvSpPr txBox="1">
            <a:spLocks noGrp="1"/>
          </p:cNvSpPr>
          <p:nvPr>
            <p:ph type="title" idx="2"/>
          </p:nvPr>
        </p:nvSpPr>
        <p:spPr>
          <a:xfrm flipH="1">
            <a:off x="228602" y="-114300"/>
            <a:ext cx="1038386" cy="921361"/>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03</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Imagen 5">
            <a:extLst>
              <a:ext uri="{FF2B5EF4-FFF2-40B4-BE49-F238E27FC236}">
                <a16:creationId xmlns:a16="http://schemas.microsoft.com/office/drawing/2014/main" id="{E86BE727-AB83-B1CC-1A7D-1D82E69846A1}"/>
              </a:ext>
            </a:extLst>
          </p:cNvPr>
          <p:cNvPicPr>
            <a:picLocks noChangeAspect="1"/>
          </p:cNvPicPr>
          <p:nvPr/>
        </p:nvPicPr>
        <p:blipFill>
          <a:blip r:embed="rId3"/>
          <a:stretch>
            <a:fillRect/>
          </a:stretch>
        </p:blipFill>
        <p:spPr>
          <a:xfrm>
            <a:off x="6544664" y="115234"/>
            <a:ext cx="2467369" cy="907782"/>
          </a:xfrm>
          <a:prstGeom prst="rect">
            <a:avLst/>
          </a:prstGeom>
        </p:spPr>
      </p:pic>
      <p:pic>
        <p:nvPicPr>
          <p:cNvPr id="8" name="Imagen 7">
            <a:extLst>
              <a:ext uri="{FF2B5EF4-FFF2-40B4-BE49-F238E27FC236}">
                <a16:creationId xmlns:a16="http://schemas.microsoft.com/office/drawing/2014/main" id="{36FE626A-4295-C5D2-BD67-502D84137083}"/>
              </a:ext>
            </a:extLst>
          </p:cNvPr>
          <p:cNvPicPr>
            <a:picLocks noChangeAspect="1"/>
          </p:cNvPicPr>
          <p:nvPr/>
        </p:nvPicPr>
        <p:blipFill>
          <a:blip r:embed="rId4"/>
          <a:stretch>
            <a:fillRect/>
          </a:stretch>
        </p:blipFill>
        <p:spPr>
          <a:xfrm>
            <a:off x="3886200" y="1118304"/>
            <a:ext cx="4743529" cy="3909963"/>
          </a:xfrm>
          <a:prstGeom prst="rect">
            <a:avLst/>
          </a:prstGeom>
        </p:spPr>
      </p:pic>
      <p:pic>
        <p:nvPicPr>
          <p:cNvPr id="10" name="Imagen 9">
            <a:extLst>
              <a:ext uri="{FF2B5EF4-FFF2-40B4-BE49-F238E27FC236}">
                <a16:creationId xmlns:a16="http://schemas.microsoft.com/office/drawing/2014/main" id="{B68FAC19-49B7-1B0E-6055-32550823A4E1}"/>
              </a:ext>
            </a:extLst>
          </p:cNvPr>
          <p:cNvPicPr>
            <a:picLocks noChangeAspect="1"/>
          </p:cNvPicPr>
          <p:nvPr/>
        </p:nvPicPr>
        <p:blipFill>
          <a:blip r:embed="rId5"/>
          <a:stretch>
            <a:fillRect/>
          </a:stretch>
        </p:blipFill>
        <p:spPr>
          <a:xfrm>
            <a:off x="781615" y="3834643"/>
            <a:ext cx="2505075" cy="781050"/>
          </a:xfrm>
          <a:prstGeom prst="rect">
            <a:avLst/>
          </a:prstGeom>
        </p:spPr>
      </p:pic>
      <p:pic>
        <p:nvPicPr>
          <p:cNvPr id="12" name="Imagen 11">
            <a:extLst>
              <a:ext uri="{FF2B5EF4-FFF2-40B4-BE49-F238E27FC236}">
                <a16:creationId xmlns:a16="http://schemas.microsoft.com/office/drawing/2014/main" id="{BD08F242-B705-8AD1-BA5F-FB7582D39CD7}"/>
              </a:ext>
            </a:extLst>
          </p:cNvPr>
          <p:cNvPicPr>
            <a:picLocks noChangeAspect="1"/>
          </p:cNvPicPr>
          <p:nvPr/>
        </p:nvPicPr>
        <p:blipFill>
          <a:blip r:embed="rId6"/>
          <a:stretch>
            <a:fillRect/>
          </a:stretch>
        </p:blipFill>
        <p:spPr>
          <a:xfrm>
            <a:off x="762543" y="1114410"/>
            <a:ext cx="2543221" cy="2595256"/>
          </a:xfrm>
          <a:prstGeom prst="rect">
            <a:avLst/>
          </a:prstGeom>
        </p:spPr>
      </p:pic>
    </p:spTree>
    <p:extLst>
      <p:ext uri="{BB962C8B-B14F-4D97-AF65-F5344CB8AC3E}">
        <p14:creationId xmlns:p14="http://schemas.microsoft.com/office/powerpoint/2010/main" val="225885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2167433" y="122004"/>
            <a:ext cx="4809134"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Diseño completo</a:t>
            </a:r>
            <a:endParaRPr sz="4300" dirty="0"/>
          </a:p>
        </p:txBody>
      </p:sp>
      <p:sp>
        <p:nvSpPr>
          <p:cNvPr id="2962" name="Google Shape;2962;p36"/>
          <p:cNvSpPr txBox="1">
            <a:spLocks noGrp="1"/>
          </p:cNvSpPr>
          <p:nvPr>
            <p:ph type="title" idx="2"/>
          </p:nvPr>
        </p:nvSpPr>
        <p:spPr>
          <a:xfrm flipH="1">
            <a:off x="228602" y="-114300"/>
            <a:ext cx="1038386" cy="921361"/>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04</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348EA96F-C6DF-BCD9-F25E-F019FE01127F}"/>
              </a:ext>
            </a:extLst>
          </p:cNvPr>
          <p:cNvPicPr>
            <a:picLocks noChangeAspect="1"/>
          </p:cNvPicPr>
          <p:nvPr/>
        </p:nvPicPr>
        <p:blipFill>
          <a:blip r:embed="rId3"/>
          <a:stretch>
            <a:fillRect/>
          </a:stretch>
        </p:blipFill>
        <p:spPr>
          <a:xfrm>
            <a:off x="500838" y="1048154"/>
            <a:ext cx="2356254" cy="2274298"/>
          </a:xfrm>
          <a:prstGeom prst="rect">
            <a:avLst/>
          </a:prstGeom>
        </p:spPr>
      </p:pic>
      <p:pic>
        <p:nvPicPr>
          <p:cNvPr id="5" name="Imagen 4">
            <a:extLst>
              <a:ext uri="{FF2B5EF4-FFF2-40B4-BE49-F238E27FC236}">
                <a16:creationId xmlns:a16="http://schemas.microsoft.com/office/drawing/2014/main" id="{59D9824F-8F04-2FAF-6DB0-95D715991C9A}"/>
              </a:ext>
            </a:extLst>
          </p:cNvPr>
          <p:cNvPicPr>
            <a:picLocks noChangeAspect="1"/>
          </p:cNvPicPr>
          <p:nvPr/>
        </p:nvPicPr>
        <p:blipFill>
          <a:blip r:embed="rId4"/>
          <a:stretch>
            <a:fillRect/>
          </a:stretch>
        </p:blipFill>
        <p:spPr>
          <a:xfrm>
            <a:off x="3192222" y="966794"/>
            <a:ext cx="2547183" cy="2515442"/>
          </a:xfrm>
          <a:prstGeom prst="rect">
            <a:avLst/>
          </a:prstGeom>
        </p:spPr>
      </p:pic>
      <p:pic>
        <p:nvPicPr>
          <p:cNvPr id="9" name="Imagen 8">
            <a:extLst>
              <a:ext uri="{FF2B5EF4-FFF2-40B4-BE49-F238E27FC236}">
                <a16:creationId xmlns:a16="http://schemas.microsoft.com/office/drawing/2014/main" id="{C3A092A3-B051-E4CD-0CD9-4FDEA79F41F2}"/>
              </a:ext>
            </a:extLst>
          </p:cNvPr>
          <p:cNvPicPr>
            <a:picLocks noChangeAspect="1"/>
          </p:cNvPicPr>
          <p:nvPr/>
        </p:nvPicPr>
        <p:blipFill>
          <a:blip r:embed="rId5"/>
          <a:stretch>
            <a:fillRect/>
          </a:stretch>
        </p:blipFill>
        <p:spPr>
          <a:xfrm>
            <a:off x="6099941" y="886980"/>
            <a:ext cx="2543221" cy="2595256"/>
          </a:xfrm>
          <a:prstGeom prst="rect">
            <a:avLst/>
          </a:prstGeom>
        </p:spPr>
      </p:pic>
      <p:pic>
        <p:nvPicPr>
          <p:cNvPr id="11" name="Imagen 10">
            <a:extLst>
              <a:ext uri="{FF2B5EF4-FFF2-40B4-BE49-F238E27FC236}">
                <a16:creationId xmlns:a16="http://schemas.microsoft.com/office/drawing/2014/main" id="{4F4E7953-05AD-70C2-4D7F-3193AF1A33EB}"/>
              </a:ext>
            </a:extLst>
          </p:cNvPr>
          <p:cNvPicPr>
            <a:picLocks noChangeAspect="1"/>
          </p:cNvPicPr>
          <p:nvPr/>
        </p:nvPicPr>
        <p:blipFill>
          <a:blip r:embed="rId6"/>
          <a:stretch>
            <a:fillRect/>
          </a:stretch>
        </p:blipFill>
        <p:spPr>
          <a:xfrm>
            <a:off x="163889" y="3790172"/>
            <a:ext cx="3576944" cy="1073707"/>
          </a:xfrm>
          <a:prstGeom prst="rect">
            <a:avLst/>
          </a:prstGeom>
        </p:spPr>
      </p:pic>
      <p:pic>
        <p:nvPicPr>
          <p:cNvPr id="13" name="Imagen 12">
            <a:extLst>
              <a:ext uri="{FF2B5EF4-FFF2-40B4-BE49-F238E27FC236}">
                <a16:creationId xmlns:a16="http://schemas.microsoft.com/office/drawing/2014/main" id="{0EF0E749-D651-4AE7-6C95-9B6745638F4F}"/>
              </a:ext>
            </a:extLst>
          </p:cNvPr>
          <p:cNvPicPr>
            <a:picLocks noChangeAspect="1"/>
          </p:cNvPicPr>
          <p:nvPr/>
        </p:nvPicPr>
        <p:blipFill>
          <a:blip r:embed="rId7"/>
          <a:stretch>
            <a:fillRect/>
          </a:stretch>
        </p:blipFill>
        <p:spPr>
          <a:xfrm>
            <a:off x="3928709" y="3726951"/>
            <a:ext cx="4629150" cy="600075"/>
          </a:xfrm>
          <a:prstGeom prst="rect">
            <a:avLst/>
          </a:prstGeom>
        </p:spPr>
      </p:pic>
      <p:pic>
        <p:nvPicPr>
          <p:cNvPr id="14" name="Imagen 13">
            <a:extLst>
              <a:ext uri="{FF2B5EF4-FFF2-40B4-BE49-F238E27FC236}">
                <a16:creationId xmlns:a16="http://schemas.microsoft.com/office/drawing/2014/main" id="{50AF3D57-BB25-7D4C-D823-8502B52021ED}"/>
              </a:ext>
            </a:extLst>
          </p:cNvPr>
          <p:cNvPicPr>
            <a:picLocks noChangeAspect="1"/>
          </p:cNvPicPr>
          <p:nvPr/>
        </p:nvPicPr>
        <p:blipFill>
          <a:blip r:embed="rId8"/>
          <a:stretch>
            <a:fillRect/>
          </a:stretch>
        </p:blipFill>
        <p:spPr>
          <a:xfrm>
            <a:off x="3928709" y="4443816"/>
            <a:ext cx="4714453" cy="535733"/>
          </a:xfrm>
          <a:prstGeom prst="rect">
            <a:avLst/>
          </a:prstGeom>
        </p:spPr>
      </p:pic>
    </p:spTree>
    <p:extLst>
      <p:ext uri="{BB962C8B-B14F-4D97-AF65-F5344CB8AC3E}">
        <p14:creationId xmlns:p14="http://schemas.microsoft.com/office/powerpoint/2010/main" val="397810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2" name="Google Shape;2962;p36"/>
          <p:cNvSpPr txBox="1">
            <a:spLocks noGrp="1"/>
          </p:cNvSpPr>
          <p:nvPr>
            <p:ph type="title" idx="2"/>
          </p:nvPr>
        </p:nvSpPr>
        <p:spPr>
          <a:xfrm flipH="1">
            <a:off x="228602" y="-114300"/>
            <a:ext cx="1038386" cy="921361"/>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04</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Imagen 17">
            <a:extLst>
              <a:ext uri="{FF2B5EF4-FFF2-40B4-BE49-F238E27FC236}">
                <a16:creationId xmlns:a16="http://schemas.microsoft.com/office/drawing/2014/main" id="{A4D3F084-9F0B-D816-471B-15722EA27B87}"/>
              </a:ext>
            </a:extLst>
          </p:cNvPr>
          <p:cNvPicPr>
            <a:picLocks noChangeAspect="1"/>
          </p:cNvPicPr>
          <p:nvPr/>
        </p:nvPicPr>
        <p:blipFill>
          <a:blip r:embed="rId3"/>
          <a:stretch>
            <a:fillRect/>
          </a:stretch>
        </p:blipFill>
        <p:spPr>
          <a:xfrm>
            <a:off x="1266988" y="134186"/>
            <a:ext cx="3962958" cy="4875127"/>
          </a:xfrm>
          <a:prstGeom prst="rect">
            <a:avLst/>
          </a:prstGeom>
        </p:spPr>
      </p:pic>
      <p:pic>
        <p:nvPicPr>
          <p:cNvPr id="20" name="Imagen 19">
            <a:extLst>
              <a:ext uri="{FF2B5EF4-FFF2-40B4-BE49-F238E27FC236}">
                <a16:creationId xmlns:a16="http://schemas.microsoft.com/office/drawing/2014/main" id="{4A8E574D-2518-2C7E-43CE-C7C8D434158B}"/>
              </a:ext>
            </a:extLst>
          </p:cNvPr>
          <p:cNvPicPr>
            <a:picLocks noChangeAspect="1"/>
          </p:cNvPicPr>
          <p:nvPr/>
        </p:nvPicPr>
        <p:blipFill>
          <a:blip r:embed="rId4"/>
          <a:stretch>
            <a:fillRect/>
          </a:stretch>
        </p:blipFill>
        <p:spPr>
          <a:xfrm>
            <a:off x="5268432" y="1520314"/>
            <a:ext cx="3767910" cy="2292145"/>
          </a:xfrm>
          <a:prstGeom prst="rect">
            <a:avLst/>
          </a:prstGeom>
        </p:spPr>
      </p:pic>
      <p:sp>
        <p:nvSpPr>
          <p:cNvPr id="21" name="Google Shape;2961;p36">
            <a:extLst>
              <a:ext uri="{FF2B5EF4-FFF2-40B4-BE49-F238E27FC236}">
                <a16:creationId xmlns:a16="http://schemas.microsoft.com/office/drawing/2014/main" id="{B41F66A3-A114-6C6B-2F09-EC6EAC4D9BD1}"/>
              </a:ext>
            </a:extLst>
          </p:cNvPr>
          <p:cNvSpPr txBox="1">
            <a:spLocks noGrp="1"/>
          </p:cNvSpPr>
          <p:nvPr>
            <p:ph type="title"/>
          </p:nvPr>
        </p:nvSpPr>
        <p:spPr>
          <a:xfrm flipH="1">
            <a:off x="3850627" y="203724"/>
            <a:ext cx="4809134"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Quemado</a:t>
            </a:r>
            <a:endParaRPr sz="4300" dirty="0"/>
          </a:p>
        </p:txBody>
      </p:sp>
    </p:spTree>
    <p:extLst>
      <p:ext uri="{BB962C8B-B14F-4D97-AF65-F5344CB8AC3E}">
        <p14:creationId xmlns:p14="http://schemas.microsoft.com/office/powerpoint/2010/main" val="278527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2" name="Google Shape;2962;p36"/>
          <p:cNvSpPr txBox="1">
            <a:spLocks noGrp="1"/>
          </p:cNvSpPr>
          <p:nvPr>
            <p:ph type="title" idx="2"/>
          </p:nvPr>
        </p:nvSpPr>
        <p:spPr>
          <a:xfrm flipH="1">
            <a:off x="228602" y="-114300"/>
            <a:ext cx="1038386" cy="921361"/>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04</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9B5A00B8-1E1E-084C-069F-AD86E76A7C1F}"/>
              </a:ext>
            </a:extLst>
          </p:cNvPr>
          <p:cNvPicPr>
            <a:picLocks noChangeAspect="1"/>
          </p:cNvPicPr>
          <p:nvPr/>
        </p:nvPicPr>
        <p:blipFill>
          <a:blip r:embed="rId3"/>
          <a:stretch>
            <a:fillRect/>
          </a:stretch>
        </p:blipFill>
        <p:spPr>
          <a:xfrm>
            <a:off x="1540285" y="204787"/>
            <a:ext cx="3600450" cy="1076325"/>
          </a:xfrm>
          <a:prstGeom prst="rect">
            <a:avLst/>
          </a:prstGeom>
        </p:spPr>
      </p:pic>
      <p:pic>
        <p:nvPicPr>
          <p:cNvPr id="12" name="Imagen 11">
            <a:extLst>
              <a:ext uri="{FF2B5EF4-FFF2-40B4-BE49-F238E27FC236}">
                <a16:creationId xmlns:a16="http://schemas.microsoft.com/office/drawing/2014/main" id="{03EFE0AA-6273-3B63-9FC4-9D6B9EFA0803}"/>
              </a:ext>
            </a:extLst>
          </p:cNvPr>
          <p:cNvPicPr>
            <a:picLocks noChangeAspect="1"/>
          </p:cNvPicPr>
          <p:nvPr/>
        </p:nvPicPr>
        <p:blipFill>
          <a:blip r:embed="rId4"/>
          <a:stretch>
            <a:fillRect/>
          </a:stretch>
        </p:blipFill>
        <p:spPr>
          <a:xfrm>
            <a:off x="467047" y="1440519"/>
            <a:ext cx="4039507" cy="3449739"/>
          </a:xfrm>
          <a:prstGeom prst="rect">
            <a:avLst/>
          </a:prstGeom>
        </p:spPr>
      </p:pic>
      <p:pic>
        <p:nvPicPr>
          <p:cNvPr id="14" name="Imagen 13">
            <a:extLst>
              <a:ext uri="{FF2B5EF4-FFF2-40B4-BE49-F238E27FC236}">
                <a16:creationId xmlns:a16="http://schemas.microsoft.com/office/drawing/2014/main" id="{783CE0B8-ABC0-2297-2100-24973F504213}"/>
              </a:ext>
            </a:extLst>
          </p:cNvPr>
          <p:cNvPicPr>
            <a:picLocks noChangeAspect="1"/>
          </p:cNvPicPr>
          <p:nvPr/>
        </p:nvPicPr>
        <p:blipFill>
          <a:blip r:embed="rId5"/>
          <a:stretch>
            <a:fillRect/>
          </a:stretch>
        </p:blipFill>
        <p:spPr>
          <a:xfrm>
            <a:off x="5243871" y="1484242"/>
            <a:ext cx="3134339" cy="3362291"/>
          </a:xfrm>
          <a:prstGeom prst="rect">
            <a:avLst/>
          </a:prstGeom>
        </p:spPr>
      </p:pic>
      <p:pic>
        <p:nvPicPr>
          <p:cNvPr id="4098" name="Picture 2" descr="89000+ Flecha PNG Imágenes | Pngtree">
            <a:extLst>
              <a:ext uri="{FF2B5EF4-FFF2-40B4-BE49-F238E27FC236}">
                <a16:creationId xmlns:a16="http://schemas.microsoft.com/office/drawing/2014/main" id="{E51EBB27-E7A1-B755-B21A-9846373BF68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889" b="91667" l="4375" r="96094">
                        <a14:foregroundMark x1="7969" y1="47778" x2="8750" y2="45833"/>
                        <a14:foregroundMark x1="5313" y1="44444" x2="4375" y2="56389"/>
                        <a14:foregroundMark x1="67188" y1="91667" x2="74844" y2="89722"/>
                        <a14:foregroundMark x1="92656" y1="57500" x2="90000" y2="40833"/>
                        <a14:foregroundMark x1="69531" y1="9722" x2="73281" y2="8889"/>
                        <a14:foregroundMark x1="96094" y1="48611" x2="95781" y2="53611"/>
                      </a14:backgroundRemoval>
                    </a14:imgEffect>
                  </a14:imgLayer>
                </a14:imgProps>
              </a:ext>
              <a:ext uri="{28A0092B-C50C-407E-A947-70E740481C1C}">
                <a14:useLocalDpi xmlns:a14="http://schemas.microsoft.com/office/drawing/2010/main" val="0"/>
              </a:ext>
            </a:extLst>
          </a:blip>
          <a:srcRect/>
          <a:stretch>
            <a:fillRect/>
          </a:stretch>
        </p:blipFill>
        <p:spPr bwMode="auto">
          <a:xfrm>
            <a:off x="3612506" y="3064009"/>
            <a:ext cx="1528229" cy="63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00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TEORICA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01</a:t>
            </a:r>
            <a:endParaRPr dirty="0"/>
          </a:p>
        </p:txBody>
      </p:sp>
    </p:spTree>
    <p:extLst>
      <p:ext uri="{BB962C8B-B14F-4D97-AF65-F5344CB8AC3E}">
        <p14:creationId xmlns:p14="http://schemas.microsoft.com/office/powerpoint/2010/main" val="27060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2" name="Google Shape;2962;p36"/>
          <p:cNvSpPr txBox="1">
            <a:spLocks noGrp="1"/>
          </p:cNvSpPr>
          <p:nvPr>
            <p:ph type="title" idx="2"/>
          </p:nvPr>
        </p:nvSpPr>
        <p:spPr>
          <a:xfrm flipH="1">
            <a:off x="228602" y="-114300"/>
            <a:ext cx="1038386" cy="921361"/>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04</a:t>
            </a:r>
            <a:endParaRPr sz="96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280B3BB7-6FFB-9515-39EF-A33110357CB4}"/>
              </a:ext>
            </a:extLst>
          </p:cNvPr>
          <p:cNvPicPr>
            <a:picLocks noChangeAspect="1"/>
          </p:cNvPicPr>
          <p:nvPr/>
        </p:nvPicPr>
        <p:blipFill>
          <a:blip r:embed="rId3"/>
          <a:stretch>
            <a:fillRect/>
          </a:stretch>
        </p:blipFill>
        <p:spPr>
          <a:xfrm>
            <a:off x="1207994" y="221144"/>
            <a:ext cx="3890922" cy="4701212"/>
          </a:xfrm>
          <a:prstGeom prst="rect">
            <a:avLst/>
          </a:prstGeom>
        </p:spPr>
      </p:pic>
      <p:pic>
        <p:nvPicPr>
          <p:cNvPr id="6" name="Imagen 5">
            <a:extLst>
              <a:ext uri="{FF2B5EF4-FFF2-40B4-BE49-F238E27FC236}">
                <a16:creationId xmlns:a16="http://schemas.microsoft.com/office/drawing/2014/main" id="{57FCAAAF-F492-7EF6-2518-F411C198537C}"/>
              </a:ext>
            </a:extLst>
          </p:cNvPr>
          <p:cNvPicPr>
            <a:picLocks noChangeAspect="1"/>
          </p:cNvPicPr>
          <p:nvPr/>
        </p:nvPicPr>
        <p:blipFill rotWithShape="1">
          <a:blip r:embed="rId4"/>
          <a:srcRect t="22776"/>
          <a:stretch/>
        </p:blipFill>
        <p:spPr>
          <a:xfrm>
            <a:off x="5170510" y="1047366"/>
            <a:ext cx="3789133" cy="3048768"/>
          </a:xfrm>
          <a:prstGeom prst="rect">
            <a:avLst/>
          </a:prstGeom>
        </p:spPr>
      </p:pic>
    </p:spTree>
    <p:extLst>
      <p:ext uri="{BB962C8B-B14F-4D97-AF65-F5344CB8AC3E}">
        <p14:creationId xmlns:p14="http://schemas.microsoft.com/office/powerpoint/2010/main" val="94222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15462" y="245986"/>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QUE ES POO</a:t>
            </a:r>
            <a:endParaRPr dirty="0"/>
          </a:p>
        </p:txBody>
      </p:sp>
      <p:sp>
        <p:nvSpPr>
          <p:cNvPr id="2970" name="Google Shape;2970;p37"/>
          <p:cNvSpPr txBox="1">
            <a:spLocks noGrp="1"/>
          </p:cNvSpPr>
          <p:nvPr>
            <p:ph type="subTitle" idx="1"/>
          </p:nvPr>
        </p:nvSpPr>
        <p:spPr>
          <a:xfrm>
            <a:off x="715462" y="1319360"/>
            <a:ext cx="4000053" cy="3864768"/>
          </a:xfrm>
          <a:prstGeom prst="rect">
            <a:avLst/>
          </a:prstGeom>
        </p:spPr>
        <p:txBody>
          <a:bodyPr spcFirstLastPara="1" wrap="square" lIns="0" tIns="91425" rIns="0" bIns="91425" anchor="ctr" anchorCtr="0">
            <a:noAutofit/>
          </a:bodyPr>
          <a:lstStyle/>
          <a:p>
            <a:pPr marL="139700" indent="0" algn="ctr" rtl="0">
              <a:buNone/>
            </a:pPr>
            <a:r>
              <a:rPr lang="es-ES" sz="2400" dirty="0">
                <a:solidFill>
                  <a:schemeClr val="bg1"/>
                </a:solidFill>
                <a:latin typeface="Poppins"/>
              </a:rPr>
              <a:t>Conocido como programación orientado a objetos es un paradigma de programación que parte del concepto de objetos</a:t>
            </a:r>
            <a:r>
              <a:rPr lang="es-ES" sz="2400" b="0" i="0" dirty="0">
                <a:solidFill>
                  <a:schemeClr val="bg1"/>
                </a:solidFill>
                <a:effectLst/>
                <a:latin typeface="Poppins"/>
              </a:rPr>
              <a:t> </a:t>
            </a:r>
          </a:p>
          <a:p>
            <a:pPr marL="139700" indent="0" algn="just">
              <a:buNone/>
            </a:pPr>
            <a:br>
              <a:rPr lang="es-ES" sz="2400" dirty="0">
                <a:solidFill>
                  <a:schemeClr val="bg1"/>
                </a:solidFill>
              </a:rPr>
            </a:br>
            <a:endParaRPr lang="es-MX" sz="2400" dirty="0">
              <a:solidFill>
                <a:schemeClr val="bg1"/>
              </a:solidFill>
            </a:endParaRPr>
          </a:p>
        </p:txBody>
      </p:sp>
      <p:pic>
        <p:nvPicPr>
          <p:cNvPr id="2971" name="Google Shape;2971;p37"/>
          <p:cNvPicPr preferRelativeResize="0"/>
          <p:nvPr/>
        </p:nvPicPr>
        <p:blipFill rotWithShape="1">
          <a:blip r:embed="rId3"/>
          <a:srcRect t="619" b="619"/>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38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1337982" y="143564"/>
            <a:ext cx="6239436" cy="5835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Pilares del POO</a:t>
            </a:r>
            <a:endParaRPr dirty="0"/>
          </a:p>
        </p:txBody>
      </p:sp>
      <p:sp>
        <p:nvSpPr>
          <p:cNvPr id="2970" name="Google Shape;2970;p37"/>
          <p:cNvSpPr txBox="1">
            <a:spLocks noGrp="1"/>
          </p:cNvSpPr>
          <p:nvPr>
            <p:ph type="subTitle" idx="1"/>
          </p:nvPr>
        </p:nvSpPr>
        <p:spPr>
          <a:xfrm>
            <a:off x="3042631" y="813437"/>
            <a:ext cx="5243326" cy="791840"/>
          </a:xfrm>
          <a:prstGeom prst="rect">
            <a:avLst/>
          </a:prstGeom>
        </p:spPr>
        <p:txBody>
          <a:bodyPr spcFirstLastPara="1" wrap="square" lIns="0" tIns="91425" rIns="0" bIns="91425" anchor="ctr" anchorCtr="0">
            <a:noAutofit/>
          </a:bodyPr>
          <a:lstStyle/>
          <a:p>
            <a:pPr marL="139700" indent="0" algn="ctr">
              <a:buNone/>
            </a:pPr>
            <a:r>
              <a:rPr lang="es-ES" sz="1800" dirty="0">
                <a:solidFill>
                  <a:schemeClr val="bg1"/>
                </a:solidFill>
              </a:rPr>
              <a:t>Cuando separamos datos de un objeto para generar un molde (clase)</a:t>
            </a:r>
            <a:br>
              <a:rPr lang="es-ES" sz="1800" dirty="0">
                <a:solidFill>
                  <a:schemeClr val="bg1"/>
                </a:solidFill>
              </a:rPr>
            </a:br>
            <a:endParaRPr lang="es-MX" dirty="0">
              <a:solidFill>
                <a:schemeClr val="bg1"/>
              </a:solidFill>
            </a:endParaRP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0;p37">
            <a:extLst>
              <a:ext uri="{FF2B5EF4-FFF2-40B4-BE49-F238E27FC236}">
                <a16:creationId xmlns:a16="http://schemas.microsoft.com/office/drawing/2014/main" id="{082DCB8B-C6BE-4001-973E-A3EC7B2905FD}"/>
              </a:ext>
            </a:extLst>
          </p:cNvPr>
          <p:cNvSpPr txBox="1">
            <a:spLocks/>
          </p:cNvSpPr>
          <p:nvPr/>
        </p:nvSpPr>
        <p:spPr>
          <a:xfrm>
            <a:off x="3003544" y="1958978"/>
            <a:ext cx="5243326" cy="68830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sz="1800" dirty="0">
                <a:solidFill>
                  <a:schemeClr val="bg1"/>
                </a:solidFill>
              </a:rPr>
              <a:t>Se utiliza para ciertos método o propiedad inalterables</a:t>
            </a:r>
            <a:endParaRPr lang="es-MX" dirty="0">
              <a:solidFill>
                <a:schemeClr val="bg1"/>
              </a:solidFill>
            </a:endParaRPr>
          </a:p>
        </p:txBody>
      </p:sp>
      <p:sp>
        <p:nvSpPr>
          <p:cNvPr id="22" name="Google Shape;2970;p37">
            <a:extLst>
              <a:ext uri="{FF2B5EF4-FFF2-40B4-BE49-F238E27FC236}">
                <a16:creationId xmlns:a16="http://schemas.microsoft.com/office/drawing/2014/main" id="{3780A114-7B7A-493A-8D32-50E55C42CE66}"/>
              </a:ext>
            </a:extLst>
          </p:cNvPr>
          <p:cNvSpPr txBox="1">
            <a:spLocks/>
          </p:cNvSpPr>
          <p:nvPr/>
        </p:nvSpPr>
        <p:spPr>
          <a:xfrm>
            <a:off x="2786077" y="2893630"/>
            <a:ext cx="6009287" cy="68830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sz="2000" dirty="0">
                <a:solidFill>
                  <a:schemeClr val="bg1"/>
                </a:solidFill>
              </a:rPr>
              <a:t>Nos permite crear nuevas clases a partir de otras ya existentes</a:t>
            </a:r>
            <a:endParaRPr lang="es-MX" sz="1600" dirty="0">
              <a:solidFill>
                <a:schemeClr val="bg1"/>
              </a:solidFill>
            </a:endParaRPr>
          </a:p>
        </p:txBody>
      </p:sp>
      <p:sp>
        <p:nvSpPr>
          <p:cNvPr id="25" name="Google Shape;2970;p37">
            <a:extLst>
              <a:ext uri="{FF2B5EF4-FFF2-40B4-BE49-F238E27FC236}">
                <a16:creationId xmlns:a16="http://schemas.microsoft.com/office/drawing/2014/main" id="{A3707FA3-60EF-498B-8B5F-1920C75EFA8F}"/>
              </a:ext>
            </a:extLst>
          </p:cNvPr>
          <p:cNvSpPr txBox="1">
            <a:spLocks/>
          </p:cNvSpPr>
          <p:nvPr/>
        </p:nvSpPr>
        <p:spPr>
          <a:xfrm>
            <a:off x="2786076" y="4092926"/>
            <a:ext cx="6009287" cy="688305"/>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sz="1600" dirty="0">
                <a:solidFill>
                  <a:schemeClr val="bg1"/>
                </a:solidFill>
              </a:rPr>
              <a:t>Se utiliza para crear métodos con el mismo nombre pero con diferente comportamiento</a:t>
            </a:r>
          </a:p>
        </p:txBody>
      </p:sp>
      <p:sp>
        <p:nvSpPr>
          <p:cNvPr id="2" name="Google Shape;2969;p37">
            <a:extLst>
              <a:ext uri="{FF2B5EF4-FFF2-40B4-BE49-F238E27FC236}">
                <a16:creationId xmlns:a16="http://schemas.microsoft.com/office/drawing/2014/main" id="{32995126-51BE-454B-B8CA-44287018409F}"/>
              </a:ext>
            </a:extLst>
          </p:cNvPr>
          <p:cNvSpPr txBox="1">
            <a:spLocks/>
          </p:cNvSpPr>
          <p:nvPr/>
        </p:nvSpPr>
        <p:spPr>
          <a:xfrm>
            <a:off x="163236" y="688043"/>
            <a:ext cx="2995259" cy="5337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1800" dirty="0"/>
              <a:t>ABSTRACCIÓN</a:t>
            </a:r>
          </a:p>
        </p:txBody>
      </p:sp>
      <p:sp>
        <p:nvSpPr>
          <p:cNvPr id="3" name="Google Shape;2969;p37">
            <a:extLst>
              <a:ext uri="{FF2B5EF4-FFF2-40B4-BE49-F238E27FC236}">
                <a16:creationId xmlns:a16="http://schemas.microsoft.com/office/drawing/2014/main" id="{BE94E34F-9AF0-A20D-7D22-742FBF020A1D}"/>
              </a:ext>
            </a:extLst>
          </p:cNvPr>
          <p:cNvSpPr txBox="1">
            <a:spLocks/>
          </p:cNvSpPr>
          <p:nvPr/>
        </p:nvSpPr>
        <p:spPr>
          <a:xfrm>
            <a:off x="163236" y="1905647"/>
            <a:ext cx="2995259" cy="5337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1800" dirty="0"/>
              <a:t>ENCAPSULAMIENTO</a:t>
            </a:r>
          </a:p>
        </p:txBody>
      </p:sp>
      <p:sp>
        <p:nvSpPr>
          <p:cNvPr id="4" name="Google Shape;2969;p37">
            <a:extLst>
              <a:ext uri="{FF2B5EF4-FFF2-40B4-BE49-F238E27FC236}">
                <a16:creationId xmlns:a16="http://schemas.microsoft.com/office/drawing/2014/main" id="{B9950ED8-324B-CB81-EA1C-44046B994067}"/>
              </a:ext>
            </a:extLst>
          </p:cNvPr>
          <p:cNvSpPr txBox="1">
            <a:spLocks/>
          </p:cNvSpPr>
          <p:nvPr/>
        </p:nvSpPr>
        <p:spPr>
          <a:xfrm>
            <a:off x="163236" y="3008275"/>
            <a:ext cx="2995259" cy="5337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1800" dirty="0"/>
              <a:t>HERENCIA</a:t>
            </a:r>
          </a:p>
        </p:txBody>
      </p:sp>
      <p:sp>
        <p:nvSpPr>
          <p:cNvPr id="6" name="Google Shape;2969;p37">
            <a:extLst>
              <a:ext uri="{FF2B5EF4-FFF2-40B4-BE49-F238E27FC236}">
                <a16:creationId xmlns:a16="http://schemas.microsoft.com/office/drawing/2014/main" id="{AC0A494C-63D0-4851-E255-3197A35326CE}"/>
              </a:ext>
            </a:extLst>
          </p:cNvPr>
          <p:cNvSpPr txBox="1">
            <a:spLocks/>
          </p:cNvSpPr>
          <p:nvPr/>
        </p:nvSpPr>
        <p:spPr>
          <a:xfrm>
            <a:off x="47372" y="4067831"/>
            <a:ext cx="2995259" cy="5337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1800" dirty="0"/>
              <a:t>POLIMORFISMO</a:t>
            </a:r>
          </a:p>
        </p:txBody>
      </p:sp>
    </p:spTree>
    <p:extLst>
      <p:ext uri="{BB962C8B-B14F-4D97-AF65-F5344CB8AC3E}">
        <p14:creationId xmlns:p14="http://schemas.microsoft.com/office/powerpoint/2010/main" val="175509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090032" y="11021"/>
            <a:ext cx="4401810"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Encapsulamiento</a:t>
            </a:r>
            <a:endParaRPr sz="3200" dirty="0"/>
          </a:p>
        </p:txBody>
      </p:sp>
      <p:sp>
        <p:nvSpPr>
          <p:cNvPr id="2970" name="Google Shape;2970;p37"/>
          <p:cNvSpPr txBox="1">
            <a:spLocks noGrp="1"/>
          </p:cNvSpPr>
          <p:nvPr>
            <p:ph type="subTitle" idx="1"/>
          </p:nvPr>
        </p:nvSpPr>
        <p:spPr>
          <a:xfrm>
            <a:off x="677032" y="628479"/>
            <a:ext cx="7789935" cy="791840"/>
          </a:xfrm>
          <a:prstGeom prst="rect">
            <a:avLst/>
          </a:prstGeom>
        </p:spPr>
        <p:txBody>
          <a:bodyPr spcFirstLastPara="1" wrap="square" lIns="0" tIns="91425" rIns="0" bIns="91425" anchor="ctr" anchorCtr="0">
            <a:noAutofit/>
          </a:bodyPr>
          <a:lstStyle/>
          <a:p>
            <a:pPr marL="139700" indent="0" algn="ctr">
              <a:buNone/>
            </a:pPr>
            <a:r>
              <a:rPr lang="es-ES" dirty="0">
                <a:solidFill>
                  <a:schemeClr val="bg1"/>
                </a:solidFill>
              </a:rPr>
              <a:t>Es un principio fundamental y consiste en ocultar el estado interno del objetivo y obliga que toda interacción se realice a través de los métodos del objeto </a:t>
            </a: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F42C87BB-46AF-0659-E21F-3C30B1B50041}"/>
              </a:ext>
            </a:extLst>
          </p:cNvPr>
          <p:cNvPicPr>
            <a:picLocks noChangeAspect="1"/>
          </p:cNvPicPr>
          <p:nvPr/>
        </p:nvPicPr>
        <p:blipFill>
          <a:blip r:embed="rId3"/>
          <a:stretch>
            <a:fillRect/>
          </a:stretch>
        </p:blipFill>
        <p:spPr>
          <a:xfrm>
            <a:off x="881761" y="1747037"/>
            <a:ext cx="2534848" cy="2320794"/>
          </a:xfrm>
          <a:prstGeom prst="rect">
            <a:avLst/>
          </a:prstGeom>
        </p:spPr>
      </p:pic>
      <p:pic>
        <p:nvPicPr>
          <p:cNvPr id="7" name="Imagen 6">
            <a:extLst>
              <a:ext uri="{FF2B5EF4-FFF2-40B4-BE49-F238E27FC236}">
                <a16:creationId xmlns:a16="http://schemas.microsoft.com/office/drawing/2014/main" id="{C01BD6B3-E6AB-5173-B40E-B2C949076E47}"/>
              </a:ext>
            </a:extLst>
          </p:cNvPr>
          <p:cNvPicPr>
            <a:picLocks noChangeAspect="1"/>
          </p:cNvPicPr>
          <p:nvPr/>
        </p:nvPicPr>
        <p:blipFill>
          <a:blip r:embed="rId4"/>
          <a:stretch>
            <a:fillRect/>
          </a:stretch>
        </p:blipFill>
        <p:spPr>
          <a:xfrm>
            <a:off x="3901160" y="1395349"/>
            <a:ext cx="4128278" cy="3664674"/>
          </a:xfrm>
          <a:prstGeom prst="rect">
            <a:avLst/>
          </a:prstGeom>
        </p:spPr>
      </p:pic>
    </p:spTree>
    <p:extLst>
      <p:ext uri="{BB962C8B-B14F-4D97-AF65-F5344CB8AC3E}">
        <p14:creationId xmlns:p14="http://schemas.microsoft.com/office/powerpoint/2010/main" val="174039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090032" y="11021"/>
            <a:ext cx="4401810"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Abstracción</a:t>
            </a:r>
            <a:endParaRPr sz="3200" dirty="0"/>
          </a:p>
        </p:txBody>
      </p:sp>
      <p:sp>
        <p:nvSpPr>
          <p:cNvPr id="2970" name="Google Shape;2970;p37"/>
          <p:cNvSpPr txBox="1">
            <a:spLocks noGrp="1"/>
          </p:cNvSpPr>
          <p:nvPr>
            <p:ph type="subTitle" idx="1"/>
          </p:nvPr>
        </p:nvSpPr>
        <p:spPr>
          <a:xfrm>
            <a:off x="677032" y="628479"/>
            <a:ext cx="7789935" cy="791840"/>
          </a:xfrm>
          <a:prstGeom prst="rect">
            <a:avLst/>
          </a:prstGeom>
        </p:spPr>
        <p:txBody>
          <a:bodyPr spcFirstLastPara="1" wrap="square" lIns="0" tIns="91425" rIns="0" bIns="91425" anchor="ctr" anchorCtr="0">
            <a:noAutofit/>
          </a:bodyPr>
          <a:lstStyle/>
          <a:p>
            <a:pPr marL="139700" indent="0" algn="ctr">
              <a:buNone/>
            </a:pPr>
            <a:r>
              <a:rPr lang="es-ES" dirty="0">
                <a:solidFill>
                  <a:schemeClr val="bg1"/>
                </a:solidFill>
              </a:rPr>
              <a:t>La abstracción consiste en seleccionar datos de un conjunto más grande para mostrar solo los detalles relevantes del objeto. Ayuda a reducir la complejidad y el esfuerzo de programación. En Java, la abstracción se logra usando clases e interfaces abstractas.</a:t>
            </a: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70;p37">
            <a:extLst>
              <a:ext uri="{FF2B5EF4-FFF2-40B4-BE49-F238E27FC236}">
                <a16:creationId xmlns:a16="http://schemas.microsoft.com/office/drawing/2014/main" id="{F215C455-9DF2-86F9-A62D-E9EB6D6C8217}"/>
              </a:ext>
            </a:extLst>
          </p:cNvPr>
          <p:cNvSpPr txBox="1">
            <a:spLocks/>
          </p:cNvSpPr>
          <p:nvPr/>
        </p:nvSpPr>
        <p:spPr>
          <a:xfrm>
            <a:off x="348636" y="2105019"/>
            <a:ext cx="3114995" cy="2270554"/>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solidFill>
                  <a:schemeClr val="bg1"/>
                </a:solidFill>
              </a:rPr>
              <a:t>Si se quisiera crear una aplicación bancaria y se le pide que recopile toda la información sobre su cliente. Se debe seleccionar solo la información útil para su aplicación bancaria de ese grupo. Datos como nombre, dirección, información fiscal, etc. tienen sentido para una aplicación bancaria</a:t>
            </a:r>
          </a:p>
        </p:txBody>
      </p:sp>
      <p:pic>
        <p:nvPicPr>
          <p:cNvPr id="1026" name="Picture 2">
            <a:extLst>
              <a:ext uri="{FF2B5EF4-FFF2-40B4-BE49-F238E27FC236}">
                <a16:creationId xmlns:a16="http://schemas.microsoft.com/office/drawing/2014/main" id="{6EA04B81-19D0-07AF-F12D-7F791EABC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287" y="2153205"/>
            <a:ext cx="3890156" cy="205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98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090032" y="11021"/>
            <a:ext cx="4401810"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Herencia</a:t>
            </a:r>
            <a:endParaRPr sz="3200" dirty="0"/>
          </a:p>
        </p:txBody>
      </p:sp>
      <p:sp>
        <p:nvSpPr>
          <p:cNvPr id="2970" name="Google Shape;2970;p37"/>
          <p:cNvSpPr txBox="1">
            <a:spLocks noGrp="1"/>
          </p:cNvSpPr>
          <p:nvPr>
            <p:ph type="subTitle" idx="1"/>
          </p:nvPr>
        </p:nvSpPr>
        <p:spPr>
          <a:xfrm>
            <a:off x="677032" y="899460"/>
            <a:ext cx="7789935" cy="791840"/>
          </a:xfrm>
          <a:prstGeom prst="rect">
            <a:avLst/>
          </a:prstGeom>
        </p:spPr>
        <p:txBody>
          <a:bodyPr spcFirstLastPara="1" wrap="square" lIns="0" tIns="91425" rIns="0" bIns="91425" anchor="ctr" anchorCtr="0">
            <a:noAutofit/>
          </a:bodyPr>
          <a:lstStyle/>
          <a:p>
            <a:pPr marL="139700" indent="0" algn="ctr">
              <a:buNone/>
            </a:pPr>
            <a:r>
              <a:rPr lang="es-ES" dirty="0">
                <a:solidFill>
                  <a:schemeClr val="bg1"/>
                </a:solidFill>
              </a:rPr>
              <a:t>La herencia es un mecanismo que permite la definición de una clase a partir de la definición de otra ya existente. La herencia permite compartir automáticamente métodos y datos entre clases, subclases y objetos.</a:t>
            </a: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Herencia en Java - Ejemplo simple | Creatividad Codificada">
            <a:extLst>
              <a:ext uri="{FF2B5EF4-FFF2-40B4-BE49-F238E27FC236}">
                <a16:creationId xmlns:a16="http://schemas.microsoft.com/office/drawing/2014/main" id="{3EC5B061-3653-3EF6-AB98-EE9791160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891" y="1843990"/>
            <a:ext cx="5744215" cy="287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1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2083259" y="-112170"/>
            <a:ext cx="4401810" cy="7918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t>Polimorfismo</a:t>
            </a:r>
            <a:endParaRPr sz="3200" dirty="0"/>
          </a:p>
        </p:txBody>
      </p:sp>
      <p:sp>
        <p:nvSpPr>
          <p:cNvPr id="2970" name="Google Shape;2970;p37"/>
          <p:cNvSpPr txBox="1">
            <a:spLocks noGrp="1"/>
          </p:cNvSpPr>
          <p:nvPr>
            <p:ph type="subTitle" idx="1"/>
          </p:nvPr>
        </p:nvSpPr>
        <p:spPr>
          <a:xfrm>
            <a:off x="284480" y="558015"/>
            <a:ext cx="8629227" cy="1070232"/>
          </a:xfrm>
          <a:prstGeom prst="rect">
            <a:avLst/>
          </a:prstGeom>
        </p:spPr>
        <p:txBody>
          <a:bodyPr spcFirstLastPara="1" wrap="square" lIns="0" tIns="91425" rIns="0" bIns="91425" anchor="ctr" anchorCtr="0">
            <a:noAutofit/>
          </a:bodyPr>
          <a:lstStyle/>
          <a:p>
            <a:pPr marL="139700" indent="0" algn="ctr">
              <a:buNone/>
            </a:pPr>
            <a:r>
              <a:rPr lang="es-ES" dirty="0">
                <a:solidFill>
                  <a:schemeClr val="bg1"/>
                </a:solidFill>
              </a:rPr>
              <a:t>En programación orientada a objetos, polimorfismo es la capacidad que tienen los objetos de una clase en ofrecer respuesta distinta e independiente en función de los parámetros (diferentes implementaciones) utilizados durante su invocación. Dicho de otro modo el objeto como entidad puede contener valores de diferentes tipos durante la ejecución del programa</a:t>
            </a:r>
          </a:p>
        </p:txBody>
      </p:sp>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7A4E511E-C305-96B6-CA68-F3755BBB369B}"/>
              </a:ext>
            </a:extLst>
          </p:cNvPr>
          <p:cNvPicPr>
            <a:picLocks noChangeAspect="1"/>
          </p:cNvPicPr>
          <p:nvPr/>
        </p:nvPicPr>
        <p:blipFill>
          <a:blip r:embed="rId3"/>
          <a:stretch>
            <a:fillRect/>
          </a:stretch>
        </p:blipFill>
        <p:spPr>
          <a:xfrm>
            <a:off x="3537933" y="1625455"/>
            <a:ext cx="2552514" cy="3450220"/>
          </a:xfrm>
          <a:prstGeom prst="rect">
            <a:avLst/>
          </a:prstGeom>
        </p:spPr>
      </p:pic>
    </p:spTree>
    <p:extLst>
      <p:ext uri="{BB962C8B-B14F-4D97-AF65-F5344CB8AC3E}">
        <p14:creationId xmlns:p14="http://schemas.microsoft.com/office/powerpoint/2010/main" val="186842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596853" y="406400"/>
            <a:ext cx="3784800" cy="4911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r>
              <a:rPr lang="es-MX" dirty="0"/>
              <a:t>ARRAY</a:t>
            </a:r>
            <a:endParaRPr dirty="0"/>
          </a:p>
        </p:txBody>
      </p:sp>
      <p:sp>
        <p:nvSpPr>
          <p:cNvPr id="2970" name="Google Shape;2970;p37"/>
          <p:cNvSpPr txBox="1">
            <a:spLocks noGrp="1"/>
          </p:cNvSpPr>
          <p:nvPr>
            <p:ph type="subTitle" idx="1"/>
          </p:nvPr>
        </p:nvSpPr>
        <p:spPr>
          <a:xfrm>
            <a:off x="158669" y="1454402"/>
            <a:ext cx="4661168" cy="3347100"/>
          </a:xfrm>
          <a:prstGeom prst="rect">
            <a:avLst/>
          </a:prstGeom>
        </p:spPr>
        <p:txBody>
          <a:bodyPr spcFirstLastPara="1" wrap="square" lIns="0" tIns="91425" rIns="0" bIns="91425" anchor="ctr" anchorCtr="0">
            <a:noAutofit/>
          </a:bodyPr>
          <a:lstStyle/>
          <a:p>
            <a:pPr marL="139700" indent="0" algn="just">
              <a:buNone/>
            </a:pPr>
            <a:r>
              <a:rPr lang="es-ES" sz="2800" dirty="0"/>
              <a:t>Una array o arreglo es una colección de variables del mismo tipo, a la que se hace referencia por un nombre común. </a:t>
            </a:r>
            <a:br>
              <a:rPr lang="es-ES" sz="2800" dirty="0"/>
            </a:br>
            <a:br>
              <a:rPr lang="es-ES" sz="2000" dirty="0"/>
            </a:br>
            <a:endParaRPr lang="es-MX" sz="2000" dirty="0"/>
          </a:p>
        </p:txBody>
      </p:sp>
      <p:pic>
        <p:nvPicPr>
          <p:cNvPr id="2971" name="Google Shape;2971;p37"/>
          <p:cNvPicPr preferRelativeResize="0"/>
          <p:nvPr/>
        </p:nvPicPr>
        <p:blipFill rotWithShape="1">
          <a:blip r:embed="rId3"/>
          <a:srcRect l="18417" r="18417"/>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697415"/>
      </p:ext>
    </p:extLst>
  </p:cSld>
  <p:clrMapOvr>
    <a:masterClrMapping/>
  </p:clrMapOvr>
</p:sld>
</file>

<file path=ppt/theme/theme1.xml><?xml version="1.0" encoding="utf-8"?>
<a:theme xmlns:a="http://schemas.openxmlformats.org/drawingml/2006/main" name="Dark Mirror Series Newsletter by Slidesgo">
  <a:themeElements>
    <a:clrScheme name="Simple Light">
      <a:dk1>
        <a:srgbClr val="000000"/>
      </a:dk1>
      <a:lt1>
        <a:srgbClr val="FFFFFF"/>
      </a:lt1>
      <a:dk2>
        <a:srgbClr val="2510A1"/>
      </a:dk2>
      <a:lt2>
        <a:srgbClr val="FFFFFF"/>
      </a:lt2>
      <a:accent1>
        <a:srgbClr val="2510A1"/>
      </a:accent1>
      <a:accent2>
        <a:srgbClr val="69E0F8"/>
      </a:accent2>
      <a:accent3>
        <a:srgbClr val="FFFFFF"/>
      </a:accent3>
      <a:accent4>
        <a:srgbClr val="2510A1"/>
      </a:accent4>
      <a:accent5>
        <a:srgbClr val="69E0F8"/>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482</Words>
  <Application>Microsoft Office PowerPoint</Application>
  <PresentationFormat>Presentación en pantalla (16:9)</PresentationFormat>
  <Paragraphs>63</Paragraphs>
  <Slides>20</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Poppins</vt:lpstr>
      <vt:lpstr>Arial</vt:lpstr>
      <vt:lpstr>Nunito Light</vt:lpstr>
      <vt:lpstr>VT323</vt:lpstr>
      <vt:lpstr>Work Sans</vt:lpstr>
      <vt:lpstr>Proxima Nova</vt:lpstr>
      <vt:lpstr>Dark Mirror Series Newsletter by Slidesgo</vt:lpstr>
      <vt:lpstr>ESTRUCTURA DE DATOS</vt:lpstr>
      <vt:lpstr>PARTE TEORICA</vt:lpstr>
      <vt:lpstr>  QUE ES POO</vt:lpstr>
      <vt:lpstr>Pilares del POO</vt:lpstr>
      <vt:lpstr>Encapsulamiento</vt:lpstr>
      <vt:lpstr>Abstracción</vt:lpstr>
      <vt:lpstr>Herencia</vt:lpstr>
      <vt:lpstr>Polimorfismo</vt:lpstr>
      <vt:lpstr> ARRAY</vt:lpstr>
      <vt:lpstr> Paquetes en Java</vt:lpstr>
      <vt:lpstr> Método Main</vt:lpstr>
      <vt:lpstr>PARTE PRACTICA</vt:lpstr>
      <vt:lpstr>POO EN JAVA</vt:lpstr>
      <vt:lpstr>Clase Provincia</vt:lpstr>
      <vt:lpstr>Clase Departamento</vt:lpstr>
      <vt:lpstr>Clase País</vt:lpstr>
      <vt:lpstr>Diseño completo</vt:lpstr>
      <vt:lpstr>04</vt:lpstr>
      <vt:lpstr>04</vt:lpstr>
      <vt:lpstr>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PC</dc:creator>
  <cp:lastModifiedBy>Freddy Machaca</cp:lastModifiedBy>
  <cp:revision>24</cp:revision>
  <dcterms:modified xsi:type="dcterms:W3CDTF">2022-09-12T01:13:57Z</dcterms:modified>
</cp:coreProperties>
</file>