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0"/>
  </p:notesMasterIdLst>
  <p:sldIdLst>
    <p:sldId id="256" r:id="rId2"/>
    <p:sldId id="312" r:id="rId3"/>
    <p:sldId id="321" r:id="rId4"/>
    <p:sldId id="350" r:id="rId5"/>
    <p:sldId id="352" r:id="rId6"/>
    <p:sldId id="351" r:id="rId7"/>
    <p:sldId id="353" r:id="rId8"/>
    <p:sldId id="354" r:id="rId9"/>
    <p:sldId id="355" r:id="rId10"/>
    <p:sldId id="356" r:id="rId11"/>
    <p:sldId id="332" r:id="rId12"/>
    <p:sldId id="334" r:id="rId13"/>
    <p:sldId id="320" r:id="rId14"/>
    <p:sldId id="337" r:id="rId15"/>
    <p:sldId id="347" r:id="rId16"/>
    <p:sldId id="344" r:id="rId17"/>
    <p:sldId id="345" r:id="rId18"/>
    <p:sldId id="346" r:id="rId19"/>
  </p:sldIdLst>
  <p:sldSz cx="9144000" cy="5143500" type="screen16x9"/>
  <p:notesSz cx="6858000" cy="9144000"/>
  <p:embeddedFontLst>
    <p:embeddedFont>
      <p:font typeface="Nunito Light" pitchFamily="2" charset="0"/>
      <p:regular r:id="rId21"/>
      <p:italic r:id="rId22"/>
    </p:embeddedFont>
    <p:embeddedFont>
      <p:font typeface="Poppins" panose="00000500000000000000" pitchFamily="2" charset="0"/>
      <p:regular r:id="rId23"/>
      <p:bold r:id="rId24"/>
      <p:italic r:id="rId25"/>
      <p:boldItalic r:id="rId26"/>
    </p:embeddedFont>
    <p:embeddedFont>
      <p:font typeface="Proxima Nova" panose="020B0604020202020204" charset="0"/>
      <p:regular r:id="rId27"/>
      <p:bold r:id="rId28"/>
      <p:italic r:id="rId29"/>
      <p:boldItalic r:id="rId30"/>
    </p:embeddedFont>
    <p:embeddedFont>
      <p:font typeface="VT323" panose="020B0604020202020204" charset="0"/>
      <p:regular r:id="rId31"/>
    </p:embeddedFont>
    <p:embeddedFont>
      <p:font typeface="Work Sans"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288B94-A960-4714-990F-DFA6F876A1AE}">
  <a:tblStyle styleId="{C5288B94-A960-4714-990F-DFA6F876A1A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7B79D63-99AC-4BA3-AE55-D0E32E9FA02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116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4"/>
        <p:cNvGrpSpPr/>
        <p:nvPr/>
      </p:nvGrpSpPr>
      <p:grpSpPr>
        <a:xfrm>
          <a:off x="0" y="0"/>
          <a:ext cx="0" cy="0"/>
          <a:chOff x="0" y="0"/>
          <a:chExt cx="0" cy="0"/>
        </a:xfrm>
      </p:grpSpPr>
      <p:sp>
        <p:nvSpPr>
          <p:cNvPr id="2915" name="Google Shape;291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6" name="Google Shape;291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045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839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289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7"/>
        <p:cNvGrpSpPr/>
        <p:nvPr/>
      </p:nvGrpSpPr>
      <p:grpSpPr>
        <a:xfrm>
          <a:off x="0" y="0"/>
          <a:ext cx="0" cy="0"/>
          <a:chOff x="0" y="0"/>
          <a:chExt cx="0" cy="0"/>
        </a:xfrm>
      </p:grpSpPr>
      <p:sp>
        <p:nvSpPr>
          <p:cNvPr id="3018" name="Google Shape;3018;ge2c64a9ea7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9" name="Google Shape;3019;ge2c64a9ea7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394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812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0310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193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795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924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7"/>
        <p:cNvGrpSpPr/>
        <p:nvPr/>
      </p:nvGrpSpPr>
      <p:grpSpPr>
        <a:xfrm>
          <a:off x="0" y="0"/>
          <a:ext cx="0" cy="0"/>
          <a:chOff x="0" y="0"/>
          <a:chExt cx="0" cy="0"/>
        </a:xfrm>
      </p:grpSpPr>
      <p:sp>
        <p:nvSpPr>
          <p:cNvPr id="3018" name="Google Shape;3018;ge2c64a9ea7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9" name="Google Shape;3019;ge2c64a9ea7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410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554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141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350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596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761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798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920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4076" cy="5143500"/>
            <a:chOff x="0" y="0"/>
            <a:chExt cx="9144076" cy="5143500"/>
          </a:xfrm>
        </p:grpSpPr>
        <p:sp>
          <p:nvSpPr>
            <p:cNvPr id="10" name="Google Shape;10;p2"/>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2"/>
          <p:cNvSpPr txBox="1">
            <a:spLocks noGrp="1"/>
          </p:cNvSpPr>
          <p:nvPr>
            <p:ph type="subTitle" idx="1"/>
          </p:nvPr>
        </p:nvSpPr>
        <p:spPr>
          <a:xfrm>
            <a:off x="2307600" y="3926005"/>
            <a:ext cx="4528800" cy="667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Font typeface="Proxima Nova"/>
              <a:buNone/>
              <a:defRPr sz="1800"/>
            </a:lvl1pPr>
            <a:lvl2pPr lvl="1"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2pPr>
            <a:lvl3pPr lvl="2"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3pPr>
            <a:lvl4pPr lvl="3"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4pPr>
            <a:lvl5pPr lvl="4"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5pPr>
            <a:lvl6pPr lvl="5"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6pPr>
            <a:lvl7pPr lvl="6"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7pPr>
            <a:lvl8pPr lvl="7"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8pPr>
            <a:lvl9pPr lvl="8"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9pPr>
          </a:lstStyle>
          <a:p>
            <a:endParaRPr/>
          </a:p>
        </p:txBody>
      </p:sp>
      <p:sp>
        <p:nvSpPr>
          <p:cNvPr id="104" name="Google Shape;104;p2"/>
          <p:cNvSpPr/>
          <p:nvPr/>
        </p:nvSpPr>
        <p:spPr>
          <a:xfrm rot="10800000" flipH="1">
            <a:off x="76" y="6842328"/>
            <a:ext cx="719925" cy="9700"/>
          </a:xfrm>
          <a:custGeom>
            <a:avLst/>
            <a:gdLst/>
            <a:ahLst/>
            <a:cxnLst/>
            <a:rect l="l" t="t" r="r" b="b"/>
            <a:pathLst>
              <a:path w="7679" h="290" extrusionOk="0">
                <a:moveTo>
                  <a:pt x="1" y="0"/>
                </a:moveTo>
                <a:lnTo>
                  <a:pt x="1" y="290"/>
                </a:lnTo>
                <a:lnTo>
                  <a:pt x="7679" y="290"/>
                </a:lnTo>
                <a:lnTo>
                  <a:pt x="76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txBox="1">
            <a:spLocks noGrp="1"/>
          </p:cNvSpPr>
          <p:nvPr>
            <p:ph type="ctrTitle"/>
          </p:nvPr>
        </p:nvSpPr>
        <p:spPr>
          <a:xfrm>
            <a:off x="1396950" y="1046513"/>
            <a:ext cx="6350100" cy="1610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Font typeface="Work Sans"/>
              <a:buNone/>
              <a:defRPr sz="6000">
                <a:latin typeface="Work Sans"/>
                <a:ea typeface="Work Sans"/>
                <a:cs typeface="Work Sans"/>
                <a:sym typeface="Work Sans"/>
              </a:defRPr>
            </a:lvl1pPr>
            <a:lvl2pPr lvl="1"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2pPr>
            <a:lvl3pPr lvl="2"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3pPr>
            <a:lvl4pPr lvl="3"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4pPr>
            <a:lvl5pPr lvl="4"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5pPr>
            <a:lvl6pPr lvl="5"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6pPr>
            <a:lvl7pPr lvl="6"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7pPr>
            <a:lvl8pPr lvl="7"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8pPr>
            <a:lvl9pPr lvl="8"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9pPr>
          </a:lstStyle>
          <a:p>
            <a:endParaRPr/>
          </a:p>
        </p:txBody>
      </p:sp>
      <p:sp>
        <p:nvSpPr>
          <p:cNvPr id="106" name="Google Shape;106;p2"/>
          <p:cNvSpPr/>
          <p:nvPr/>
        </p:nvSpPr>
        <p:spPr>
          <a:xfrm>
            <a:off x="-124857" y="30499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24851" y="2794788"/>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74960" y="3987025"/>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10800000" flipH="1">
            <a:off x="155699" y="2577142"/>
            <a:ext cx="74076" cy="305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714419" y="4576485"/>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74945" y="455928"/>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90361" y="824426"/>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719993" y="1466197"/>
            <a:ext cx="334983" cy="99153"/>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075133" y="3724493"/>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867521" y="4339638"/>
            <a:ext cx="207592" cy="7599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095292" y="4131925"/>
            <a:ext cx="74076" cy="7597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7952261" y="2470676"/>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05409" y="3486834"/>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605409" y="2125167"/>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2"/>
          <p:cNvPicPr preferRelativeResize="0"/>
          <p:nvPr/>
        </p:nvPicPr>
        <p:blipFill rotWithShape="1">
          <a:blip r:embed="rId2">
            <a:alphaModFix/>
          </a:blip>
          <a:srcRect l="-758" t="19250" r="11496" b="21041"/>
          <a:stretch/>
        </p:blipFill>
        <p:spPr>
          <a:xfrm>
            <a:off x="1396950" y="-228301"/>
            <a:ext cx="8030850" cy="5371801"/>
          </a:xfrm>
          <a:prstGeom prst="rect">
            <a:avLst/>
          </a:prstGeom>
          <a:noFill/>
          <a:ln>
            <a:noFill/>
          </a:ln>
        </p:spPr>
      </p:pic>
      <p:sp>
        <p:nvSpPr>
          <p:cNvPr id="121" name="Google Shape;121;p2"/>
          <p:cNvSpPr/>
          <p:nvPr/>
        </p:nvSpPr>
        <p:spPr>
          <a:xfrm>
            <a:off x="8550143" y="2132878"/>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2"/>
        <p:cNvGrpSpPr/>
        <p:nvPr/>
      </p:nvGrpSpPr>
      <p:grpSpPr>
        <a:xfrm>
          <a:off x="0" y="0"/>
          <a:ext cx="0" cy="0"/>
          <a:chOff x="0" y="0"/>
          <a:chExt cx="0" cy="0"/>
        </a:xfrm>
      </p:grpSpPr>
      <p:grpSp>
        <p:nvGrpSpPr>
          <p:cNvPr id="123" name="Google Shape;123;p3"/>
          <p:cNvGrpSpPr/>
          <p:nvPr/>
        </p:nvGrpSpPr>
        <p:grpSpPr>
          <a:xfrm>
            <a:off x="0" y="0"/>
            <a:ext cx="9144076" cy="5143500"/>
            <a:chOff x="0" y="0"/>
            <a:chExt cx="9144076" cy="5143500"/>
          </a:xfrm>
        </p:grpSpPr>
        <p:sp>
          <p:nvSpPr>
            <p:cNvPr id="124" name="Google Shape;124;p3"/>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3"/>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txBox="1">
            <a:spLocks noGrp="1"/>
          </p:cNvSpPr>
          <p:nvPr>
            <p:ph type="title"/>
          </p:nvPr>
        </p:nvSpPr>
        <p:spPr>
          <a:xfrm>
            <a:off x="3751988" y="1798400"/>
            <a:ext cx="3573600" cy="8742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9" name="Google Shape;219;p3"/>
          <p:cNvSpPr txBox="1">
            <a:spLocks noGrp="1"/>
          </p:cNvSpPr>
          <p:nvPr>
            <p:ph type="title" idx="2" hasCustomPrompt="1"/>
          </p:nvPr>
        </p:nvSpPr>
        <p:spPr>
          <a:xfrm>
            <a:off x="1818413" y="1731725"/>
            <a:ext cx="1677000" cy="17673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6000"/>
              <a:buNone/>
              <a:defRPr sz="15000">
                <a:solidFill>
                  <a:schemeClr val="accent5"/>
                </a:solidFill>
                <a:latin typeface="VT323"/>
                <a:ea typeface="VT323"/>
                <a:cs typeface="VT323"/>
                <a:sym typeface="VT323"/>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0" name="Google Shape;220;p3"/>
          <p:cNvSpPr txBox="1">
            <a:spLocks noGrp="1"/>
          </p:cNvSpPr>
          <p:nvPr>
            <p:ph type="subTitle" idx="1"/>
          </p:nvPr>
        </p:nvSpPr>
        <p:spPr>
          <a:xfrm>
            <a:off x="3751988" y="2672575"/>
            <a:ext cx="3573600" cy="858600"/>
          </a:xfrm>
          <a:prstGeom prst="rect">
            <a:avLst/>
          </a:prstGeom>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VT323"/>
                <a:ea typeface="VT323"/>
                <a:cs typeface="VT323"/>
                <a:sym typeface="VT32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221" name="Google Shape;221;p3"/>
          <p:cNvPicPr preferRelativeResize="0"/>
          <p:nvPr/>
        </p:nvPicPr>
        <p:blipFill>
          <a:blip r:embed="rId2">
            <a:alphaModFix/>
          </a:blip>
          <a:stretch>
            <a:fillRect/>
          </a:stretch>
        </p:blipFill>
        <p:spPr>
          <a:xfrm>
            <a:off x="-273075" y="3092551"/>
            <a:ext cx="2607750" cy="2607750"/>
          </a:xfrm>
          <a:prstGeom prst="rect">
            <a:avLst/>
          </a:prstGeom>
          <a:noFill/>
          <a:ln>
            <a:noFill/>
          </a:ln>
        </p:spPr>
      </p:pic>
      <p:pic>
        <p:nvPicPr>
          <p:cNvPr id="222" name="Google Shape;222;p3"/>
          <p:cNvPicPr preferRelativeResize="0"/>
          <p:nvPr/>
        </p:nvPicPr>
        <p:blipFill rotWithShape="1">
          <a:blip r:embed="rId3">
            <a:alphaModFix amt="47000"/>
          </a:blip>
          <a:srcRect t="13887" b="13894"/>
          <a:stretch/>
        </p:blipFill>
        <p:spPr>
          <a:xfrm rot="899998">
            <a:off x="750275" y="1356670"/>
            <a:ext cx="3670476" cy="2650760"/>
          </a:xfrm>
          <a:prstGeom prst="rect">
            <a:avLst/>
          </a:prstGeom>
          <a:noFill/>
          <a:ln>
            <a:noFill/>
          </a:ln>
        </p:spPr>
      </p:pic>
      <p:sp>
        <p:nvSpPr>
          <p:cNvPr id="223" name="Google Shape;223;p3"/>
          <p:cNvSpPr/>
          <p:nvPr/>
        </p:nvSpPr>
        <p:spPr>
          <a:xfrm rot="10800000">
            <a:off x="-332101" y="2557632"/>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rot="10800000">
            <a:off x="-205056" y="2435226"/>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rot="10800000">
            <a:off x="7295694" y="4187826"/>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6" name="Google Shape;226;p3"/>
          <p:cNvPicPr preferRelativeResize="0"/>
          <p:nvPr/>
        </p:nvPicPr>
        <p:blipFill>
          <a:blip r:embed="rId4">
            <a:alphaModFix/>
          </a:blip>
          <a:stretch>
            <a:fillRect/>
          </a:stretch>
        </p:blipFill>
        <p:spPr>
          <a:xfrm>
            <a:off x="3545056" y="-1543338"/>
            <a:ext cx="4535627" cy="4535627"/>
          </a:xfrm>
          <a:prstGeom prst="rect">
            <a:avLst/>
          </a:prstGeom>
          <a:noFill/>
          <a:ln>
            <a:noFill/>
          </a:ln>
        </p:spPr>
      </p:pic>
      <p:sp>
        <p:nvSpPr>
          <p:cNvPr id="227" name="Google Shape;227;p3"/>
          <p:cNvSpPr/>
          <p:nvPr/>
        </p:nvSpPr>
        <p:spPr>
          <a:xfrm>
            <a:off x="8230705" y="2134960"/>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3545056" y="17100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rot="10800000">
            <a:off x="8452202" y="3773895"/>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rot="10800000">
            <a:off x="8116136" y="4100007"/>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rot="10800000">
            <a:off x="8116114" y="4339134"/>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rot="10800000">
            <a:off x="927003" y="800784"/>
            <a:ext cx="207592" cy="7599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rot="10800000" flipH="1">
            <a:off x="1896476" y="3531163"/>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8"/>
        <p:cNvGrpSpPr/>
        <p:nvPr/>
      </p:nvGrpSpPr>
      <p:grpSpPr>
        <a:xfrm>
          <a:off x="0" y="0"/>
          <a:ext cx="0" cy="0"/>
          <a:chOff x="0" y="0"/>
          <a:chExt cx="0" cy="0"/>
        </a:xfrm>
      </p:grpSpPr>
      <p:grpSp>
        <p:nvGrpSpPr>
          <p:cNvPr id="559" name="Google Shape;559;p7"/>
          <p:cNvGrpSpPr/>
          <p:nvPr/>
        </p:nvGrpSpPr>
        <p:grpSpPr>
          <a:xfrm>
            <a:off x="0" y="0"/>
            <a:ext cx="9144076" cy="5143500"/>
            <a:chOff x="0" y="0"/>
            <a:chExt cx="9144076" cy="5143500"/>
          </a:xfrm>
        </p:grpSpPr>
        <p:sp>
          <p:nvSpPr>
            <p:cNvPr id="560" name="Google Shape;560;p7"/>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7"/>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7"/>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7"/>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7"/>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7"/>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7"/>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7"/>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7"/>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7"/>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7"/>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7"/>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7"/>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7"/>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7"/>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7"/>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7"/>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7"/>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7"/>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7"/>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7"/>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7"/>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7"/>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7"/>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7"/>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7"/>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7"/>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7"/>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7"/>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7"/>
          <p:cNvSpPr txBox="1">
            <a:spLocks noGrp="1"/>
          </p:cNvSpPr>
          <p:nvPr>
            <p:ph type="title"/>
          </p:nvPr>
        </p:nvSpPr>
        <p:spPr>
          <a:xfrm>
            <a:off x="720000" y="1151300"/>
            <a:ext cx="3784800" cy="1111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4" name="Google Shape;654;p7"/>
          <p:cNvSpPr txBox="1">
            <a:spLocks noGrp="1"/>
          </p:cNvSpPr>
          <p:nvPr>
            <p:ph type="subTitle" idx="1"/>
          </p:nvPr>
        </p:nvSpPr>
        <p:spPr>
          <a:xfrm>
            <a:off x="720000" y="2201800"/>
            <a:ext cx="3852000" cy="204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Light"/>
              <a:buChar char="●"/>
              <a:defRPr>
                <a:latin typeface="Work Sans"/>
                <a:ea typeface="Work Sans"/>
                <a:cs typeface="Work Sans"/>
                <a:sym typeface="Work Sans"/>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655" name="Google Shape;655;p7"/>
          <p:cNvSpPr/>
          <p:nvPr/>
        </p:nvSpPr>
        <p:spPr>
          <a:xfrm rot="10800000">
            <a:off x="5362076" y="4830125"/>
            <a:ext cx="362699" cy="49825"/>
          </a:xfrm>
          <a:custGeom>
            <a:avLst/>
            <a:gdLst/>
            <a:ahLst/>
            <a:cxnLst/>
            <a:rect l="l" t="t" r="r" b="b"/>
            <a:pathLst>
              <a:path w="3399" h="295" extrusionOk="0">
                <a:moveTo>
                  <a:pt x="0" y="1"/>
                </a:moveTo>
                <a:lnTo>
                  <a:pt x="0" y="295"/>
                </a:lnTo>
                <a:lnTo>
                  <a:pt x="3398" y="295"/>
                </a:lnTo>
                <a:lnTo>
                  <a:pt x="33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7"/>
          <p:cNvSpPr/>
          <p:nvPr/>
        </p:nvSpPr>
        <p:spPr>
          <a:xfrm rot="10800000">
            <a:off x="8296834" y="4375746"/>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7"/>
          <p:cNvSpPr/>
          <p:nvPr/>
        </p:nvSpPr>
        <p:spPr>
          <a:xfrm rot="10800000">
            <a:off x="8575855" y="1948696"/>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7"/>
          <p:cNvSpPr/>
          <p:nvPr/>
        </p:nvSpPr>
        <p:spPr>
          <a:xfrm rot="10800000">
            <a:off x="-291159" y="978807"/>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9" name="Google Shape;659;p7"/>
          <p:cNvPicPr preferRelativeResize="0"/>
          <p:nvPr/>
        </p:nvPicPr>
        <p:blipFill>
          <a:blip r:embed="rId2">
            <a:alphaModFix/>
          </a:blip>
          <a:stretch>
            <a:fillRect/>
          </a:stretch>
        </p:blipFill>
        <p:spPr>
          <a:xfrm rot="10671022">
            <a:off x="7077166" y="-672442"/>
            <a:ext cx="2693656" cy="2599778"/>
          </a:xfrm>
          <a:prstGeom prst="rect">
            <a:avLst/>
          </a:prstGeom>
          <a:noFill/>
          <a:ln>
            <a:noFill/>
          </a:ln>
        </p:spPr>
      </p:pic>
      <p:pic>
        <p:nvPicPr>
          <p:cNvPr id="660" name="Google Shape;660;p7"/>
          <p:cNvPicPr preferRelativeResize="0"/>
          <p:nvPr/>
        </p:nvPicPr>
        <p:blipFill>
          <a:blip r:embed="rId3">
            <a:alphaModFix/>
          </a:blip>
          <a:stretch>
            <a:fillRect/>
          </a:stretch>
        </p:blipFill>
        <p:spPr>
          <a:xfrm rot="-7842514">
            <a:off x="-137470" y="3124084"/>
            <a:ext cx="3257549" cy="32575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8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
    <p:spTree>
      <p:nvGrpSpPr>
        <p:cNvPr id="1" name="Shape 1406"/>
        <p:cNvGrpSpPr/>
        <p:nvPr/>
      </p:nvGrpSpPr>
      <p:grpSpPr>
        <a:xfrm>
          <a:off x="0" y="0"/>
          <a:ext cx="0" cy="0"/>
          <a:chOff x="0" y="0"/>
          <a:chExt cx="0" cy="0"/>
        </a:xfrm>
      </p:grpSpPr>
      <p:grpSp>
        <p:nvGrpSpPr>
          <p:cNvPr id="1407" name="Google Shape;1407;p16"/>
          <p:cNvGrpSpPr/>
          <p:nvPr/>
        </p:nvGrpSpPr>
        <p:grpSpPr>
          <a:xfrm>
            <a:off x="0" y="0"/>
            <a:ext cx="9144076" cy="5143500"/>
            <a:chOff x="0" y="0"/>
            <a:chExt cx="9144076" cy="5143500"/>
          </a:xfrm>
        </p:grpSpPr>
        <p:sp>
          <p:nvSpPr>
            <p:cNvPr id="1408" name="Google Shape;1408;p16"/>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6"/>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6"/>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6"/>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6"/>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6"/>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6"/>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6"/>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6"/>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6"/>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6"/>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6"/>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6"/>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6"/>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6"/>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1" name="Google Shape;1501;p16"/>
          <p:cNvSpPr txBox="1">
            <a:spLocks noGrp="1"/>
          </p:cNvSpPr>
          <p:nvPr>
            <p:ph type="title"/>
          </p:nvPr>
        </p:nvSpPr>
        <p:spPr>
          <a:xfrm flipH="1">
            <a:off x="1183463" y="1700475"/>
            <a:ext cx="4780800" cy="874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2" name="Google Shape;1502;p16"/>
          <p:cNvSpPr txBox="1">
            <a:spLocks noGrp="1"/>
          </p:cNvSpPr>
          <p:nvPr>
            <p:ph type="title" idx="2" hasCustomPrompt="1"/>
          </p:nvPr>
        </p:nvSpPr>
        <p:spPr>
          <a:xfrm flipH="1">
            <a:off x="6283538" y="1700475"/>
            <a:ext cx="1677000" cy="17673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6000"/>
              <a:buNone/>
              <a:defRPr sz="15000">
                <a:solidFill>
                  <a:schemeClr val="accent5"/>
                </a:solidFill>
                <a:latin typeface="VT323"/>
                <a:ea typeface="VT323"/>
                <a:cs typeface="VT323"/>
                <a:sym typeface="VT323"/>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03" name="Google Shape;1503;p16"/>
          <p:cNvSpPr txBox="1">
            <a:spLocks noGrp="1"/>
          </p:cNvSpPr>
          <p:nvPr>
            <p:ph type="subTitle" idx="1"/>
          </p:nvPr>
        </p:nvSpPr>
        <p:spPr>
          <a:xfrm flipH="1">
            <a:off x="2110538" y="2672575"/>
            <a:ext cx="3853800" cy="858600"/>
          </a:xfrm>
          <a:prstGeom prst="rect">
            <a:avLst/>
          </a:prstGeom>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VT323"/>
                <a:ea typeface="VT323"/>
                <a:cs typeface="VT323"/>
                <a:sym typeface="VT32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1504" name="Google Shape;1504;p16"/>
          <p:cNvPicPr preferRelativeResize="0"/>
          <p:nvPr/>
        </p:nvPicPr>
        <p:blipFill>
          <a:blip r:embed="rId2">
            <a:alphaModFix/>
          </a:blip>
          <a:stretch>
            <a:fillRect/>
          </a:stretch>
        </p:blipFill>
        <p:spPr>
          <a:xfrm rot="-1658690">
            <a:off x="-696715" y="-476814"/>
            <a:ext cx="2833431" cy="2833431"/>
          </a:xfrm>
          <a:prstGeom prst="rect">
            <a:avLst/>
          </a:prstGeom>
          <a:noFill/>
          <a:ln>
            <a:noFill/>
          </a:ln>
        </p:spPr>
      </p:pic>
      <p:pic>
        <p:nvPicPr>
          <p:cNvPr id="1505" name="Google Shape;1505;p16"/>
          <p:cNvPicPr preferRelativeResize="0"/>
          <p:nvPr/>
        </p:nvPicPr>
        <p:blipFill rotWithShape="1">
          <a:blip r:embed="rId3">
            <a:alphaModFix amt="47000"/>
          </a:blip>
          <a:srcRect t="13887" b="13894"/>
          <a:stretch/>
        </p:blipFill>
        <p:spPr>
          <a:xfrm rot="-899998" flipH="1">
            <a:off x="4877597" y="1104920"/>
            <a:ext cx="3670476" cy="2650760"/>
          </a:xfrm>
          <a:prstGeom prst="rect">
            <a:avLst/>
          </a:prstGeom>
          <a:noFill/>
          <a:ln>
            <a:noFill/>
          </a:ln>
        </p:spPr>
      </p:pic>
      <p:pic>
        <p:nvPicPr>
          <p:cNvPr id="1506" name="Google Shape;1506;p16"/>
          <p:cNvPicPr preferRelativeResize="0"/>
          <p:nvPr/>
        </p:nvPicPr>
        <p:blipFill>
          <a:blip r:embed="rId4">
            <a:alphaModFix/>
          </a:blip>
          <a:stretch>
            <a:fillRect/>
          </a:stretch>
        </p:blipFill>
        <p:spPr>
          <a:xfrm flipH="1">
            <a:off x="6649348" y="3092551"/>
            <a:ext cx="2607750" cy="2607750"/>
          </a:xfrm>
          <a:prstGeom prst="rect">
            <a:avLst/>
          </a:prstGeom>
          <a:noFill/>
          <a:ln>
            <a:noFill/>
          </a:ln>
        </p:spPr>
      </p:pic>
      <p:sp>
        <p:nvSpPr>
          <p:cNvPr id="1507" name="Google Shape;1507;p16"/>
          <p:cNvSpPr/>
          <p:nvPr/>
        </p:nvSpPr>
        <p:spPr>
          <a:xfrm rot="10800000" flipH="1">
            <a:off x="-1035207" y="1376532"/>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6"/>
          <p:cNvSpPr/>
          <p:nvPr/>
        </p:nvSpPr>
        <p:spPr>
          <a:xfrm rot="10800000" flipH="1">
            <a:off x="8723790" y="2435226"/>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6"/>
          <p:cNvSpPr/>
          <p:nvPr/>
        </p:nvSpPr>
        <p:spPr>
          <a:xfrm rot="10800000" flipH="1">
            <a:off x="1555140" y="4470439"/>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6"/>
          <p:cNvSpPr/>
          <p:nvPr/>
        </p:nvSpPr>
        <p:spPr>
          <a:xfrm flipH="1">
            <a:off x="288028" y="2134960"/>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6"/>
          <p:cNvSpPr/>
          <p:nvPr/>
        </p:nvSpPr>
        <p:spPr>
          <a:xfrm rot="10800000" flipH="1">
            <a:off x="-1" y="4056507"/>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6"/>
          <p:cNvSpPr/>
          <p:nvPr/>
        </p:nvSpPr>
        <p:spPr>
          <a:xfrm rot="10800000" flipH="1">
            <a:off x="5" y="4382619"/>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6"/>
          <p:cNvSpPr/>
          <p:nvPr/>
        </p:nvSpPr>
        <p:spPr>
          <a:xfrm rot="10800000" flipH="1">
            <a:off x="1085415" y="4621747"/>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6"/>
          <p:cNvSpPr/>
          <p:nvPr/>
        </p:nvSpPr>
        <p:spPr>
          <a:xfrm rot="10800000" flipH="1">
            <a:off x="7849428" y="800784"/>
            <a:ext cx="207592" cy="7599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6"/>
          <p:cNvSpPr/>
          <p:nvPr/>
        </p:nvSpPr>
        <p:spPr>
          <a:xfrm rot="10800000" flipH="1">
            <a:off x="6385854" y="3444463"/>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810"/>
        <p:cNvGrpSpPr/>
        <p:nvPr/>
      </p:nvGrpSpPr>
      <p:grpSpPr>
        <a:xfrm>
          <a:off x="0" y="0"/>
          <a:ext cx="0" cy="0"/>
          <a:chOff x="0" y="0"/>
          <a:chExt cx="0" cy="0"/>
        </a:xfrm>
      </p:grpSpPr>
      <p:grpSp>
        <p:nvGrpSpPr>
          <p:cNvPr id="2811" name="Google Shape;2811;p29"/>
          <p:cNvGrpSpPr/>
          <p:nvPr/>
        </p:nvGrpSpPr>
        <p:grpSpPr>
          <a:xfrm>
            <a:off x="0" y="0"/>
            <a:ext cx="9144076" cy="5143500"/>
            <a:chOff x="0" y="0"/>
            <a:chExt cx="9144076" cy="5143500"/>
          </a:xfrm>
        </p:grpSpPr>
        <p:sp>
          <p:nvSpPr>
            <p:cNvPr id="2812" name="Google Shape;2812;p29"/>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9"/>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9"/>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9"/>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9"/>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9"/>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9"/>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9"/>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9"/>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9"/>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9"/>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9"/>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9"/>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9"/>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9"/>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9"/>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9"/>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9"/>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9"/>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9"/>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9"/>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9"/>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9"/>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9"/>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9"/>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9"/>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9"/>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9"/>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9"/>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9"/>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9"/>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9"/>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9"/>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9"/>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9"/>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9"/>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9"/>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9"/>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9"/>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9"/>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9"/>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9"/>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9"/>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9"/>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9"/>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9"/>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9"/>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9"/>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9"/>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9"/>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9"/>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9"/>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9"/>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29"/>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29"/>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9"/>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9"/>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9"/>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9"/>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9"/>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9"/>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9"/>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9"/>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9"/>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9"/>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9"/>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9"/>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9"/>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9"/>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9"/>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9"/>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9"/>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9"/>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9"/>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9"/>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9"/>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9"/>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9"/>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9"/>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9"/>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9"/>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9"/>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9"/>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9"/>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9"/>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9"/>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9"/>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9"/>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9"/>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9"/>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9"/>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9"/>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9"/>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05" name="Google Shape;2905;p29"/>
          <p:cNvPicPr preferRelativeResize="0"/>
          <p:nvPr/>
        </p:nvPicPr>
        <p:blipFill>
          <a:blip r:embed="rId2">
            <a:alphaModFix/>
          </a:blip>
          <a:stretch>
            <a:fillRect/>
          </a:stretch>
        </p:blipFill>
        <p:spPr>
          <a:xfrm rot="-5399997">
            <a:off x="-568906" y="-875060"/>
            <a:ext cx="6893640" cy="689362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2906"/>
        <p:cNvGrpSpPr/>
        <p:nvPr/>
      </p:nvGrpSpPr>
      <p:grpSpPr>
        <a:xfrm>
          <a:off x="0" y="0"/>
          <a:ext cx="0" cy="0"/>
          <a:chOff x="0" y="0"/>
          <a:chExt cx="0" cy="0"/>
        </a:xfrm>
      </p:grpSpPr>
      <p:pic>
        <p:nvPicPr>
          <p:cNvPr id="2907" name="Google Shape;2907;p30"/>
          <p:cNvPicPr preferRelativeResize="0"/>
          <p:nvPr/>
        </p:nvPicPr>
        <p:blipFill>
          <a:blip r:embed="rId2">
            <a:alphaModFix/>
          </a:blip>
          <a:stretch>
            <a:fillRect/>
          </a:stretch>
        </p:blipFill>
        <p:spPr>
          <a:xfrm rot="-2024172">
            <a:off x="-613414" y="2777002"/>
            <a:ext cx="2515789" cy="2515789"/>
          </a:xfrm>
          <a:prstGeom prst="rect">
            <a:avLst/>
          </a:prstGeom>
          <a:noFill/>
          <a:ln>
            <a:noFill/>
          </a:ln>
        </p:spPr>
      </p:pic>
      <p:pic>
        <p:nvPicPr>
          <p:cNvPr id="2908" name="Google Shape;2908;p30"/>
          <p:cNvPicPr preferRelativeResize="0"/>
          <p:nvPr/>
        </p:nvPicPr>
        <p:blipFill>
          <a:blip r:embed="rId3">
            <a:alphaModFix/>
          </a:blip>
          <a:stretch>
            <a:fillRect/>
          </a:stretch>
        </p:blipFill>
        <p:spPr>
          <a:xfrm rot="10126017">
            <a:off x="7200182" y="-1063144"/>
            <a:ext cx="2471375" cy="2471375"/>
          </a:xfrm>
          <a:prstGeom prst="rect">
            <a:avLst/>
          </a:prstGeom>
          <a:noFill/>
          <a:ln>
            <a:noFill/>
          </a:ln>
        </p:spPr>
      </p:pic>
      <p:pic>
        <p:nvPicPr>
          <p:cNvPr id="2909" name="Google Shape;2909;p30"/>
          <p:cNvPicPr preferRelativeResize="0"/>
          <p:nvPr/>
        </p:nvPicPr>
        <p:blipFill>
          <a:blip r:embed="rId4">
            <a:alphaModFix/>
          </a:blip>
          <a:stretch>
            <a:fillRect/>
          </a:stretch>
        </p:blipFill>
        <p:spPr>
          <a:xfrm rot="-8700648">
            <a:off x="6958071" y="2786568"/>
            <a:ext cx="2613925" cy="26139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Work Sans"/>
              <a:buNone/>
              <a:defRPr sz="3000" b="1">
                <a:solidFill>
                  <a:schemeClr val="lt1"/>
                </a:solidFill>
                <a:latin typeface="Work Sans"/>
                <a:ea typeface="Work Sans"/>
                <a:cs typeface="Work Sans"/>
                <a:sym typeface="Work Sans"/>
              </a:defRPr>
            </a:lvl1pPr>
            <a:lvl2pPr lvl="1"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Work Sans"/>
              <a:buChar char="●"/>
              <a:defRPr>
                <a:solidFill>
                  <a:schemeClr val="lt1"/>
                </a:solidFill>
                <a:latin typeface="Work Sans"/>
                <a:ea typeface="Work Sans"/>
                <a:cs typeface="Work Sans"/>
                <a:sym typeface="Work Sans"/>
              </a:defRPr>
            </a:lvl1pPr>
            <a:lvl2pPr marL="914400" lvl="1"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2pPr>
            <a:lvl3pPr marL="1371600" lvl="2"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3pPr>
            <a:lvl4pPr marL="1828800" lvl="3"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4pPr>
            <a:lvl5pPr marL="2286000" lvl="4"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5pPr>
            <a:lvl6pPr marL="2743200" lvl="5"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6pPr>
            <a:lvl7pPr marL="3200400" lvl="6"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7pPr>
            <a:lvl8pPr marL="3657600" lvl="7"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8pPr>
            <a:lvl9pPr marL="4114800" lvl="8" indent="-317500">
              <a:lnSpc>
                <a:spcPct val="115000"/>
              </a:lnSpc>
              <a:spcBef>
                <a:spcPts val="1600"/>
              </a:spcBef>
              <a:spcAft>
                <a:spcPts val="1600"/>
              </a:spcAft>
              <a:buClr>
                <a:schemeClr val="lt1"/>
              </a:buClr>
              <a:buSzPts val="1400"/>
              <a:buFont typeface="Work Sans"/>
              <a:buChar char="■"/>
              <a:defRPr>
                <a:solidFill>
                  <a:schemeClr val="lt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62" r:id="rId5"/>
    <p:sldLayoutId id="2147483675" r:id="rId6"/>
    <p:sldLayoutId id="214748367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17"/>
        <p:cNvGrpSpPr/>
        <p:nvPr/>
      </p:nvGrpSpPr>
      <p:grpSpPr>
        <a:xfrm>
          <a:off x="0" y="0"/>
          <a:ext cx="0" cy="0"/>
          <a:chOff x="0" y="0"/>
          <a:chExt cx="0" cy="0"/>
        </a:xfrm>
      </p:grpSpPr>
      <p:sp>
        <p:nvSpPr>
          <p:cNvPr id="2918" name="Google Shape;2918;p33"/>
          <p:cNvSpPr txBox="1">
            <a:spLocks noGrp="1"/>
          </p:cNvSpPr>
          <p:nvPr>
            <p:ph type="ctrTitle"/>
          </p:nvPr>
        </p:nvSpPr>
        <p:spPr>
          <a:xfrm>
            <a:off x="1304853" y="1474110"/>
            <a:ext cx="6350100"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ESTRUCTURA DE DATOS</a:t>
            </a:r>
            <a:endParaRPr b="0" dirty="0"/>
          </a:p>
        </p:txBody>
      </p:sp>
      <p:sp>
        <p:nvSpPr>
          <p:cNvPr id="2920" name="Google Shape;2920;p33"/>
          <p:cNvSpPr txBox="1"/>
          <p:nvPr/>
        </p:nvSpPr>
        <p:spPr>
          <a:xfrm>
            <a:off x="5172962" y="4391823"/>
            <a:ext cx="3190313" cy="528771"/>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2800" u="sng" dirty="0">
                <a:solidFill>
                  <a:schemeClr val="accent2"/>
                </a:solidFill>
                <a:latin typeface="VT323"/>
                <a:ea typeface="VT323"/>
                <a:cs typeface="VT323"/>
                <a:sym typeface="VT323"/>
              </a:rPr>
              <a:t>FREDDY MACHACA MAMANI</a:t>
            </a:r>
            <a:endParaRPr sz="800" dirty="0">
              <a:solidFill>
                <a:schemeClr val="accent2"/>
              </a:solidFill>
              <a:latin typeface="VT323"/>
              <a:ea typeface="VT323"/>
              <a:cs typeface="VT323"/>
              <a:sym typeface="VT32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403045" y="396547"/>
            <a:ext cx="4401810" cy="7918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3200" dirty="0"/>
              <a:t>ESVACIO()</a:t>
            </a:r>
            <a:endParaRPr sz="3200" dirty="0"/>
          </a:p>
        </p:txBody>
      </p:sp>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969;p37">
            <a:extLst>
              <a:ext uri="{FF2B5EF4-FFF2-40B4-BE49-F238E27FC236}">
                <a16:creationId xmlns:a16="http://schemas.microsoft.com/office/drawing/2014/main" id="{C81BF4A5-F807-1728-9F65-BE21D7A16619}"/>
              </a:ext>
            </a:extLst>
          </p:cNvPr>
          <p:cNvSpPr txBox="1">
            <a:spLocks/>
          </p:cNvSpPr>
          <p:nvPr/>
        </p:nvSpPr>
        <p:spPr>
          <a:xfrm>
            <a:off x="4571999" y="429123"/>
            <a:ext cx="4401810" cy="7918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sz="3200" dirty="0"/>
              <a:t>ESLLENO()</a:t>
            </a:r>
          </a:p>
        </p:txBody>
      </p:sp>
      <p:pic>
        <p:nvPicPr>
          <p:cNvPr id="7" name="Imagen 6">
            <a:extLst>
              <a:ext uri="{FF2B5EF4-FFF2-40B4-BE49-F238E27FC236}">
                <a16:creationId xmlns:a16="http://schemas.microsoft.com/office/drawing/2014/main" id="{C0B94825-4D10-D920-989C-4ADCE04705E3}"/>
              </a:ext>
            </a:extLst>
          </p:cNvPr>
          <p:cNvPicPr>
            <a:picLocks noChangeAspect="1"/>
          </p:cNvPicPr>
          <p:nvPr/>
        </p:nvPicPr>
        <p:blipFill>
          <a:blip r:embed="rId3"/>
          <a:stretch>
            <a:fillRect/>
          </a:stretch>
        </p:blipFill>
        <p:spPr>
          <a:xfrm>
            <a:off x="906903" y="1921006"/>
            <a:ext cx="3509368" cy="1754684"/>
          </a:xfrm>
          <a:prstGeom prst="rect">
            <a:avLst/>
          </a:prstGeom>
        </p:spPr>
      </p:pic>
      <p:pic>
        <p:nvPicPr>
          <p:cNvPr id="9" name="Imagen 8">
            <a:extLst>
              <a:ext uri="{FF2B5EF4-FFF2-40B4-BE49-F238E27FC236}">
                <a16:creationId xmlns:a16="http://schemas.microsoft.com/office/drawing/2014/main" id="{C5D450DB-B89E-F1C0-6FAE-FD807A50CEFB}"/>
              </a:ext>
            </a:extLst>
          </p:cNvPr>
          <p:cNvPicPr>
            <a:picLocks noChangeAspect="1"/>
          </p:cNvPicPr>
          <p:nvPr/>
        </p:nvPicPr>
        <p:blipFill>
          <a:blip r:embed="rId4"/>
          <a:stretch>
            <a:fillRect/>
          </a:stretch>
        </p:blipFill>
        <p:spPr>
          <a:xfrm>
            <a:off x="5278071" y="1843989"/>
            <a:ext cx="3324798" cy="2216532"/>
          </a:xfrm>
          <a:prstGeom prst="rect">
            <a:avLst/>
          </a:prstGeom>
        </p:spPr>
      </p:pic>
    </p:spTree>
    <p:extLst>
      <p:ext uri="{BB962C8B-B14F-4D97-AF65-F5344CB8AC3E}">
        <p14:creationId xmlns:p14="http://schemas.microsoft.com/office/powerpoint/2010/main" val="4054965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2090032" y="11021"/>
            <a:ext cx="4401810" cy="7918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3200" dirty="0"/>
              <a:t>Métodos Estáticos</a:t>
            </a:r>
            <a:endParaRPr sz="3200" dirty="0"/>
          </a:p>
        </p:txBody>
      </p:sp>
      <p:sp>
        <p:nvSpPr>
          <p:cNvPr id="2970" name="Google Shape;2970;p37"/>
          <p:cNvSpPr txBox="1">
            <a:spLocks noGrp="1"/>
          </p:cNvSpPr>
          <p:nvPr>
            <p:ph type="subTitle" idx="1"/>
          </p:nvPr>
        </p:nvSpPr>
        <p:spPr>
          <a:xfrm>
            <a:off x="677032" y="1019574"/>
            <a:ext cx="7789935" cy="3200213"/>
          </a:xfrm>
          <a:prstGeom prst="rect">
            <a:avLst/>
          </a:prstGeom>
        </p:spPr>
        <p:txBody>
          <a:bodyPr spcFirstLastPara="1" wrap="square" lIns="0" tIns="91425" rIns="0" bIns="91425" anchor="ctr" anchorCtr="0">
            <a:noAutofit/>
          </a:bodyPr>
          <a:lstStyle/>
          <a:p>
            <a:pPr marL="139700" indent="0" algn="ctr">
              <a:buNone/>
            </a:pPr>
            <a:r>
              <a:rPr lang="es-ES" sz="2800" dirty="0">
                <a:solidFill>
                  <a:schemeClr val="bg1"/>
                </a:solidFill>
              </a:rPr>
              <a:t>Un método </a:t>
            </a:r>
            <a:r>
              <a:rPr lang="es-ES" sz="2800" dirty="0" err="1">
                <a:solidFill>
                  <a:schemeClr val="bg1"/>
                </a:solidFill>
              </a:rPr>
              <a:t>static</a:t>
            </a:r>
            <a:r>
              <a:rPr lang="es-ES" sz="2800" dirty="0">
                <a:solidFill>
                  <a:schemeClr val="bg1"/>
                </a:solidFill>
              </a:rPr>
              <a:t> en Java es un método que pertenece a la clase y no al objeto. Un método </a:t>
            </a:r>
            <a:r>
              <a:rPr lang="es-ES" sz="2800" dirty="0" err="1">
                <a:solidFill>
                  <a:schemeClr val="bg1"/>
                </a:solidFill>
              </a:rPr>
              <a:t>static</a:t>
            </a:r>
            <a:r>
              <a:rPr lang="es-ES" sz="2800" dirty="0">
                <a:solidFill>
                  <a:schemeClr val="bg1"/>
                </a:solidFill>
              </a:rPr>
              <a:t> solo puede acceder a variables o tipos de datos declarados como </a:t>
            </a:r>
            <a:r>
              <a:rPr lang="es-ES" sz="2800" dirty="0" err="1">
                <a:solidFill>
                  <a:schemeClr val="bg1"/>
                </a:solidFill>
              </a:rPr>
              <a:t>static</a:t>
            </a:r>
            <a:r>
              <a:rPr lang="es-ES" sz="2800" dirty="0">
                <a:solidFill>
                  <a:schemeClr val="bg1"/>
                </a:solidFill>
              </a:rPr>
              <a:t>. Un método </a:t>
            </a:r>
            <a:r>
              <a:rPr lang="es-ES" sz="2800" dirty="0" err="1">
                <a:solidFill>
                  <a:schemeClr val="bg1"/>
                </a:solidFill>
              </a:rPr>
              <a:t>static</a:t>
            </a:r>
            <a:r>
              <a:rPr lang="es-ES" sz="2800" dirty="0">
                <a:solidFill>
                  <a:schemeClr val="bg1"/>
                </a:solidFill>
              </a:rPr>
              <a:t> sólo puede acceder a datos </a:t>
            </a:r>
            <a:r>
              <a:rPr lang="es-ES" sz="2800" dirty="0" err="1">
                <a:solidFill>
                  <a:schemeClr val="bg1"/>
                </a:solidFill>
              </a:rPr>
              <a:t>static</a:t>
            </a:r>
            <a:r>
              <a:rPr lang="es-ES" sz="2800" dirty="0">
                <a:solidFill>
                  <a:schemeClr val="bg1"/>
                </a:solidFill>
              </a:rPr>
              <a:t>.</a:t>
            </a:r>
          </a:p>
        </p:txBody>
      </p:sp>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989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893477" y="11021"/>
            <a:ext cx="7789935" cy="7918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3200" dirty="0"/>
              <a:t>METODOS MINIMOS DE UNA COLA</a:t>
            </a:r>
            <a:endParaRPr sz="3200" dirty="0"/>
          </a:p>
        </p:txBody>
      </p:sp>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n 3">
            <a:extLst>
              <a:ext uri="{FF2B5EF4-FFF2-40B4-BE49-F238E27FC236}">
                <a16:creationId xmlns:a16="http://schemas.microsoft.com/office/drawing/2014/main" id="{F9C52208-5D5D-88D2-00DB-F31F2777862E}"/>
              </a:ext>
            </a:extLst>
          </p:cNvPr>
          <p:cNvPicPr>
            <a:picLocks noChangeAspect="1"/>
          </p:cNvPicPr>
          <p:nvPr/>
        </p:nvPicPr>
        <p:blipFill>
          <a:blip r:embed="rId3"/>
          <a:stretch>
            <a:fillRect/>
          </a:stretch>
        </p:blipFill>
        <p:spPr>
          <a:xfrm>
            <a:off x="3298049" y="836027"/>
            <a:ext cx="2667250" cy="4088613"/>
          </a:xfrm>
          <a:prstGeom prst="rect">
            <a:avLst/>
          </a:prstGeom>
        </p:spPr>
      </p:pic>
    </p:spTree>
    <p:extLst>
      <p:ext uri="{BB962C8B-B14F-4D97-AF65-F5344CB8AC3E}">
        <p14:creationId xmlns:p14="http://schemas.microsoft.com/office/powerpoint/2010/main" val="2029012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0"/>
        <p:cNvGrpSpPr/>
        <p:nvPr/>
      </p:nvGrpSpPr>
      <p:grpSpPr>
        <a:xfrm>
          <a:off x="0" y="0"/>
          <a:ext cx="0" cy="0"/>
          <a:chOff x="0" y="0"/>
          <a:chExt cx="0" cy="0"/>
        </a:xfrm>
      </p:grpSpPr>
      <p:sp>
        <p:nvSpPr>
          <p:cNvPr id="3021" name="Google Shape;3021;p40"/>
          <p:cNvSpPr txBox="1">
            <a:spLocks noGrp="1"/>
          </p:cNvSpPr>
          <p:nvPr>
            <p:ph type="title"/>
          </p:nvPr>
        </p:nvSpPr>
        <p:spPr>
          <a:xfrm>
            <a:off x="3091855" y="2235337"/>
            <a:ext cx="5407459" cy="8742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s-MX" dirty="0"/>
              <a:t>PARTE PRACTICA</a:t>
            </a:r>
            <a:endParaRPr dirty="0"/>
          </a:p>
        </p:txBody>
      </p:sp>
      <p:sp>
        <p:nvSpPr>
          <p:cNvPr id="3022" name="Google Shape;3022;p40"/>
          <p:cNvSpPr txBox="1">
            <a:spLocks noGrp="1"/>
          </p:cNvSpPr>
          <p:nvPr>
            <p:ph type="title" idx="2"/>
          </p:nvPr>
        </p:nvSpPr>
        <p:spPr>
          <a:xfrm>
            <a:off x="1068461" y="1531687"/>
            <a:ext cx="1677000" cy="17673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3279649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1" name="Google Shape;2961;p36"/>
          <p:cNvSpPr txBox="1">
            <a:spLocks noGrp="1"/>
          </p:cNvSpPr>
          <p:nvPr>
            <p:ph type="title"/>
          </p:nvPr>
        </p:nvSpPr>
        <p:spPr>
          <a:xfrm flipH="1">
            <a:off x="1131070" y="151953"/>
            <a:ext cx="4843668" cy="630793"/>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3600" dirty="0"/>
              <a:t>Clase Cliente</a:t>
            </a:r>
            <a:endParaRPr sz="3600" dirty="0"/>
          </a:p>
        </p:txBody>
      </p:sp>
      <p:sp>
        <p:nvSpPr>
          <p:cNvPr id="2962" name="Google Shape;2962;p36"/>
          <p:cNvSpPr txBox="1">
            <a:spLocks noGrp="1"/>
          </p:cNvSpPr>
          <p:nvPr>
            <p:ph type="title" idx="2"/>
          </p:nvPr>
        </p:nvSpPr>
        <p:spPr>
          <a:xfrm flipH="1">
            <a:off x="40606" y="0"/>
            <a:ext cx="1038386" cy="117047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5EF5991E-66D9-1398-6DBF-C6A3C72C40ED}"/>
              </a:ext>
            </a:extLst>
          </p:cNvPr>
          <p:cNvPicPr>
            <a:picLocks noChangeAspect="1"/>
          </p:cNvPicPr>
          <p:nvPr/>
        </p:nvPicPr>
        <p:blipFill>
          <a:blip r:embed="rId3"/>
          <a:stretch>
            <a:fillRect/>
          </a:stretch>
        </p:blipFill>
        <p:spPr>
          <a:xfrm>
            <a:off x="3910552" y="782746"/>
            <a:ext cx="4797042" cy="4174435"/>
          </a:xfrm>
          <a:prstGeom prst="rect">
            <a:avLst/>
          </a:prstGeom>
        </p:spPr>
      </p:pic>
      <p:pic>
        <p:nvPicPr>
          <p:cNvPr id="6" name="Imagen 5">
            <a:extLst>
              <a:ext uri="{FF2B5EF4-FFF2-40B4-BE49-F238E27FC236}">
                <a16:creationId xmlns:a16="http://schemas.microsoft.com/office/drawing/2014/main" id="{CDFDB1E3-3CB3-029C-C039-156E14627A64}"/>
              </a:ext>
            </a:extLst>
          </p:cNvPr>
          <p:cNvPicPr>
            <a:picLocks noChangeAspect="1"/>
          </p:cNvPicPr>
          <p:nvPr/>
        </p:nvPicPr>
        <p:blipFill>
          <a:blip r:embed="rId4"/>
          <a:stretch>
            <a:fillRect/>
          </a:stretch>
        </p:blipFill>
        <p:spPr>
          <a:xfrm>
            <a:off x="559799" y="1481798"/>
            <a:ext cx="3058339" cy="2776330"/>
          </a:xfrm>
          <a:prstGeom prst="rect">
            <a:avLst/>
          </a:prstGeom>
        </p:spPr>
      </p:pic>
    </p:spTree>
    <p:extLst>
      <p:ext uri="{BB962C8B-B14F-4D97-AF65-F5344CB8AC3E}">
        <p14:creationId xmlns:p14="http://schemas.microsoft.com/office/powerpoint/2010/main" val="2837695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2" name="Google Shape;2962;p36"/>
          <p:cNvSpPr txBox="1">
            <a:spLocks noGrp="1"/>
          </p:cNvSpPr>
          <p:nvPr>
            <p:ph type="title" idx="2"/>
          </p:nvPr>
        </p:nvSpPr>
        <p:spPr>
          <a:xfrm flipH="1">
            <a:off x="40606" y="0"/>
            <a:ext cx="1038386" cy="117047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n 3">
            <a:extLst>
              <a:ext uri="{FF2B5EF4-FFF2-40B4-BE49-F238E27FC236}">
                <a16:creationId xmlns:a16="http://schemas.microsoft.com/office/drawing/2014/main" id="{00914192-72CA-D0E9-C5E2-D03C34D7B918}"/>
              </a:ext>
            </a:extLst>
          </p:cNvPr>
          <p:cNvPicPr>
            <a:picLocks noChangeAspect="1"/>
          </p:cNvPicPr>
          <p:nvPr/>
        </p:nvPicPr>
        <p:blipFill>
          <a:blip r:embed="rId3"/>
          <a:stretch>
            <a:fillRect/>
          </a:stretch>
        </p:blipFill>
        <p:spPr>
          <a:xfrm>
            <a:off x="1484243" y="357050"/>
            <a:ext cx="3382431" cy="731740"/>
          </a:xfrm>
          <a:prstGeom prst="rect">
            <a:avLst/>
          </a:prstGeom>
        </p:spPr>
      </p:pic>
      <p:pic>
        <p:nvPicPr>
          <p:cNvPr id="8" name="Imagen 7">
            <a:extLst>
              <a:ext uri="{FF2B5EF4-FFF2-40B4-BE49-F238E27FC236}">
                <a16:creationId xmlns:a16="http://schemas.microsoft.com/office/drawing/2014/main" id="{6A0D62DE-87DA-7780-2F59-BCF1448B05D0}"/>
              </a:ext>
            </a:extLst>
          </p:cNvPr>
          <p:cNvPicPr>
            <a:picLocks noChangeAspect="1"/>
          </p:cNvPicPr>
          <p:nvPr/>
        </p:nvPicPr>
        <p:blipFill>
          <a:blip r:embed="rId4"/>
          <a:stretch>
            <a:fillRect/>
          </a:stretch>
        </p:blipFill>
        <p:spPr>
          <a:xfrm>
            <a:off x="0" y="1583158"/>
            <a:ext cx="9144000" cy="3328430"/>
          </a:xfrm>
          <a:prstGeom prst="rect">
            <a:avLst/>
          </a:prstGeom>
        </p:spPr>
      </p:pic>
    </p:spTree>
    <p:extLst>
      <p:ext uri="{BB962C8B-B14F-4D97-AF65-F5344CB8AC3E}">
        <p14:creationId xmlns:p14="http://schemas.microsoft.com/office/powerpoint/2010/main" val="655405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2" name="Google Shape;2962;p36"/>
          <p:cNvSpPr txBox="1">
            <a:spLocks noGrp="1"/>
          </p:cNvSpPr>
          <p:nvPr>
            <p:ph type="title" idx="2"/>
          </p:nvPr>
        </p:nvSpPr>
        <p:spPr>
          <a:xfrm flipH="1">
            <a:off x="40606" y="0"/>
            <a:ext cx="1038386" cy="117047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n 3">
            <a:extLst>
              <a:ext uri="{FF2B5EF4-FFF2-40B4-BE49-F238E27FC236}">
                <a16:creationId xmlns:a16="http://schemas.microsoft.com/office/drawing/2014/main" id="{45981159-2C46-D11B-1BD7-BA80FB039231}"/>
              </a:ext>
            </a:extLst>
          </p:cNvPr>
          <p:cNvPicPr>
            <a:picLocks noChangeAspect="1"/>
          </p:cNvPicPr>
          <p:nvPr/>
        </p:nvPicPr>
        <p:blipFill>
          <a:blip r:embed="rId3"/>
          <a:stretch>
            <a:fillRect/>
          </a:stretch>
        </p:blipFill>
        <p:spPr>
          <a:xfrm>
            <a:off x="185696" y="1781380"/>
            <a:ext cx="3208351" cy="1170473"/>
          </a:xfrm>
          <a:prstGeom prst="rect">
            <a:avLst/>
          </a:prstGeom>
        </p:spPr>
      </p:pic>
      <p:pic>
        <p:nvPicPr>
          <p:cNvPr id="7" name="Imagen 6">
            <a:extLst>
              <a:ext uri="{FF2B5EF4-FFF2-40B4-BE49-F238E27FC236}">
                <a16:creationId xmlns:a16="http://schemas.microsoft.com/office/drawing/2014/main" id="{62FCB664-7134-BD72-F547-086C5E4BE520}"/>
              </a:ext>
            </a:extLst>
          </p:cNvPr>
          <p:cNvPicPr>
            <a:picLocks noChangeAspect="1"/>
          </p:cNvPicPr>
          <p:nvPr/>
        </p:nvPicPr>
        <p:blipFill>
          <a:blip r:embed="rId4"/>
          <a:stretch>
            <a:fillRect/>
          </a:stretch>
        </p:blipFill>
        <p:spPr>
          <a:xfrm>
            <a:off x="3491950" y="388247"/>
            <a:ext cx="5584089" cy="2282065"/>
          </a:xfrm>
          <a:prstGeom prst="rect">
            <a:avLst/>
          </a:prstGeom>
        </p:spPr>
      </p:pic>
      <p:pic>
        <p:nvPicPr>
          <p:cNvPr id="10" name="Imagen 9">
            <a:extLst>
              <a:ext uri="{FF2B5EF4-FFF2-40B4-BE49-F238E27FC236}">
                <a16:creationId xmlns:a16="http://schemas.microsoft.com/office/drawing/2014/main" id="{82B0CB9D-F930-C243-812D-9416F3ED3980}"/>
              </a:ext>
            </a:extLst>
          </p:cNvPr>
          <p:cNvPicPr>
            <a:picLocks noChangeAspect="1"/>
          </p:cNvPicPr>
          <p:nvPr/>
        </p:nvPicPr>
        <p:blipFill>
          <a:blip r:embed="rId5"/>
          <a:stretch>
            <a:fillRect/>
          </a:stretch>
        </p:blipFill>
        <p:spPr>
          <a:xfrm>
            <a:off x="5620741" y="3323719"/>
            <a:ext cx="3086100" cy="1385973"/>
          </a:xfrm>
          <a:prstGeom prst="rect">
            <a:avLst/>
          </a:prstGeom>
        </p:spPr>
      </p:pic>
      <p:pic>
        <p:nvPicPr>
          <p:cNvPr id="12" name="Imagen 11">
            <a:extLst>
              <a:ext uri="{FF2B5EF4-FFF2-40B4-BE49-F238E27FC236}">
                <a16:creationId xmlns:a16="http://schemas.microsoft.com/office/drawing/2014/main" id="{4DCA984F-0850-F380-41B2-1F12DCA9B4BE}"/>
              </a:ext>
            </a:extLst>
          </p:cNvPr>
          <p:cNvPicPr>
            <a:picLocks noChangeAspect="1"/>
          </p:cNvPicPr>
          <p:nvPr/>
        </p:nvPicPr>
        <p:blipFill>
          <a:blip r:embed="rId6"/>
          <a:stretch>
            <a:fillRect/>
          </a:stretch>
        </p:blipFill>
        <p:spPr>
          <a:xfrm>
            <a:off x="3850356" y="2737191"/>
            <a:ext cx="4867275" cy="314325"/>
          </a:xfrm>
          <a:prstGeom prst="rect">
            <a:avLst/>
          </a:prstGeom>
        </p:spPr>
      </p:pic>
      <p:pic>
        <p:nvPicPr>
          <p:cNvPr id="14" name="Imagen 13">
            <a:extLst>
              <a:ext uri="{FF2B5EF4-FFF2-40B4-BE49-F238E27FC236}">
                <a16:creationId xmlns:a16="http://schemas.microsoft.com/office/drawing/2014/main" id="{9B299A56-07B2-11A0-5826-01B0BAC632BF}"/>
              </a:ext>
            </a:extLst>
          </p:cNvPr>
          <p:cNvPicPr>
            <a:picLocks noChangeAspect="1"/>
          </p:cNvPicPr>
          <p:nvPr/>
        </p:nvPicPr>
        <p:blipFill>
          <a:blip r:embed="rId7"/>
          <a:stretch>
            <a:fillRect/>
          </a:stretch>
        </p:blipFill>
        <p:spPr>
          <a:xfrm>
            <a:off x="928480" y="3330907"/>
            <a:ext cx="3086100" cy="1371600"/>
          </a:xfrm>
          <a:prstGeom prst="rect">
            <a:avLst/>
          </a:prstGeom>
        </p:spPr>
      </p:pic>
      <p:pic>
        <p:nvPicPr>
          <p:cNvPr id="1026" name="Picture 2" descr="91000+ Flecha PNG Imágenes | Pngtree">
            <a:extLst>
              <a:ext uri="{FF2B5EF4-FFF2-40B4-BE49-F238E27FC236}">
                <a16:creationId xmlns:a16="http://schemas.microsoft.com/office/drawing/2014/main" id="{DC65D758-9B84-B6BF-7217-C57CF6E541FC}"/>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056" b="95556" l="8281" r="93750">
                        <a14:foregroundMark x1="93750" y1="51944" x2="93750" y2="51944"/>
                        <a14:foregroundMark x1="71875" y1="8611" x2="71875" y2="8611"/>
                        <a14:foregroundMark x1="70625" y1="95556" x2="70625" y2="95556"/>
                        <a14:foregroundMark x1="8281" y1="49722" x2="8281" y2="49722"/>
                      </a14:backgroundRemoval>
                    </a14:imgEffect>
                  </a14:imgLayer>
                </a14:imgProps>
              </a:ext>
              <a:ext uri="{28A0092B-C50C-407E-A947-70E740481C1C}">
                <a14:useLocalDpi xmlns:a14="http://schemas.microsoft.com/office/drawing/2010/main" val="0"/>
              </a:ext>
            </a:extLst>
          </a:blip>
          <a:srcRect/>
          <a:stretch>
            <a:fillRect/>
          </a:stretch>
        </p:blipFill>
        <p:spPr bwMode="auto">
          <a:xfrm>
            <a:off x="4167808" y="3726401"/>
            <a:ext cx="1032197" cy="580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226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2" name="Google Shape;2962;p36"/>
          <p:cNvSpPr txBox="1">
            <a:spLocks noGrp="1"/>
          </p:cNvSpPr>
          <p:nvPr>
            <p:ph type="title" idx="2"/>
          </p:nvPr>
        </p:nvSpPr>
        <p:spPr>
          <a:xfrm flipH="1">
            <a:off x="40606" y="0"/>
            <a:ext cx="1038386" cy="117047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n 3">
            <a:extLst>
              <a:ext uri="{FF2B5EF4-FFF2-40B4-BE49-F238E27FC236}">
                <a16:creationId xmlns:a16="http://schemas.microsoft.com/office/drawing/2014/main" id="{6198E139-B05E-CACE-7B9C-6A4585F685AB}"/>
              </a:ext>
            </a:extLst>
          </p:cNvPr>
          <p:cNvPicPr>
            <a:picLocks noChangeAspect="1"/>
          </p:cNvPicPr>
          <p:nvPr/>
        </p:nvPicPr>
        <p:blipFill>
          <a:blip r:embed="rId3"/>
          <a:stretch>
            <a:fillRect/>
          </a:stretch>
        </p:blipFill>
        <p:spPr>
          <a:xfrm>
            <a:off x="2031967" y="209136"/>
            <a:ext cx="3454433" cy="869109"/>
          </a:xfrm>
          <a:prstGeom prst="rect">
            <a:avLst/>
          </a:prstGeom>
        </p:spPr>
      </p:pic>
      <p:pic>
        <p:nvPicPr>
          <p:cNvPr id="7" name="Imagen 6">
            <a:extLst>
              <a:ext uri="{FF2B5EF4-FFF2-40B4-BE49-F238E27FC236}">
                <a16:creationId xmlns:a16="http://schemas.microsoft.com/office/drawing/2014/main" id="{78321889-69A7-3EB5-417D-8DA6698E02AC}"/>
              </a:ext>
            </a:extLst>
          </p:cNvPr>
          <p:cNvPicPr>
            <a:picLocks noChangeAspect="1"/>
          </p:cNvPicPr>
          <p:nvPr/>
        </p:nvPicPr>
        <p:blipFill>
          <a:blip r:embed="rId4"/>
          <a:stretch>
            <a:fillRect/>
          </a:stretch>
        </p:blipFill>
        <p:spPr>
          <a:xfrm>
            <a:off x="1518002" y="1279648"/>
            <a:ext cx="4482361" cy="2883206"/>
          </a:xfrm>
          <a:prstGeom prst="rect">
            <a:avLst/>
          </a:prstGeom>
        </p:spPr>
      </p:pic>
      <p:pic>
        <p:nvPicPr>
          <p:cNvPr id="10" name="Imagen 9">
            <a:extLst>
              <a:ext uri="{FF2B5EF4-FFF2-40B4-BE49-F238E27FC236}">
                <a16:creationId xmlns:a16="http://schemas.microsoft.com/office/drawing/2014/main" id="{56BDE7A4-53B6-5B09-C7A8-DD5F6AA22499}"/>
              </a:ext>
            </a:extLst>
          </p:cNvPr>
          <p:cNvPicPr>
            <a:picLocks noChangeAspect="1"/>
          </p:cNvPicPr>
          <p:nvPr/>
        </p:nvPicPr>
        <p:blipFill>
          <a:blip r:embed="rId5"/>
          <a:stretch>
            <a:fillRect/>
          </a:stretch>
        </p:blipFill>
        <p:spPr>
          <a:xfrm>
            <a:off x="6486939" y="0"/>
            <a:ext cx="2657061" cy="5143500"/>
          </a:xfrm>
          <a:prstGeom prst="rect">
            <a:avLst/>
          </a:prstGeom>
        </p:spPr>
      </p:pic>
      <p:pic>
        <p:nvPicPr>
          <p:cNvPr id="12" name="Imagen 11">
            <a:extLst>
              <a:ext uri="{FF2B5EF4-FFF2-40B4-BE49-F238E27FC236}">
                <a16:creationId xmlns:a16="http://schemas.microsoft.com/office/drawing/2014/main" id="{4DB66615-51A6-3DDC-7C15-3D3486A7FA0D}"/>
              </a:ext>
            </a:extLst>
          </p:cNvPr>
          <p:cNvPicPr>
            <a:picLocks noChangeAspect="1"/>
          </p:cNvPicPr>
          <p:nvPr/>
        </p:nvPicPr>
        <p:blipFill>
          <a:blip r:embed="rId6"/>
          <a:stretch>
            <a:fillRect/>
          </a:stretch>
        </p:blipFill>
        <p:spPr>
          <a:xfrm>
            <a:off x="1854526" y="4364257"/>
            <a:ext cx="3942191" cy="320303"/>
          </a:xfrm>
          <a:prstGeom prst="rect">
            <a:avLst/>
          </a:prstGeom>
        </p:spPr>
      </p:pic>
    </p:spTree>
    <p:extLst>
      <p:ext uri="{BB962C8B-B14F-4D97-AF65-F5344CB8AC3E}">
        <p14:creationId xmlns:p14="http://schemas.microsoft.com/office/powerpoint/2010/main" val="1681447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1D2146EC-FE5B-B31E-B2CC-416D04009605}"/>
              </a:ext>
            </a:extLst>
          </p:cNvPr>
          <p:cNvPicPr>
            <a:picLocks noChangeAspect="1"/>
          </p:cNvPicPr>
          <p:nvPr/>
        </p:nvPicPr>
        <p:blipFill>
          <a:blip r:embed="rId3"/>
          <a:stretch>
            <a:fillRect/>
          </a:stretch>
        </p:blipFill>
        <p:spPr>
          <a:xfrm>
            <a:off x="836009" y="97872"/>
            <a:ext cx="3355152" cy="717347"/>
          </a:xfrm>
          <a:prstGeom prst="rect">
            <a:avLst/>
          </a:prstGeom>
        </p:spPr>
      </p:pic>
      <p:pic>
        <p:nvPicPr>
          <p:cNvPr id="6" name="Imagen 5">
            <a:extLst>
              <a:ext uri="{FF2B5EF4-FFF2-40B4-BE49-F238E27FC236}">
                <a16:creationId xmlns:a16="http://schemas.microsoft.com/office/drawing/2014/main" id="{06FE09BF-B8D2-3DCD-9C5A-3D772929E32F}"/>
              </a:ext>
            </a:extLst>
          </p:cNvPr>
          <p:cNvPicPr>
            <a:picLocks noChangeAspect="1"/>
          </p:cNvPicPr>
          <p:nvPr/>
        </p:nvPicPr>
        <p:blipFill>
          <a:blip r:embed="rId4"/>
          <a:stretch>
            <a:fillRect/>
          </a:stretch>
        </p:blipFill>
        <p:spPr>
          <a:xfrm>
            <a:off x="388374" y="879314"/>
            <a:ext cx="4138618" cy="1972794"/>
          </a:xfrm>
          <a:prstGeom prst="rect">
            <a:avLst/>
          </a:prstGeom>
        </p:spPr>
      </p:pic>
      <p:pic>
        <p:nvPicPr>
          <p:cNvPr id="8" name="Imagen 7">
            <a:extLst>
              <a:ext uri="{FF2B5EF4-FFF2-40B4-BE49-F238E27FC236}">
                <a16:creationId xmlns:a16="http://schemas.microsoft.com/office/drawing/2014/main" id="{DF6BE2CF-0953-E601-AC3B-428BC46936C0}"/>
              </a:ext>
            </a:extLst>
          </p:cNvPr>
          <p:cNvPicPr>
            <a:picLocks noChangeAspect="1"/>
          </p:cNvPicPr>
          <p:nvPr/>
        </p:nvPicPr>
        <p:blipFill rotWithShape="1">
          <a:blip r:embed="rId5"/>
          <a:srcRect r="14129"/>
          <a:stretch/>
        </p:blipFill>
        <p:spPr>
          <a:xfrm>
            <a:off x="4684642" y="95250"/>
            <a:ext cx="2236085" cy="5048250"/>
          </a:xfrm>
          <a:prstGeom prst="rect">
            <a:avLst/>
          </a:prstGeom>
        </p:spPr>
      </p:pic>
      <p:pic>
        <p:nvPicPr>
          <p:cNvPr id="15" name="Imagen 14">
            <a:extLst>
              <a:ext uri="{FF2B5EF4-FFF2-40B4-BE49-F238E27FC236}">
                <a16:creationId xmlns:a16="http://schemas.microsoft.com/office/drawing/2014/main" id="{CA376460-11AB-FA5C-66C4-B0BD3F765A68}"/>
              </a:ext>
            </a:extLst>
          </p:cNvPr>
          <p:cNvPicPr>
            <a:picLocks noChangeAspect="1"/>
          </p:cNvPicPr>
          <p:nvPr/>
        </p:nvPicPr>
        <p:blipFill>
          <a:blip r:embed="rId6"/>
          <a:stretch>
            <a:fillRect/>
          </a:stretch>
        </p:blipFill>
        <p:spPr>
          <a:xfrm>
            <a:off x="356022" y="2896138"/>
            <a:ext cx="4057650" cy="285750"/>
          </a:xfrm>
          <a:prstGeom prst="rect">
            <a:avLst/>
          </a:prstGeom>
        </p:spPr>
      </p:pic>
      <p:pic>
        <p:nvPicPr>
          <p:cNvPr id="20" name="Imagen 19">
            <a:extLst>
              <a:ext uri="{FF2B5EF4-FFF2-40B4-BE49-F238E27FC236}">
                <a16:creationId xmlns:a16="http://schemas.microsoft.com/office/drawing/2014/main" id="{A96C9DB6-2467-D8B4-3B4A-3AAB7C1D37BA}"/>
              </a:ext>
            </a:extLst>
          </p:cNvPr>
          <p:cNvPicPr>
            <a:picLocks noChangeAspect="1"/>
          </p:cNvPicPr>
          <p:nvPr/>
        </p:nvPicPr>
        <p:blipFill>
          <a:blip r:embed="rId7"/>
          <a:stretch>
            <a:fillRect/>
          </a:stretch>
        </p:blipFill>
        <p:spPr>
          <a:xfrm>
            <a:off x="162511" y="3225918"/>
            <a:ext cx="4443306" cy="984925"/>
          </a:xfrm>
          <a:prstGeom prst="rect">
            <a:avLst/>
          </a:prstGeom>
        </p:spPr>
      </p:pic>
      <p:pic>
        <p:nvPicPr>
          <p:cNvPr id="22" name="Imagen 21">
            <a:extLst>
              <a:ext uri="{FF2B5EF4-FFF2-40B4-BE49-F238E27FC236}">
                <a16:creationId xmlns:a16="http://schemas.microsoft.com/office/drawing/2014/main" id="{721BF9D3-1E63-11CB-2D39-4127F95064BF}"/>
              </a:ext>
            </a:extLst>
          </p:cNvPr>
          <p:cNvPicPr>
            <a:picLocks noChangeAspect="1"/>
          </p:cNvPicPr>
          <p:nvPr/>
        </p:nvPicPr>
        <p:blipFill>
          <a:blip r:embed="rId8"/>
          <a:stretch>
            <a:fillRect/>
          </a:stretch>
        </p:blipFill>
        <p:spPr>
          <a:xfrm>
            <a:off x="996900" y="4254873"/>
            <a:ext cx="2774527" cy="877657"/>
          </a:xfrm>
          <a:prstGeom prst="rect">
            <a:avLst/>
          </a:prstGeom>
        </p:spPr>
      </p:pic>
      <p:pic>
        <p:nvPicPr>
          <p:cNvPr id="24" name="Imagen 23">
            <a:extLst>
              <a:ext uri="{FF2B5EF4-FFF2-40B4-BE49-F238E27FC236}">
                <a16:creationId xmlns:a16="http://schemas.microsoft.com/office/drawing/2014/main" id="{0B188D25-8319-92B3-4F9E-D6E5EC576941}"/>
              </a:ext>
            </a:extLst>
          </p:cNvPr>
          <p:cNvPicPr>
            <a:picLocks noChangeAspect="1"/>
          </p:cNvPicPr>
          <p:nvPr/>
        </p:nvPicPr>
        <p:blipFill>
          <a:blip r:embed="rId9"/>
          <a:stretch>
            <a:fillRect/>
          </a:stretch>
        </p:blipFill>
        <p:spPr>
          <a:xfrm>
            <a:off x="6920726" y="-10970"/>
            <a:ext cx="2236085" cy="5143500"/>
          </a:xfrm>
          <a:prstGeom prst="rect">
            <a:avLst/>
          </a:prstGeom>
        </p:spPr>
      </p:pic>
    </p:spTree>
    <p:extLst>
      <p:ext uri="{BB962C8B-B14F-4D97-AF65-F5344CB8AC3E}">
        <p14:creationId xmlns:p14="http://schemas.microsoft.com/office/powerpoint/2010/main" val="142300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0"/>
        <p:cNvGrpSpPr/>
        <p:nvPr/>
      </p:nvGrpSpPr>
      <p:grpSpPr>
        <a:xfrm>
          <a:off x="0" y="0"/>
          <a:ext cx="0" cy="0"/>
          <a:chOff x="0" y="0"/>
          <a:chExt cx="0" cy="0"/>
        </a:xfrm>
      </p:grpSpPr>
      <p:sp>
        <p:nvSpPr>
          <p:cNvPr id="3021" name="Google Shape;3021;p40"/>
          <p:cNvSpPr txBox="1">
            <a:spLocks noGrp="1"/>
          </p:cNvSpPr>
          <p:nvPr>
            <p:ph type="title"/>
          </p:nvPr>
        </p:nvSpPr>
        <p:spPr>
          <a:xfrm>
            <a:off x="3091855" y="2235337"/>
            <a:ext cx="5407459" cy="8742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s-MX" dirty="0"/>
              <a:t>PARTE TEORICA</a:t>
            </a:r>
            <a:endParaRPr dirty="0"/>
          </a:p>
        </p:txBody>
      </p:sp>
      <p:sp>
        <p:nvSpPr>
          <p:cNvPr id="3022" name="Google Shape;3022;p40"/>
          <p:cNvSpPr txBox="1">
            <a:spLocks noGrp="1"/>
          </p:cNvSpPr>
          <p:nvPr>
            <p:ph type="title" idx="2"/>
          </p:nvPr>
        </p:nvSpPr>
        <p:spPr>
          <a:xfrm>
            <a:off x="1068461" y="1531687"/>
            <a:ext cx="1677000" cy="17673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t>01</a:t>
            </a:r>
            <a:endParaRPr dirty="0"/>
          </a:p>
        </p:txBody>
      </p:sp>
    </p:spTree>
    <p:extLst>
      <p:ext uri="{BB962C8B-B14F-4D97-AF65-F5344CB8AC3E}">
        <p14:creationId xmlns:p14="http://schemas.microsoft.com/office/powerpoint/2010/main" val="27060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625832" y="284149"/>
            <a:ext cx="4341275"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QUE ES ESTRUCTURA DE DATOS</a:t>
            </a:r>
            <a:endParaRPr dirty="0"/>
          </a:p>
        </p:txBody>
      </p:sp>
      <p:sp>
        <p:nvSpPr>
          <p:cNvPr id="2970" name="Google Shape;2970;p37"/>
          <p:cNvSpPr txBox="1">
            <a:spLocks noGrp="1"/>
          </p:cNvSpPr>
          <p:nvPr>
            <p:ph type="subTitle" idx="1"/>
          </p:nvPr>
        </p:nvSpPr>
        <p:spPr>
          <a:xfrm>
            <a:off x="62839" y="1278732"/>
            <a:ext cx="5019040" cy="3864768"/>
          </a:xfrm>
          <a:prstGeom prst="rect">
            <a:avLst/>
          </a:prstGeom>
        </p:spPr>
        <p:txBody>
          <a:bodyPr spcFirstLastPara="1" wrap="square" lIns="0" tIns="91425" rIns="0" bIns="91425" anchor="ctr" anchorCtr="0">
            <a:noAutofit/>
          </a:bodyPr>
          <a:lstStyle/>
          <a:p>
            <a:pPr marL="139700" indent="0" algn="ctr" rtl="0">
              <a:buNone/>
            </a:pPr>
            <a:r>
              <a:rPr lang="es-ES" sz="2400" dirty="0">
                <a:solidFill>
                  <a:schemeClr val="bg1"/>
                </a:solidFill>
                <a:latin typeface="Poppins"/>
              </a:rPr>
              <a:t>las estructuras de datos son aquellas que nos permiten, como desarrolladores, organizar la información de manera eficiente, y en definitiva diseñar la solución correcta para un determinado problema.</a:t>
            </a:r>
            <a:br>
              <a:rPr lang="es-ES" sz="2400" dirty="0">
                <a:solidFill>
                  <a:schemeClr val="bg1"/>
                </a:solidFill>
              </a:rPr>
            </a:br>
            <a:endParaRPr lang="es-MX" sz="2400" dirty="0">
              <a:solidFill>
                <a:schemeClr val="bg1"/>
              </a:solidFill>
            </a:endParaRPr>
          </a:p>
        </p:txBody>
      </p:sp>
      <p:pic>
        <p:nvPicPr>
          <p:cNvPr id="2971" name="Google Shape;2971;p37"/>
          <p:cNvPicPr preferRelativeResize="0"/>
          <p:nvPr/>
        </p:nvPicPr>
        <p:blipFill rotWithShape="1">
          <a:blip r:embed="rId3"/>
          <a:srcRect t="619" b="619"/>
          <a:stretch/>
        </p:blipFill>
        <p:spPr>
          <a:xfrm>
            <a:off x="5313453" y="898200"/>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38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664919" y="657013"/>
            <a:ext cx="4341275" cy="5975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QUE SIGNIFICA FIFO</a:t>
            </a:r>
            <a:endParaRPr dirty="0"/>
          </a:p>
        </p:txBody>
      </p:sp>
      <p:sp>
        <p:nvSpPr>
          <p:cNvPr id="2970" name="Google Shape;2970;p37"/>
          <p:cNvSpPr txBox="1">
            <a:spLocks noGrp="1"/>
          </p:cNvSpPr>
          <p:nvPr>
            <p:ph type="subTitle" idx="1"/>
          </p:nvPr>
        </p:nvSpPr>
        <p:spPr>
          <a:xfrm>
            <a:off x="286949" y="1234579"/>
            <a:ext cx="5019040" cy="3624771"/>
          </a:xfrm>
          <a:prstGeom prst="rect">
            <a:avLst/>
          </a:prstGeom>
        </p:spPr>
        <p:txBody>
          <a:bodyPr spcFirstLastPara="1" wrap="square" lIns="0" tIns="91425" rIns="0" bIns="91425" anchor="ctr" anchorCtr="0">
            <a:noAutofit/>
          </a:bodyPr>
          <a:lstStyle/>
          <a:p>
            <a:pPr marL="139700" indent="0" algn="ctr" rtl="0">
              <a:buNone/>
            </a:pPr>
            <a:r>
              <a:rPr lang="es-ES" sz="2400" dirty="0">
                <a:solidFill>
                  <a:schemeClr val="bg1"/>
                </a:solidFill>
              </a:rPr>
              <a:t>FIFO significa First In, First Out. Es una forma de organizar datos en la que los elementos que se agregaron primero a una lista o cola se procesan o extraen primero. Esto significa que el primer elemento en entrar a una lista o cola es el primero en salir.</a:t>
            </a:r>
            <a:endParaRPr lang="es-MX" sz="2400" dirty="0">
              <a:solidFill>
                <a:schemeClr val="bg1"/>
              </a:solidFill>
            </a:endParaRPr>
          </a:p>
        </p:txBody>
      </p:sp>
      <p:pic>
        <p:nvPicPr>
          <p:cNvPr id="2971" name="Google Shape;2971;p37"/>
          <p:cNvPicPr preferRelativeResize="0"/>
          <p:nvPr/>
        </p:nvPicPr>
        <p:blipFill rotWithShape="1">
          <a:blip r:embed="rId3"/>
          <a:srcRect t="10776" b="10776"/>
          <a:stretch/>
        </p:blipFill>
        <p:spPr>
          <a:xfrm>
            <a:off x="5693968" y="898200"/>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663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403045" y="396547"/>
            <a:ext cx="4401810" cy="7918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3200" dirty="0"/>
              <a:t>LIFO</a:t>
            </a:r>
            <a:endParaRPr sz="3200" dirty="0"/>
          </a:p>
        </p:txBody>
      </p:sp>
      <p:sp>
        <p:nvSpPr>
          <p:cNvPr id="2970" name="Google Shape;2970;p37"/>
          <p:cNvSpPr txBox="1">
            <a:spLocks noGrp="1"/>
          </p:cNvSpPr>
          <p:nvPr>
            <p:ph type="subTitle" idx="1"/>
          </p:nvPr>
        </p:nvSpPr>
        <p:spPr>
          <a:xfrm>
            <a:off x="412799" y="974624"/>
            <a:ext cx="4026918" cy="3727379"/>
          </a:xfrm>
          <a:prstGeom prst="rect">
            <a:avLst/>
          </a:prstGeom>
        </p:spPr>
        <p:txBody>
          <a:bodyPr spcFirstLastPara="1" wrap="square" lIns="0" tIns="91425" rIns="0" bIns="91425" anchor="ctr" anchorCtr="0">
            <a:noAutofit/>
          </a:bodyPr>
          <a:lstStyle/>
          <a:p>
            <a:pPr marL="139700" indent="0" algn="just">
              <a:buNone/>
            </a:pPr>
            <a:r>
              <a:rPr lang="es-ES" sz="1800" dirty="0">
                <a:solidFill>
                  <a:schemeClr val="bg1"/>
                </a:solidFill>
              </a:rPr>
              <a:t>LIFO (Último en Entrar, Primero en Salir): Esta técnica de administración de inventario implica que los últimos artículos recibidos al inventario son los primeros en salir. Esto se aplica en situaciones donde los productos tienen una fecha de vencimiento.</a:t>
            </a:r>
          </a:p>
        </p:txBody>
      </p:sp>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969;p37">
            <a:extLst>
              <a:ext uri="{FF2B5EF4-FFF2-40B4-BE49-F238E27FC236}">
                <a16:creationId xmlns:a16="http://schemas.microsoft.com/office/drawing/2014/main" id="{C81BF4A5-F807-1728-9F65-BE21D7A16619}"/>
              </a:ext>
            </a:extLst>
          </p:cNvPr>
          <p:cNvSpPr txBox="1">
            <a:spLocks/>
          </p:cNvSpPr>
          <p:nvPr/>
        </p:nvSpPr>
        <p:spPr>
          <a:xfrm>
            <a:off x="4571999" y="429123"/>
            <a:ext cx="4401810" cy="7918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sz="3200" dirty="0"/>
              <a:t>FIFO</a:t>
            </a:r>
          </a:p>
        </p:txBody>
      </p:sp>
      <p:sp>
        <p:nvSpPr>
          <p:cNvPr id="3" name="Google Shape;2970;p37">
            <a:extLst>
              <a:ext uri="{FF2B5EF4-FFF2-40B4-BE49-F238E27FC236}">
                <a16:creationId xmlns:a16="http://schemas.microsoft.com/office/drawing/2014/main" id="{45C86F3E-C1DA-918B-A216-E9B059E781A7}"/>
              </a:ext>
            </a:extLst>
          </p:cNvPr>
          <p:cNvSpPr txBox="1">
            <a:spLocks/>
          </p:cNvSpPr>
          <p:nvPr/>
        </p:nvSpPr>
        <p:spPr>
          <a:xfrm>
            <a:off x="4870027" y="985152"/>
            <a:ext cx="3728891" cy="3727379"/>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just">
              <a:buFont typeface="Nunito Light"/>
              <a:buNone/>
            </a:pPr>
            <a:r>
              <a:rPr lang="es-ES" sz="1800" dirty="0">
                <a:solidFill>
                  <a:schemeClr val="bg1"/>
                </a:solidFill>
              </a:rPr>
              <a:t>FIFO (Primero en Entrar, Primero en Salir): Esta técnica de administración de inventario implica que los artículos adquiridos primero son los primeros en salir. Esto se aplica en situaciones donde los productos no tienen una fecha de vencimiento.</a:t>
            </a:r>
          </a:p>
        </p:txBody>
      </p:sp>
    </p:spTree>
    <p:extLst>
      <p:ext uri="{BB962C8B-B14F-4D97-AF65-F5344CB8AC3E}">
        <p14:creationId xmlns:p14="http://schemas.microsoft.com/office/powerpoint/2010/main" val="111655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664919" y="657013"/>
            <a:ext cx="4341275" cy="5975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QUE ES UNA COLA</a:t>
            </a:r>
            <a:endParaRPr dirty="0"/>
          </a:p>
        </p:txBody>
      </p:sp>
      <p:sp>
        <p:nvSpPr>
          <p:cNvPr id="2970" name="Google Shape;2970;p37"/>
          <p:cNvSpPr txBox="1">
            <a:spLocks noGrp="1"/>
          </p:cNvSpPr>
          <p:nvPr>
            <p:ph type="subTitle" idx="1"/>
          </p:nvPr>
        </p:nvSpPr>
        <p:spPr>
          <a:xfrm>
            <a:off x="286949" y="1234579"/>
            <a:ext cx="5019040" cy="3624771"/>
          </a:xfrm>
          <a:prstGeom prst="rect">
            <a:avLst/>
          </a:prstGeom>
        </p:spPr>
        <p:txBody>
          <a:bodyPr spcFirstLastPara="1" wrap="square" lIns="0" tIns="91425" rIns="0" bIns="91425" anchor="ctr" anchorCtr="0">
            <a:noAutofit/>
          </a:bodyPr>
          <a:lstStyle/>
          <a:p>
            <a:pPr marL="139700" indent="0" algn="just" rtl="0">
              <a:buNone/>
            </a:pPr>
            <a:r>
              <a:rPr lang="es-ES" sz="1800" dirty="0">
                <a:solidFill>
                  <a:schemeClr val="bg1"/>
                </a:solidFill>
              </a:rPr>
              <a:t>Una cola es una estructura de datos lineal en la que los elementos se agregan en un extremo (el final de la cola) y se extraen desde el otro extremo (el frente de la cola). Esta estructura se conoce como "primero en entrar, primero en salir". Esto significa que los elementos que se agregan primero a la cola se extraen primero. Esta estructura de datos es útil para almacenar y administrar elementos en una secuencia específica.</a:t>
            </a:r>
            <a:endParaRPr lang="es-MX" sz="1800" dirty="0">
              <a:solidFill>
                <a:schemeClr val="bg1"/>
              </a:solidFill>
            </a:endParaRPr>
          </a:p>
        </p:txBody>
      </p:sp>
      <p:pic>
        <p:nvPicPr>
          <p:cNvPr id="2971" name="Google Shape;2971;p37"/>
          <p:cNvPicPr preferRelativeResize="0"/>
          <p:nvPr/>
        </p:nvPicPr>
        <p:blipFill rotWithShape="1">
          <a:blip r:embed="rId3"/>
          <a:srcRect t="10776" b="10776"/>
          <a:stretch/>
        </p:blipFill>
        <p:spPr>
          <a:xfrm>
            <a:off x="5693968" y="898200"/>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127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664919" y="657013"/>
            <a:ext cx="4341275" cy="5975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s-MX" dirty="0"/>
              <a:t>QUEUE en JAVA</a:t>
            </a:r>
          </a:p>
        </p:txBody>
      </p:sp>
      <p:sp>
        <p:nvSpPr>
          <p:cNvPr id="2970" name="Google Shape;2970;p37"/>
          <p:cNvSpPr txBox="1">
            <a:spLocks noGrp="1"/>
          </p:cNvSpPr>
          <p:nvPr>
            <p:ph type="subTitle" idx="1"/>
          </p:nvPr>
        </p:nvSpPr>
        <p:spPr>
          <a:xfrm>
            <a:off x="286949" y="1234579"/>
            <a:ext cx="5019040" cy="3624771"/>
          </a:xfrm>
          <a:prstGeom prst="rect">
            <a:avLst/>
          </a:prstGeom>
        </p:spPr>
        <p:txBody>
          <a:bodyPr spcFirstLastPara="1" wrap="square" lIns="0" tIns="91425" rIns="0" bIns="91425" anchor="ctr" anchorCtr="0">
            <a:noAutofit/>
          </a:bodyPr>
          <a:lstStyle/>
          <a:p>
            <a:pPr marL="139700" indent="0" algn="just" rtl="0">
              <a:buNone/>
            </a:pPr>
            <a:r>
              <a:rPr lang="es-ES" sz="1800" dirty="0" err="1">
                <a:solidFill>
                  <a:schemeClr val="bg1"/>
                </a:solidFill>
              </a:rPr>
              <a:t>Queue</a:t>
            </a:r>
            <a:r>
              <a:rPr lang="es-ES" sz="1800" dirty="0">
                <a:solidFill>
                  <a:schemeClr val="bg1"/>
                </a:solidFill>
              </a:rPr>
              <a:t> en Java es una interfaz que se utiliza para crear una colección de elementos en una estructura de datos de tipo cola (FIFO, First-In-First-Out). Esta interfaz proporciona varios métodos estándar para insertar, eliminar y examinar elementos en la cola.</a:t>
            </a:r>
            <a:endParaRPr lang="es-MX" sz="1800" dirty="0">
              <a:solidFill>
                <a:schemeClr val="bg1"/>
              </a:solidFill>
            </a:endParaRPr>
          </a:p>
        </p:txBody>
      </p:sp>
      <p:pic>
        <p:nvPicPr>
          <p:cNvPr id="2971" name="Google Shape;2971;p37"/>
          <p:cNvPicPr preferRelativeResize="0"/>
          <p:nvPr/>
        </p:nvPicPr>
        <p:blipFill rotWithShape="1">
          <a:blip r:embed="rId3"/>
          <a:srcRect t="10776" b="10776"/>
          <a:stretch/>
        </p:blipFill>
        <p:spPr>
          <a:xfrm>
            <a:off x="5693968" y="898200"/>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78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664919" y="657013"/>
            <a:ext cx="4341275" cy="5975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s-MX" dirty="0"/>
              <a:t>INI o REAR</a:t>
            </a:r>
          </a:p>
        </p:txBody>
      </p:sp>
      <p:sp>
        <p:nvSpPr>
          <p:cNvPr id="2970" name="Google Shape;2970;p37"/>
          <p:cNvSpPr txBox="1">
            <a:spLocks noGrp="1"/>
          </p:cNvSpPr>
          <p:nvPr>
            <p:ph type="subTitle" idx="1"/>
          </p:nvPr>
        </p:nvSpPr>
        <p:spPr>
          <a:xfrm>
            <a:off x="286949" y="1234579"/>
            <a:ext cx="5019040" cy="3624771"/>
          </a:xfrm>
          <a:prstGeom prst="rect">
            <a:avLst/>
          </a:prstGeom>
        </p:spPr>
        <p:txBody>
          <a:bodyPr spcFirstLastPara="1" wrap="square" lIns="0" tIns="91425" rIns="0" bIns="91425" anchor="ctr" anchorCtr="0">
            <a:noAutofit/>
          </a:bodyPr>
          <a:lstStyle/>
          <a:p>
            <a:pPr marL="139700" indent="0" algn="just" rtl="0">
              <a:buNone/>
            </a:pPr>
            <a:r>
              <a:rPr lang="es-ES" sz="2800" dirty="0">
                <a:solidFill>
                  <a:schemeClr val="bg1"/>
                </a:solidFill>
              </a:rPr>
              <a:t>INI o REAR es el extremo de la cola en el que se encuentran los elementos más antiguos.</a:t>
            </a:r>
            <a:endParaRPr lang="es-MX" sz="2800" dirty="0">
              <a:solidFill>
                <a:schemeClr val="bg1"/>
              </a:solidFill>
            </a:endParaRPr>
          </a:p>
        </p:txBody>
      </p:sp>
      <p:pic>
        <p:nvPicPr>
          <p:cNvPr id="2971" name="Google Shape;2971;p37"/>
          <p:cNvPicPr preferRelativeResize="0"/>
          <p:nvPr/>
        </p:nvPicPr>
        <p:blipFill rotWithShape="1">
          <a:blip r:embed="rId3"/>
          <a:srcRect t="10776" b="10776"/>
          <a:stretch/>
        </p:blipFill>
        <p:spPr>
          <a:xfrm>
            <a:off x="5693968" y="898200"/>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359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664919" y="657013"/>
            <a:ext cx="4341275" cy="5975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s-MX" dirty="0"/>
              <a:t>FIN o FRONT</a:t>
            </a:r>
          </a:p>
        </p:txBody>
      </p:sp>
      <p:sp>
        <p:nvSpPr>
          <p:cNvPr id="2970" name="Google Shape;2970;p37"/>
          <p:cNvSpPr txBox="1">
            <a:spLocks noGrp="1"/>
          </p:cNvSpPr>
          <p:nvPr>
            <p:ph type="subTitle" idx="1"/>
          </p:nvPr>
        </p:nvSpPr>
        <p:spPr>
          <a:xfrm>
            <a:off x="286949" y="1234579"/>
            <a:ext cx="5019040" cy="3624771"/>
          </a:xfrm>
          <a:prstGeom prst="rect">
            <a:avLst/>
          </a:prstGeom>
        </p:spPr>
        <p:txBody>
          <a:bodyPr spcFirstLastPara="1" wrap="square" lIns="0" tIns="91425" rIns="0" bIns="91425" anchor="ctr" anchorCtr="0">
            <a:noAutofit/>
          </a:bodyPr>
          <a:lstStyle/>
          <a:p>
            <a:pPr marL="139700" indent="0" algn="just" rtl="0">
              <a:buNone/>
            </a:pPr>
            <a:r>
              <a:rPr lang="es-ES" sz="2800" dirty="0">
                <a:solidFill>
                  <a:schemeClr val="bg1"/>
                </a:solidFill>
              </a:rPr>
              <a:t>FIN o FRONT son los extremos de la cola en los que se encuentran los elementos más recientes.</a:t>
            </a:r>
            <a:endParaRPr lang="es-MX" sz="2800" dirty="0">
              <a:solidFill>
                <a:schemeClr val="bg1"/>
              </a:solidFill>
            </a:endParaRPr>
          </a:p>
        </p:txBody>
      </p:sp>
      <p:pic>
        <p:nvPicPr>
          <p:cNvPr id="2971" name="Google Shape;2971;p37"/>
          <p:cNvPicPr preferRelativeResize="0"/>
          <p:nvPr/>
        </p:nvPicPr>
        <p:blipFill rotWithShape="1">
          <a:blip r:embed="rId3"/>
          <a:srcRect t="10776" b="10776"/>
          <a:stretch/>
        </p:blipFill>
        <p:spPr>
          <a:xfrm>
            <a:off x="5693968" y="898200"/>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251357"/>
      </p:ext>
    </p:extLst>
  </p:cSld>
  <p:clrMapOvr>
    <a:masterClrMapping/>
  </p:clrMapOvr>
</p:sld>
</file>

<file path=ppt/theme/theme1.xml><?xml version="1.0" encoding="utf-8"?>
<a:theme xmlns:a="http://schemas.openxmlformats.org/drawingml/2006/main" name="Dark Mirror Series Newsletter by Slidesgo">
  <a:themeElements>
    <a:clrScheme name="Simple Light">
      <a:dk1>
        <a:srgbClr val="000000"/>
      </a:dk1>
      <a:lt1>
        <a:srgbClr val="FFFFFF"/>
      </a:lt1>
      <a:dk2>
        <a:srgbClr val="2510A1"/>
      </a:dk2>
      <a:lt2>
        <a:srgbClr val="FFFFFF"/>
      </a:lt2>
      <a:accent1>
        <a:srgbClr val="2510A1"/>
      </a:accent1>
      <a:accent2>
        <a:srgbClr val="69E0F8"/>
      </a:accent2>
      <a:accent3>
        <a:srgbClr val="FFFFFF"/>
      </a:accent3>
      <a:accent4>
        <a:srgbClr val="2510A1"/>
      </a:accent4>
      <a:accent5>
        <a:srgbClr val="69E0F8"/>
      </a:accent5>
      <a:accent6>
        <a:srgbClr val="000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437</Words>
  <Application>Microsoft Office PowerPoint</Application>
  <PresentationFormat>Presentación en pantalla (16:9)</PresentationFormat>
  <Paragraphs>44</Paragraphs>
  <Slides>18</Slides>
  <Notes>18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Poppins</vt:lpstr>
      <vt:lpstr>Proxima Nova</vt:lpstr>
      <vt:lpstr>Arial</vt:lpstr>
      <vt:lpstr>VT323</vt:lpstr>
      <vt:lpstr>Work Sans</vt:lpstr>
      <vt:lpstr>Nunito Light</vt:lpstr>
      <vt:lpstr>Dark Mirror Series Newsletter by Slidesgo</vt:lpstr>
      <vt:lpstr>ESTRUCTURA DE DATOS</vt:lpstr>
      <vt:lpstr>PARTE TEORICA</vt:lpstr>
      <vt:lpstr>  QUE ES ESTRUCTURA DE DATOS</vt:lpstr>
      <vt:lpstr>  QUE SIGNIFICA FIFO</vt:lpstr>
      <vt:lpstr>LIFO</vt:lpstr>
      <vt:lpstr>  QUE ES UNA COLA</vt:lpstr>
      <vt:lpstr>  QUEUE en JAVA</vt:lpstr>
      <vt:lpstr>  INI o REAR</vt:lpstr>
      <vt:lpstr>  FIN o FRONT</vt:lpstr>
      <vt:lpstr>ESVACIO()</vt:lpstr>
      <vt:lpstr>Métodos Estáticos</vt:lpstr>
      <vt:lpstr>METODOS MINIMOS DE UNA COLA</vt:lpstr>
      <vt:lpstr>PARTE PRACTICA</vt:lpstr>
      <vt:lpstr>Clase Cliente</vt:lpstr>
      <vt:lpstr>02</vt:lpstr>
      <vt:lpstr>02</vt:lpstr>
      <vt:lpstr>02</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dc:title>
  <dc:creator>PC</dc:creator>
  <cp:lastModifiedBy>Freddy Machaca</cp:lastModifiedBy>
  <cp:revision>46</cp:revision>
  <dcterms:modified xsi:type="dcterms:W3CDTF">2022-11-30T22:26:27Z</dcterms:modified>
</cp:coreProperties>
</file>