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8" d="100"/>
          <a:sy n="68" d="100"/>
        </p:scale>
        <p:origin x="1104"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altLang="zh-CN" dirty="0"/>
              <a:t>Zhihao Zhuang</a:t>
            </a:r>
            <a:endParaRPr lang="en-US" dirty="0"/>
          </a:p>
          <a:p>
            <a:pPr marL="0" indent="0">
              <a:buNone/>
            </a:pPr>
            <a:r>
              <a:rPr lang="en-US" altLang="zh-CN" dirty="0"/>
              <a:t>2021/04/03</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533</TotalTime>
  <Words>510</Words>
  <Application>Microsoft Office PowerPoint</Application>
  <PresentationFormat>宽屏</PresentationFormat>
  <Paragraphs>113</Paragraphs>
  <Slides>20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IBM Plex Mono Text</vt:lpstr>
      <vt:lpstr>Arial</vt:lpstr>
      <vt:lpstr>Calibri</vt:lpstr>
      <vt:lpstr>Gill Sans MT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Zhuang Zhihao</cp:lastModifiedBy>
  <cp:revision>63</cp:revision>
  <dcterms:created xsi:type="dcterms:W3CDTF">2020-10-28T18:29:43Z</dcterms:created>
  <dcterms:modified xsi:type="dcterms:W3CDTF">2021-04-03T03:14:46Z</dcterms:modified>
</cp:coreProperties>
</file>