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6" r:id="rId4"/>
    <p:sldId id="299" r:id="rId5"/>
    <p:sldId id="295" r:id="rId6"/>
    <p:sldId id="263" r:id="rId7"/>
    <p:sldId id="289" r:id="rId8"/>
    <p:sldId id="267" r:id="rId9"/>
    <p:sldId id="290" r:id="rId10"/>
    <p:sldId id="272" r:id="rId11"/>
    <p:sldId id="281" r:id="rId12"/>
    <p:sldId id="266" r:id="rId13"/>
    <p:sldId id="291" r:id="rId14"/>
    <p:sldId id="292" r:id="rId15"/>
    <p:sldId id="293" r:id="rId16"/>
    <p:sldId id="294" r:id="rId17"/>
    <p:sldId id="297" r:id="rId18"/>
    <p:sldId id="298" r:id="rId19"/>
    <p:sldId id="27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BAA"/>
    <a:srgbClr val="2C81C5"/>
    <a:srgbClr val="1F7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52400" cy="152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4A53-6581-48D5-9D6A-3C721DF3B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7B3DD-DF8B-4AD9-8DA0-A7EF855B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0B28-1C03-4B7B-AFAE-BAA46A00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2889-8D78-41FE-972F-BD405D0B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AFF5-A7C6-4AFA-AD04-E8AC7ABC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CDBA-CA7A-4879-9392-046B6CB4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AAEAC-0ED4-48E2-B4A3-D1CA856F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37E-C5ED-4B42-924E-70D47D8F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3DE1-B715-4685-B97D-DBC5204C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AE90-E491-4BBF-9376-8BC36600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CDBE0-C49B-4C98-B6DD-D9583D685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79CD0-0E0F-4412-8B5D-60489CDD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2E09-0C74-40BD-9AA4-17CE318E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1A56-FCDF-4D01-B0B9-D4301A5C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2453-3225-45F5-A74F-5E2C762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3FC4-2B7E-42CB-A274-D98AACAA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FDAF-2B8D-495C-BA6B-42BFF9E6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E35D-983F-4BD6-B2C8-57541463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902C-AD1B-4EF1-A355-CCA5D894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285E-2165-4801-BD1F-8629D0FE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AD7E-817F-4283-A134-ED09E614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429D-2E36-4792-A360-D3EBFFC4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909B-DCED-4033-B7CA-7E1E5151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8DAE-3044-4B5D-99B4-6449CE0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FCA8-1257-46A5-A1DB-E9BCFF4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2FCA-876B-4CD4-A878-29B6665B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2C43-F038-4579-B350-45B035964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0D3B2-1E2A-4634-A231-325F4E262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FC272-CE40-436F-8BA7-644A9763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5B8AC-993A-4306-9A79-398EE76E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449FE-E300-4201-B6EC-081ED4EE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FB17-EC46-46C1-AD6F-0DCEAB53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AC25-E722-4F9E-972C-32A73EB8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5958-DF7D-4056-BF18-9132EA5D9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4D6B9-AAA7-44B1-B3D9-3B2BEEB1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3ED61-005B-41B6-AB4C-7057CA15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A2124-EDA6-4EAD-A386-BAF833F7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03217-1EAF-4DBF-89BD-9509D0EC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D53FD-44E2-4EA9-AEA6-24ED9B2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951A-367F-4646-AE02-DE810364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11125-AE67-45B9-8798-EA198A55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EA6EA-CD7C-4577-8A21-EEB2F605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AA725-72B1-4753-91C0-0A8967A3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C2436-1BAE-4DC5-ADA8-F849E9FB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FC6E1-E44A-4268-BD61-30F022CA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FF1BC-0ABA-4A66-997B-16C27191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BAB0-051B-4A5C-B677-15647A31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AD59-4B3F-402B-80B2-89F96805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FDB5F-8FB2-4397-885A-5E672CEE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70938-C2E3-41E7-87D3-C264BC6B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2536-F086-4806-A485-21DCCC4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B15A-7518-464D-B399-A903F702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24B8-43DE-4FA9-9E2D-0274E380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D36B3-C0BF-45F2-9805-103BBF3B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D037C-50F3-4E62-BBAD-5DC676BF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52C6-CBC1-4E86-8D6B-612BEF53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F5A0A-15F2-4174-BCFE-385BCE58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B5D59-DA7B-4DF2-A556-A2AC1C38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62C1A-6FBF-4CDB-98AB-C43759FD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0AD5-FACA-4B7E-991C-A046F955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09E8-4987-4145-8A56-CC3745FC5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E8A5-D5FC-4F92-B85C-692EFC7223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9CCB-73D0-4DC4-BD94-FE9AB3088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7F7B-AF17-49CA-8818-239CDBF61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A69-0971-4409-AC0C-D3467769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8D2E13F-6F26-45E9-AA99-84F01D51850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1C49A47-3596-45BD-A59E-88E44EA5A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A7EFEB-C144-4F64-9796-448C93503102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0D193F99-1C24-4C30-B5E9-95CB5C4B7080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27A7D-D898-48B8-B376-E808B3DAA349}"/>
              </a:ext>
            </a:extLst>
          </p:cNvPr>
          <p:cNvSpPr txBox="1"/>
          <p:nvPr/>
        </p:nvSpPr>
        <p:spPr>
          <a:xfrm>
            <a:off x="3701143" y="2057400"/>
            <a:ext cx="4789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57ABAA"/>
                </a:solidFill>
                <a:latin typeface="Genghis Khan" panose="02000000000000000000" pitchFamily="2" charset="0"/>
                <a:cs typeface="Aharoni" panose="02010803020104030203" pitchFamily="2" charset="-79"/>
              </a:rPr>
              <a:t>Health Services Improvements</a:t>
            </a:r>
            <a:endParaRPr lang="en-US" sz="6000" dirty="0">
              <a:solidFill>
                <a:srgbClr val="57ABAA"/>
              </a:solidFill>
              <a:latin typeface="Genghis Khan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8649D-448B-4103-BEAD-6989234E763F}"/>
              </a:ext>
            </a:extLst>
          </p:cNvPr>
          <p:cNvSpPr txBox="1"/>
          <p:nvPr/>
        </p:nvSpPr>
        <p:spPr>
          <a:xfrm>
            <a:off x="3981061" y="4299466"/>
            <a:ext cx="4229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cs typeface="Aldhabi" panose="01000000000000000000" pitchFamily="2" charset="-78"/>
              </a:rPr>
              <a:t>A solution for better health</a:t>
            </a:r>
          </a:p>
        </p:txBody>
      </p:sp>
    </p:spTree>
    <p:extLst>
      <p:ext uri="{BB962C8B-B14F-4D97-AF65-F5344CB8AC3E}">
        <p14:creationId xmlns:p14="http://schemas.microsoft.com/office/powerpoint/2010/main" val="18123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5D72913-82D6-4902-9C1E-AE834960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7264">
            <a:off x="1208145" y="-120993"/>
            <a:ext cx="6570306" cy="657030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0D5A0D-4649-4164-8B46-61460112A96A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46B83-B555-4129-90E5-5D50D720902B}"/>
              </a:ext>
            </a:extLst>
          </p:cNvPr>
          <p:cNvSpPr txBox="1"/>
          <p:nvPr/>
        </p:nvSpPr>
        <p:spPr>
          <a:xfrm>
            <a:off x="615113" y="486747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48589-1AD3-4FF6-8A0F-9EA97F4AC7ED}"/>
              </a:ext>
            </a:extLst>
          </p:cNvPr>
          <p:cNvSpPr txBox="1"/>
          <p:nvPr/>
        </p:nvSpPr>
        <p:spPr>
          <a:xfrm>
            <a:off x="596452" y="1607661"/>
            <a:ext cx="1906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19C716-52C6-4FF2-84FB-6E59F9D4A469}"/>
              </a:ext>
            </a:extLst>
          </p:cNvPr>
          <p:cNvSpPr>
            <a:spLocks noGrp="1"/>
          </p:cNvSpPr>
          <p:nvPr/>
        </p:nvSpPr>
        <p:spPr>
          <a:xfrm>
            <a:off x="2743200" y="1070520"/>
            <a:ext cx="7924800" cy="98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dirty="0">
                <a:solidFill>
                  <a:schemeClr val="bg1"/>
                </a:solidFill>
              </a:rPr>
              <a:t>With mobile application we will make the user able to: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569B06-7BEB-4405-A461-FD874985D25C}"/>
              </a:ext>
            </a:extLst>
          </p:cNvPr>
          <p:cNvSpPr>
            <a:spLocks noGrp="1"/>
          </p:cNvSpPr>
          <p:nvPr/>
        </p:nvSpPr>
        <p:spPr>
          <a:xfrm>
            <a:off x="2743200" y="2286000"/>
            <a:ext cx="7924800" cy="129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Adding remainders to his medicines or reservations so he don’t miss anything important for his health.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057D503-3BC7-47E0-A1DD-6F61D1473095}"/>
              </a:ext>
            </a:extLst>
          </p:cNvPr>
          <p:cNvSpPr>
            <a:spLocks noGrp="1"/>
          </p:cNvSpPr>
          <p:nvPr/>
        </p:nvSpPr>
        <p:spPr>
          <a:xfrm>
            <a:off x="2743200" y="3813720"/>
            <a:ext cx="7924800" cy="17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Search for any surgery, rays or department in any hospital nearby him by using his location, and this will save a lot of time and effort for him.</a:t>
            </a:r>
          </a:p>
        </p:txBody>
      </p:sp>
    </p:spTree>
    <p:extLst>
      <p:ext uri="{BB962C8B-B14F-4D97-AF65-F5344CB8AC3E}">
        <p14:creationId xmlns:p14="http://schemas.microsoft.com/office/powerpoint/2010/main" val="7010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CB3C969-FC8A-4956-B299-7655FFFC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7264">
            <a:off x="1208145" y="-120993"/>
            <a:ext cx="6570306" cy="657030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0D5A0D-4649-4164-8B46-61460112A96A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46B83-B555-4129-90E5-5D50D720902B}"/>
              </a:ext>
            </a:extLst>
          </p:cNvPr>
          <p:cNvSpPr txBox="1"/>
          <p:nvPr/>
        </p:nvSpPr>
        <p:spPr>
          <a:xfrm>
            <a:off x="615113" y="486747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48589-1AD3-4FF6-8A0F-9EA97F4AC7ED}"/>
              </a:ext>
            </a:extLst>
          </p:cNvPr>
          <p:cNvSpPr txBox="1"/>
          <p:nvPr/>
        </p:nvSpPr>
        <p:spPr>
          <a:xfrm>
            <a:off x="596452" y="1607661"/>
            <a:ext cx="1906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19C716-52C6-4FF2-84FB-6E59F9D4A469}"/>
              </a:ext>
            </a:extLst>
          </p:cNvPr>
          <p:cNvSpPr>
            <a:spLocks noGrp="1"/>
          </p:cNvSpPr>
          <p:nvPr/>
        </p:nvSpPr>
        <p:spPr>
          <a:xfrm>
            <a:off x="2743200" y="1070520"/>
            <a:ext cx="7924800" cy="98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dirty="0">
                <a:solidFill>
                  <a:schemeClr val="bg1"/>
                </a:solidFill>
              </a:rPr>
              <a:t>With mobile application we will make the user able to: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03CFCF3-BAE7-4EBE-A6E4-8964D6FAE952}"/>
              </a:ext>
            </a:extLst>
          </p:cNvPr>
          <p:cNvSpPr>
            <a:spLocks noGrp="1"/>
          </p:cNvSpPr>
          <p:nvPr/>
        </p:nvSpPr>
        <p:spPr>
          <a:xfrm>
            <a:off x="2743200" y="2289720"/>
            <a:ext cx="7924800" cy="17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Add their children to be able to track their vaccines progress and find some useful information about each vaccine.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569B06-7BEB-4405-A461-FD874985D25C}"/>
              </a:ext>
            </a:extLst>
          </p:cNvPr>
          <p:cNvSpPr>
            <a:spLocks noGrp="1"/>
          </p:cNvSpPr>
          <p:nvPr/>
        </p:nvSpPr>
        <p:spPr>
          <a:xfrm>
            <a:off x="2743200" y="4270920"/>
            <a:ext cx="7924800" cy="17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Show a notification in emergencies that contains some medical information about him, and contact his family and his friends.</a:t>
            </a:r>
          </a:p>
        </p:txBody>
      </p:sp>
    </p:spTree>
    <p:extLst>
      <p:ext uri="{BB962C8B-B14F-4D97-AF65-F5344CB8AC3E}">
        <p14:creationId xmlns:p14="http://schemas.microsoft.com/office/powerpoint/2010/main" val="22843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64C4A4-48D3-43DD-B58C-F270A9E7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2400" y="1832520"/>
            <a:ext cx="6096000" cy="6096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786B52-263B-4648-8A31-5C2C9EA0F25D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35E6-96F5-4368-A5AE-DD0590AB4022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8CD3F-B4AE-4D57-89BB-8AB5736BCC4F}"/>
              </a:ext>
            </a:extLst>
          </p:cNvPr>
          <p:cNvSpPr txBox="1"/>
          <p:nvPr/>
        </p:nvSpPr>
        <p:spPr>
          <a:xfrm>
            <a:off x="762539" y="1680984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70675-389C-465C-B663-AFA1FE885AA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1686" y="795815"/>
            <a:ext cx="4188314" cy="7310666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E56C26-D6DE-464E-A217-2E35AFC2124D}"/>
              </a:ext>
            </a:extLst>
          </p:cNvPr>
          <p:cNvSpPr>
            <a:spLocks noGrp="1"/>
          </p:cNvSpPr>
          <p:nvPr/>
        </p:nvSpPr>
        <p:spPr>
          <a:xfrm>
            <a:off x="474561" y="3813720"/>
            <a:ext cx="2573439" cy="6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Login -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4240-D9CD-4BFD-B8D5-BB86FB2703D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7620" y="0"/>
            <a:ext cx="3928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64C4A4-48D3-43DD-B58C-F270A9E7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2400" y="1832520"/>
            <a:ext cx="6096000" cy="6096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786B52-263B-4648-8A31-5C2C9EA0F25D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35E6-96F5-4368-A5AE-DD0590AB4022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05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E56C26-D6DE-464E-A217-2E35AFC2124D}"/>
              </a:ext>
            </a:extLst>
          </p:cNvPr>
          <p:cNvSpPr>
            <a:spLocks noGrp="1"/>
          </p:cNvSpPr>
          <p:nvPr/>
        </p:nvSpPr>
        <p:spPr>
          <a:xfrm>
            <a:off x="474561" y="3813720"/>
            <a:ext cx="2573439" cy="6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E160-5B33-42EE-97F1-D4188AE5525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8068" y="-228599"/>
            <a:ext cx="4380668" cy="76464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7DD608-35BD-4EF7-9A9B-B46D58E04169}"/>
              </a:ext>
            </a:extLst>
          </p:cNvPr>
          <p:cNvSpPr txBox="1"/>
          <p:nvPr/>
        </p:nvSpPr>
        <p:spPr>
          <a:xfrm>
            <a:off x="762539" y="1680984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23541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64C4A4-48D3-43DD-B58C-F270A9E7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2400" y="1832520"/>
            <a:ext cx="6096000" cy="6096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786B52-263B-4648-8A31-5C2C9EA0F25D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35E6-96F5-4368-A5AE-DD0590AB4022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05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E56C26-D6DE-464E-A217-2E35AFC2124D}"/>
              </a:ext>
            </a:extLst>
          </p:cNvPr>
          <p:cNvSpPr>
            <a:spLocks noGrp="1"/>
          </p:cNvSpPr>
          <p:nvPr/>
        </p:nvSpPr>
        <p:spPr>
          <a:xfrm>
            <a:off x="474561" y="3813720"/>
            <a:ext cx="2573439" cy="6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Hospitals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8D9AA-7C3F-4A19-A704-3CD2480EB69B}"/>
              </a:ext>
            </a:extLst>
          </p:cNvPr>
          <p:cNvGrpSpPr/>
          <p:nvPr/>
        </p:nvGrpSpPr>
        <p:grpSpPr>
          <a:xfrm>
            <a:off x="2522483" y="279421"/>
            <a:ext cx="9678892" cy="8357377"/>
            <a:chOff x="2522483" y="279421"/>
            <a:chExt cx="9678892" cy="83573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D33571-30F8-4139-B478-8ED694A42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27085" y="1143000"/>
              <a:ext cx="3374290" cy="588979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5358F-6575-4B19-84BB-443B3E87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8072" y="954867"/>
              <a:ext cx="3644874" cy="636209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CDAD3E-9841-4A74-A45A-C5C436673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2483" y="279421"/>
              <a:ext cx="4787980" cy="835737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4AB951-3C42-4B7C-B1D4-9EB33390067D}"/>
              </a:ext>
            </a:extLst>
          </p:cNvPr>
          <p:cNvSpPr txBox="1"/>
          <p:nvPr/>
        </p:nvSpPr>
        <p:spPr>
          <a:xfrm>
            <a:off x="762539" y="1680984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74942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64C4A4-48D3-43DD-B58C-F270A9E7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2400" y="1832520"/>
            <a:ext cx="6096000" cy="6096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786B52-263B-4648-8A31-5C2C9EA0F25D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35E6-96F5-4368-A5AE-DD0590AB4022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05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E56C26-D6DE-464E-A217-2E35AFC2124D}"/>
              </a:ext>
            </a:extLst>
          </p:cNvPr>
          <p:cNvSpPr>
            <a:spLocks noGrp="1"/>
          </p:cNvSpPr>
          <p:nvPr/>
        </p:nvSpPr>
        <p:spPr>
          <a:xfrm>
            <a:off x="474561" y="3813720"/>
            <a:ext cx="2573439" cy="6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Emergency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FBE937-2754-4C74-B098-48804DFEE4BF}"/>
              </a:ext>
            </a:extLst>
          </p:cNvPr>
          <p:cNvGrpSpPr/>
          <p:nvPr/>
        </p:nvGrpSpPr>
        <p:grpSpPr>
          <a:xfrm>
            <a:off x="2522482" y="279420"/>
            <a:ext cx="10004478" cy="8201785"/>
            <a:chOff x="2522482" y="279420"/>
            <a:chExt cx="10004478" cy="82017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865A55-8230-44DD-AE7F-3BAB6EA0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9200" y="848542"/>
              <a:ext cx="3687760" cy="64369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471B48-A02D-4C18-AE3C-852ECCC27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7020" y="706915"/>
              <a:ext cx="3928980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08851A-7B59-41D2-9105-A731344A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2482" y="279420"/>
              <a:ext cx="4698841" cy="820178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580FE6-86AF-416D-A689-397EA0408147}"/>
              </a:ext>
            </a:extLst>
          </p:cNvPr>
          <p:cNvSpPr txBox="1"/>
          <p:nvPr/>
        </p:nvSpPr>
        <p:spPr>
          <a:xfrm>
            <a:off x="762539" y="1680984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79519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64C4A4-48D3-43DD-B58C-F270A9E7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2400" y="1832520"/>
            <a:ext cx="6096000" cy="6096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786B52-263B-4648-8A31-5C2C9EA0F25D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35E6-96F5-4368-A5AE-DD0590AB4022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05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E56C26-D6DE-464E-A217-2E35AFC2124D}"/>
              </a:ext>
            </a:extLst>
          </p:cNvPr>
          <p:cNvSpPr>
            <a:spLocks noGrp="1"/>
          </p:cNvSpPr>
          <p:nvPr/>
        </p:nvSpPr>
        <p:spPr>
          <a:xfrm>
            <a:off x="474561" y="3813720"/>
            <a:ext cx="2573439" cy="6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Alarms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9A4D70-CC0E-48A2-8A4E-10D2B64CA0BD}"/>
              </a:ext>
            </a:extLst>
          </p:cNvPr>
          <p:cNvGrpSpPr/>
          <p:nvPr/>
        </p:nvGrpSpPr>
        <p:grpSpPr>
          <a:xfrm>
            <a:off x="2417750" y="-242655"/>
            <a:ext cx="8575700" cy="9397402"/>
            <a:chOff x="2417750" y="-242655"/>
            <a:chExt cx="8575700" cy="93974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21CF13-3064-47AE-9BF2-B1D0907C5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17750" y="606292"/>
              <a:ext cx="4897450" cy="85484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1FD61F-31C2-4451-A4AE-3BE21D021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-242655"/>
              <a:ext cx="4897450" cy="854845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70B5E7-A3E5-42BF-9ADC-0F6242B24B54}"/>
              </a:ext>
            </a:extLst>
          </p:cNvPr>
          <p:cNvSpPr txBox="1"/>
          <p:nvPr/>
        </p:nvSpPr>
        <p:spPr>
          <a:xfrm>
            <a:off x="762539" y="1680984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58868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64C4A4-48D3-43DD-B58C-F270A9E7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2400" y="1832520"/>
            <a:ext cx="6096000" cy="6096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786B52-263B-4648-8A31-5C2C9EA0F25D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35E6-96F5-4368-A5AE-DD0590AB4022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05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E56C26-D6DE-464E-A217-2E35AFC2124D}"/>
              </a:ext>
            </a:extLst>
          </p:cNvPr>
          <p:cNvSpPr>
            <a:spLocks noGrp="1"/>
          </p:cNvSpPr>
          <p:nvPr/>
        </p:nvSpPr>
        <p:spPr>
          <a:xfrm>
            <a:off x="474561" y="3813720"/>
            <a:ext cx="2573439" cy="6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Vaccines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811233-6987-40D0-87D5-C5EB5A5862A4}"/>
              </a:ext>
            </a:extLst>
          </p:cNvPr>
          <p:cNvGrpSpPr/>
          <p:nvPr/>
        </p:nvGrpSpPr>
        <p:grpSpPr>
          <a:xfrm>
            <a:off x="2194005" y="-196168"/>
            <a:ext cx="9845595" cy="8371700"/>
            <a:chOff x="2194005" y="-196168"/>
            <a:chExt cx="9845595" cy="8371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ECF503-545F-49AF-9AF4-219A9B4AC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4005" y="1041262"/>
              <a:ext cx="3545882" cy="61893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61530A-C757-4289-91A4-E58C536F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3718" y="1041262"/>
              <a:ext cx="3545882" cy="618930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DD9E4E-5D71-4D68-BA6F-96B6D3547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38910" y="-196168"/>
              <a:ext cx="4796186" cy="83717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BDD9C0B-8DF4-4CF2-A082-1808C4B4717A}"/>
              </a:ext>
            </a:extLst>
          </p:cNvPr>
          <p:cNvSpPr txBox="1"/>
          <p:nvPr/>
        </p:nvSpPr>
        <p:spPr>
          <a:xfrm>
            <a:off x="762539" y="1680984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0875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6786B52-263B-4648-8A31-5C2C9EA0F25D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35E6-96F5-4368-A5AE-DD0590AB4022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D9C0B-8DF4-4CF2-A082-1808C4B4717A}"/>
              </a:ext>
            </a:extLst>
          </p:cNvPr>
          <p:cNvSpPr txBox="1"/>
          <p:nvPr/>
        </p:nvSpPr>
        <p:spPr>
          <a:xfrm>
            <a:off x="1028638" y="1680984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DFD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2AA7E-0176-4AE8-8115-8A15A73A89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13" y="271117"/>
            <a:ext cx="7696188" cy="64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B31CE6FA-BBB9-4CAA-B65F-43B7C3D4DA3C}"/>
              </a:ext>
            </a:extLst>
          </p:cNvPr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62311" y="-7241025"/>
            <a:ext cx="8268802" cy="6862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E35CC3-7359-4B7C-9A97-C754A51F06B3}"/>
              </a:ext>
            </a:extLst>
          </p:cNvPr>
          <p:cNvSpPr txBox="1"/>
          <p:nvPr/>
        </p:nvSpPr>
        <p:spPr>
          <a:xfrm>
            <a:off x="3701143" y="2828835"/>
            <a:ext cx="47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Genghis Khan" panose="02000000000000000000" pitchFamily="2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724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34930D-352A-4555-A3BC-EEB032DB4A4C}"/>
              </a:ext>
            </a:extLst>
          </p:cNvPr>
          <p:cNvSpPr>
            <a:spLocks noGrp="1"/>
          </p:cNvSpPr>
          <p:nvPr/>
        </p:nvSpPr>
        <p:spPr>
          <a:xfrm>
            <a:off x="3962400" y="3810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Team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28B8-0E89-4FBE-9B45-2D7A25ADE6B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524000"/>
            <a:ext cx="2514600" cy="25146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BAAE444-3CE8-466B-BAB6-9D0A3F24134D}"/>
              </a:ext>
            </a:extLst>
          </p:cNvPr>
          <p:cNvSpPr>
            <a:spLocks noGrp="1"/>
          </p:cNvSpPr>
          <p:nvPr/>
        </p:nvSpPr>
        <p:spPr>
          <a:xfrm>
            <a:off x="3657600" y="24384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Ahmed Mohammed Abdelaziz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A7B8D-B60E-4FBB-A824-A528854D5D4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3779192"/>
            <a:ext cx="2514600" cy="25146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CB5DC0-E2BD-42D6-ADEF-572D521F9159}"/>
              </a:ext>
            </a:extLst>
          </p:cNvPr>
          <p:cNvSpPr>
            <a:spLocks noGrp="1"/>
          </p:cNvSpPr>
          <p:nvPr/>
        </p:nvSpPr>
        <p:spPr>
          <a:xfrm>
            <a:off x="3657600" y="4693592"/>
            <a:ext cx="559907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Ahmed Hassan Abdelaziz</a:t>
            </a:r>
          </a:p>
        </p:txBody>
      </p:sp>
    </p:spTree>
    <p:extLst>
      <p:ext uri="{BB962C8B-B14F-4D97-AF65-F5344CB8AC3E}">
        <p14:creationId xmlns:p14="http://schemas.microsoft.com/office/powerpoint/2010/main" val="4701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F7D8C4-BE12-4470-8638-C9DCCA2EA965}"/>
              </a:ext>
            </a:extLst>
          </p:cNvPr>
          <p:cNvSpPr/>
          <p:nvPr/>
        </p:nvSpPr>
        <p:spPr>
          <a:xfrm>
            <a:off x="474561" y="334347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EC9047-AF42-4812-90F5-2B783B6E659B}"/>
              </a:ext>
            </a:extLst>
          </p:cNvPr>
          <p:cNvSpPr txBox="1"/>
          <p:nvPr/>
        </p:nvSpPr>
        <p:spPr>
          <a:xfrm>
            <a:off x="615113" y="486747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08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EB6CA05-F136-4DA6-B7E8-9106F3BF9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47C4762-4049-44B7-B8A7-46072D085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3238500"/>
            <a:ext cx="304800" cy="304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105A49D-51FF-4269-868E-DC72D3EB3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7270" y="2419350"/>
            <a:ext cx="609600" cy="6096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FDF111-A167-4394-93A5-9D0F90AED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76400" y="3886200"/>
            <a:ext cx="609600" cy="60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4F20E33-D19A-4029-88D1-D861A43617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6825" y="4191000"/>
            <a:ext cx="904875" cy="8477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91BED17-ABF9-4E43-9910-7662FB50F3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3906" y="3028950"/>
            <a:ext cx="285750" cy="2857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C267EAB-0C7F-458E-BA2D-F288221E8F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" b="15999"/>
          <a:stretch/>
        </p:blipFill>
        <p:spPr>
          <a:xfrm>
            <a:off x="8839200" y="4450081"/>
            <a:ext cx="609600" cy="6400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7DC9A2-27E4-48F3-8E50-28EAB6D286BD}"/>
              </a:ext>
            </a:extLst>
          </p:cNvPr>
          <p:cNvSpPr txBox="1"/>
          <p:nvPr/>
        </p:nvSpPr>
        <p:spPr>
          <a:xfrm>
            <a:off x="517150" y="1735852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57ABAA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50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34930D-352A-4555-A3BC-EEB032DB4A4C}"/>
              </a:ext>
            </a:extLst>
          </p:cNvPr>
          <p:cNvSpPr>
            <a:spLocks noGrp="1"/>
          </p:cNvSpPr>
          <p:nvPr/>
        </p:nvSpPr>
        <p:spPr>
          <a:xfrm>
            <a:off x="3962400" y="3810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Team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79CA9-36FD-45AD-A334-D39DBB6B259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524000"/>
            <a:ext cx="2514600" cy="25146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BAAE444-3CE8-466B-BAB6-9D0A3F24134D}"/>
              </a:ext>
            </a:extLst>
          </p:cNvPr>
          <p:cNvSpPr>
            <a:spLocks noGrp="1"/>
          </p:cNvSpPr>
          <p:nvPr/>
        </p:nvSpPr>
        <p:spPr>
          <a:xfrm>
            <a:off x="3657600" y="24384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Mahmoud Khairy </a:t>
            </a:r>
            <a:r>
              <a:rPr lang="en-US" sz="3600" dirty="0" err="1">
                <a:solidFill>
                  <a:schemeClr val="bg1"/>
                </a:solidFill>
              </a:rPr>
              <a:t>Hosny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87096-EF6B-45F8-A970-390A82909FA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3779192"/>
            <a:ext cx="2555403" cy="255540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CB5DC0-E2BD-42D6-ADEF-572D521F9159}"/>
              </a:ext>
            </a:extLst>
          </p:cNvPr>
          <p:cNvSpPr>
            <a:spLocks noGrp="1"/>
          </p:cNvSpPr>
          <p:nvPr/>
        </p:nvSpPr>
        <p:spPr>
          <a:xfrm>
            <a:off x="3657600" y="4693592"/>
            <a:ext cx="7010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Khaled Mohamed Rabea El-</a:t>
            </a:r>
            <a:r>
              <a:rPr lang="en-US" sz="3600" dirty="0" err="1">
                <a:solidFill>
                  <a:schemeClr val="bg1"/>
                </a:solidFill>
              </a:rPr>
              <a:t>hashash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BAAE444-3CE8-466B-BAB6-9D0A3F24134D}"/>
              </a:ext>
            </a:extLst>
          </p:cNvPr>
          <p:cNvSpPr>
            <a:spLocks noGrp="1"/>
          </p:cNvSpPr>
          <p:nvPr/>
        </p:nvSpPr>
        <p:spPr>
          <a:xfrm>
            <a:off x="1905000" y="2209800"/>
            <a:ext cx="8382000" cy="1577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Faculty of Computers and Artificial Intelligence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CB5DC0-E2BD-42D6-ADEF-572D521F9159}"/>
              </a:ext>
            </a:extLst>
          </p:cNvPr>
          <p:cNvSpPr>
            <a:spLocks noGrp="1"/>
          </p:cNvSpPr>
          <p:nvPr/>
        </p:nvSpPr>
        <p:spPr>
          <a:xfrm>
            <a:off x="3810000" y="4038600"/>
            <a:ext cx="457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solidFill>
                  <a:schemeClr val="bg1"/>
                </a:solidFill>
              </a:rPr>
              <a:t>Benha</a:t>
            </a:r>
            <a:r>
              <a:rPr lang="en-US" sz="4000" dirty="0">
                <a:solidFill>
                  <a:schemeClr val="bg1"/>
                </a:solidFill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29035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6E2DCC-8325-484D-953F-A9DB3BDECB17}"/>
              </a:ext>
            </a:extLst>
          </p:cNvPr>
          <p:cNvGrpSpPr/>
          <p:nvPr/>
        </p:nvGrpSpPr>
        <p:grpSpPr>
          <a:xfrm>
            <a:off x="474561" y="381000"/>
            <a:ext cx="2148406" cy="2362200"/>
            <a:chOff x="474561" y="381000"/>
            <a:chExt cx="2148406" cy="2362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E5ECE9-C8A0-47A2-B67E-07FE7AAA31D7}"/>
                </a:ext>
              </a:extLst>
            </p:cNvPr>
            <p:cNvGrpSpPr/>
            <p:nvPr/>
          </p:nvGrpSpPr>
          <p:grpSpPr>
            <a:xfrm>
              <a:off x="474561" y="381000"/>
              <a:ext cx="1981197" cy="1981200"/>
              <a:chOff x="914400" y="2861220"/>
              <a:chExt cx="2590797" cy="25908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69F47DD-DD80-40AD-A3E7-0623704B936C}"/>
                  </a:ext>
                </a:extLst>
              </p:cNvPr>
              <p:cNvSpPr/>
              <p:nvPr/>
            </p:nvSpPr>
            <p:spPr>
              <a:xfrm>
                <a:off x="914400" y="2861220"/>
                <a:ext cx="2590797" cy="2590800"/>
              </a:xfrm>
              <a:prstGeom prst="roundRect">
                <a:avLst>
                  <a:gd name="adj" fmla="val 19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266700" dir="4800000" sx="91000" sy="91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E74547-A0AC-482A-85EC-F00D859502C2}"/>
                  </a:ext>
                </a:extLst>
              </p:cNvPr>
              <p:cNvSpPr txBox="1"/>
              <p:nvPr/>
            </p:nvSpPr>
            <p:spPr>
              <a:xfrm>
                <a:off x="1071627" y="4123845"/>
                <a:ext cx="2276343" cy="13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rgbClr val="57ABAA"/>
                    </a:solidFill>
                  </a:rPr>
                  <a:t>Intro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F18A15-71BE-415F-B1BA-01FB6F561981}"/>
                </a:ext>
              </a:extLst>
            </p:cNvPr>
            <p:cNvSpPr txBox="1"/>
            <p:nvPr/>
          </p:nvSpPr>
          <p:spPr>
            <a:xfrm>
              <a:off x="641771" y="557986"/>
              <a:ext cx="198119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600" dirty="0">
                  <a:solidFill>
                    <a:srgbClr val="57ABAA">
                      <a:alpha val="10000"/>
                    </a:srgbClr>
                  </a:solidFill>
                </a:rPr>
                <a:t>01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542DD9-50F4-4D6E-BF5B-BE6403739893}"/>
              </a:ext>
            </a:extLst>
          </p:cNvPr>
          <p:cNvSpPr>
            <a:spLocks noGrp="1"/>
          </p:cNvSpPr>
          <p:nvPr/>
        </p:nvSpPr>
        <p:spPr>
          <a:xfrm>
            <a:off x="2743200" y="2289720"/>
            <a:ext cx="7924800" cy="98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Health field has a lot of problems in Egypt that need to be solved.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34930D-352A-4555-A3BC-EEB032DB4A4C}"/>
              </a:ext>
            </a:extLst>
          </p:cNvPr>
          <p:cNvSpPr>
            <a:spLocks noGrp="1"/>
          </p:cNvSpPr>
          <p:nvPr/>
        </p:nvSpPr>
        <p:spPr>
          <a:xfrm>
            <a:off x="2743200" y="1070520"/>
            <a:ext cx="7924800" cy="98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Egypt tends to digitalize all of its departments by 2030.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A13B72-EA33-4D21-BC49-9628A9948FF8}"/>
              </a:ext>
            </a:extLst>
          </p:cNvPr>
          <p:cNvSpPr>
            <a:spLocks noGrp="1"/>
          </p:cNvSpPr>
          <p:nvPr/>
        </p:nvSpPr>
        <p:spPr>
          <a:xfrm>
            <a:off x="2743200" y="3508920"/>
            <a:ext cx="7924800" cy="98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Lack of health awareness in the Egyptian citizen that leads to a lot of health issues.  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98577C-35D5-4933-9BEC-2DD6BB40FB1C}"/>
              </a:ext>
            </a:extLst>
          </p:cNvPr>
          <p:cNvSpPr>
            <a:spLocks noGrp="1"/>
          </p:cNvSpPr>
          <p:nvPr/>
        </p:nvSpPr>
        <p:spPr>
          <a:xfrm>
            <a:off x="2743200" y="4728120"/>
            <a:ext cx="7924800" cy="98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The fast development in mobile technologies is the main key to a better future.</a:t>
            </a:r>
          </a:p>
        </p:txBody>
      </p:sp>
    </p:spTree>
    <p:extLst>
      <p:ext uri="{BB962C8B-B14F-4D97-AF65-F5344CB8AC3E}">
        <p14:creationId xmlns:p14="http://schemas.microsoft.com/office/powerpoint/2010/main" val="19674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A4397D-ADDB-48C9-93CB-D31AC0E28AF6}"/>
              </a:ext>
            </a:extLst>
          </p:cNvPr>
          <p:cNvSpPr/>
          <p:nvPr/>
        </p:nvSpPr>
        <p:spPr>
          <a:xfrm>
            <a:off x="474561" y="381000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E1F26-4C0F-4BB4-82C1-DD95DC3D3500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CB172-7669-409D-AD27-7D17274CEE41}"/>
              </a:ext>
            </a:extLst>
          </p:cNvPr>
          <p:cNvSpPr txBox="1"/>
          <p:nvPr/>
        </p:nvSpPr>
        <p:spPr>
          <a:xfrm>
            <a:off x="583130" y="1680984"/>
            <a:ext cx="1942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Problem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6C58F81-BA06-4C19-AA48-40FA07FE8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-990600"/>
            <a:ext cx="7177946" cy="717794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4FC1D86-0040-4298-AF14-6C8E0ECDD67E}"/>
              </a:ext>
            </a:extLst>
          </p:cNvPr>
          <p:cNvSpPr>
            <a:spLocks noGrp="1"/>
          </p:cNvSpPr>
          <p:nvPr/>
        </p:nvSpPr>
        <p:spPr>
          <a:xfrm>
            <a:off x="2743200" y="1070520"/>
            <a:ext cx="7924800" cy="1748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As we get older our brains get weaker, so we forget a lot of important things like medicines time and reservations at hospitals, so we lose the ability to take care of our health.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89DE5D9-C1BF-4E52-829A-3302171B57D8}"/>
              </a:ext>
            </a:extLst>
          </p:cNvPr>
          <p:cNvSpPr>
            <a:spLocks noGrp="1"/>
          </p:cNvSpPr>
          <p:nvPr/>
        </p:nvSpPr>
        <p:spPr>
          <a:xfrm>
            <a:off x="2743200" y="3051720"/>
            <a:ext cx="7924800" cy="220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Talking to others to find the best place to do a surgery or to get some information about any hospital can waste a lot of time and not very efficient.</a:t>
            </a:r>
          </a:p>
        </p:txBody>
      </p:sp>
    </p:spTree>
    <p:extLst>
      <p:ext uri="{BB962C8B-B14F-4D97-AF65-F5344CB8AC3E}">
        <p14:creationId xmlns:p14="http://schemas.microsoft.com/office/powerpoint/2010/main" val="26027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A4397D-ADDB-48C9-93CB-D31AC0E28AF6}"/>
              </a:ext>
            </a:extLst>
          </p:cNvPr>
          <p:cNvSpPr/>
          <p:nvPr/>
        </p:nvSpPr>
        <p:spPr>
          <a:xfrm>
            <a:off x="474561" y="381000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E1F26-4C0F-4BB4-82C1-DD95DC3D3500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CB172-7669-409D-AD27-7D17274CEE41}"/>
              </a:ext>
            </a:extLst>
          </p:cNvPr>
          <p:cNvSpPr txBox="1"/>
          <p:nvPr/>
        </p:nvSpPr>
        <p:spPr>
          <a:xfrm>
            <a:off x="583130" y="1680984"/>
            <a:ext cx="1942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Problem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6C58F81-BA06-4C19-AA48-40FA07FE8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-990600"/>
            <a:ext cx="7177946" cy="717794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4FC1D86-0040-4298-AF14-6C8E0ECDD67E}"/>
              </a:ext>
            </a:extLst>
          </p:cNvPr>
          <p:cNvSpPr>
            <a:spLocks noGrp="1"/>
          </p:cNvSpPr>
          <p:nvPr/>
        </p:nvSpPr>
        <p:spPr>
          <a:xfrm>
            <a:off x="2743200" y="1070520"/>
            <a:ext cx="7924800" cy="105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Our children’s health may be in danger if we forget to give them scheduled vaccines in the right time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89DE5D9-C1BF-4E52-829A-3302171B57D8}"/>
              </a:ext>
            </a:extLst>
          </p:cNvPr>
          <p:cNvSpPr>
            <a:spLocks noGrp="1"/>
          </p:cNvSpPr>
          <p:nvPr/>
        </p:nvSpPr>
        <p:spPr>
          <a:xfrm>
            <a:off x="2743200" y="2788329"/>
            <a:ext cx="7924800" cy="220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Accidents can happen to anyone in anytime, and there is no right way to protect ourselves from getting lost or from getting wrong medicine at emergency situations.  </a:t>
            </a:r>
          </a:p>
        </p:txBody>
      </p:sp>
    </p:spTree>
    <p:extLst>
      <p:ext uri="{BB962C8B-B14F-4D97-AF65-F5344CB8AC3E}">
        <p14:creationId xmlns:p14="http://schemas.microsoft.com/office/powerpoint/2010/main" val="349552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DE56EF-C834-4A33-B01D-582352F840E9}"/>
              </a:ext>
            </a:extLst>
          </p:cNvPr>
          <p:cNvSpPr/>
          <p:nvPr/>
        </p:nvSpPr>
        <p:spPr>
          <a:xfrm>
            <a:off x="474561" y="381000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DB783-89DD-432C-B47C-030A23C21CA3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4E3E-6F28-448B-8D1C-F4A2CB4D068A}"/>
              </a:ext>
            </a:extLst>
          </p:cNvPr>
          <p:cNvSpPr txBox="1"/>
          <p:nvPr/>
        </p:nvSpPr>
        <p:spPr>
          <a:xfrm>
            <a:off x="1144341" y="1654314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Goal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E1E6204-50FC-4FE5-8DB8-45BAD7038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8581" y="1096962"/>
            <a:ext cx="5786438" cy="578643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D89B15E-D1DA-4BF2-8455-BB7E3293A7B5}"/>
              </a:ext>
            </a:extLst>
          </p:cNvPr>
          <p:cNvSpPr>
            <a:spLocks noGrp="1"/>
          </p:cNvSpPr>
          <p:nvPr/>
        </p:nvSpPr>
        <p:spPr>
          <a:xfrm>
            <a:off x="2743200" y="1069848"/>
            <a:ext cx="7924800" cy="1419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Having a Busy life? Getting older? Don’t worry about forgetting your medicines, or reservations time we will remind you with it.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B6363AC-416C-4DBB-8507-32046A3B7953}"/>
              </a:ext>
            </a:extLst>
          </p:cNvPr>
          <p:cNvSpPr>
            <a:spLocks noGrp="1"/>
          </p:cNvSpPr>
          <p:nvPr/>
        </p:nvSpPr>
        <p:spPr>
          <a:xfrm>
            <a:off x="2743200" y="2715248"/>
            <a:ext cx="7924800" cy="159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Need to do a surgery and don’t know where to go? We will provide you with places near by you that do this surgery with details.</a:t>
            </a:r>
          </a:p>
        </p:txBody>
      </p:sp>
    </p:spTree>
    <p:extLst>
      <p:ext uri="{BB962C8B-B14F-4D97-AF65-F5344CB8AC3E}">
        <p14:creationId xmlns:p14="http://schemas.microsoft.com/office/powerpoint/2010/main" val="8100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1945C-6C91-4952-B670-C9D5EE27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989D4-D693-468F-A954-E23650279F97}"/>
              </a:ext>
            </a:extLst>
          </p:cNvPr>
          <p:cNvGrpSpPr/>
          <p:nvPr/>
        </p:nvGrpSpPr>
        <p:grpSpPr>
          <a:xfrm>
            <a:off x="10972800" y="5562600"/>
            <a:ext cx="1066800" cy="1079772"/>
            <a:chOff x="7345476" y="4796882"/>
            <a:chExt cx="1066800" cy="1079772"/>
          </a:xfrm>
          <a:solidFill>
            <a:srgbClr val="FFFFFF">
              <a:alpha val="50000"/>
            </a:srgb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D602D53-7624-4A19-8122-2641364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857" y="4796882"/>
              <a:ext cx="496038" cy="7360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9323B3-DCB6-4B9A-98BC-79DB0E976946}"/>
                </a:ext>
              </a:extLst>
            </p:cNvPr>
            <p:cNvSpPr txBox="1"/>
            <p:nvPr/>
          </p:nvSpPr>
          <p:spPr>
            <a:xfrm>
              <a:off x="7345476" y="5568877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>
                      <a:alpha val="50000"/>
                    </a:schemeClr>
                  </a:solidFill>
                </a:rPr>
                <a:t>Lifement</a:t>
              </a:r>
              <a:endParaRPr lang="en-US" sz="14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DE56EF-C834-4A33-B01D-582352F840E9}"/>
              </a:ext>
            </a:extLst>
          </p:cNvPr>
          <p:cNvSpPr/>
          <p:nvPr/>
        </p:nvSpPr>
        <p:spPr>
          <a:xfrm>
            <a:off x="474561" y="381000"/>
            <a:ext cx="1981197" cy="19812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254000" dist="266700" dir="4800000" sx="91000" sy="91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DB783-89DD-432C-B47C-030A23C21CA3}"/>
              </a:ext>
            </a:extLst>
          </p:cNvPr>
          <p:cNvSpPr txBox="1"/>
          <p:nvPr/>
        </p:nvSpPr>
        <p:spPr>
          <a:xfrm>
            <a:off x="615113" y="533400"/>
            <a:ext cx="19811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600" dirty="0">
                <a:solidFill>
                  <a:srgbClr val="57ABAA">
                    <a:alpha val="10000"/>
                  </a:srgbClr>
                </a:solidFill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4E3E-6F28-448B-8D1C-F4A2CB4D068A}"/>
              </a:ext>
            </a:extLst>
          </p:cNvPr>
          <p:cNvSpPr txBox="1"/>
          <p:nvPr/>
        </p:nvSpPr>
        <p:spPr>
          <a:xfrm>
            <a:off x="1144341" y="1654314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57ABAA"/>
                </a:solidFill>
              </a:rPr>
              <a:t>Goal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E1E6204-50FC-4FE5-8DB8-45BAD7038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8581" y="1096962"/>
            <a:ext cx="5786438" cy="578643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D89B15E-D1DA-4BF2-8455-BB7E3293A7B5}"/>
              </a:ext>
            </a:extLst>
          </p:cNvPr>
          <p:cNvSpPr>
            <a:spLocks noGrp="1"/>
          </p:cNvSpPr>
          <p:nvPr/>
        </p:nvSpPr>
        <p:spPr>
          <a:xfrm>
            <a:off x="2743200" y="1069848"/>
            <a:ext cx="7924800" cy="1419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We will remind you with every vaccine that is important for your child health at the right time, so don’t worry to miss anything again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B6363AC-416C-4DBB-8507-32046A3B7953}"/>
              </a:ext>
            </a:extLst>
          </p:cNvPr>
          <p:cNvSpPr>
            <a:spLocks noGrp="1"/>
          </p:cNvSpPr>
          <p:nvPr/>
        </p:nvSpPr>
        <p:spPr>
          <a:xfrm>
            <a:off x="2743200" y="2715248"/>
            <a:ext cx="7924800" cy="159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Want to be able to reach your family and your friends if an accident happen? We will enable you to send them your location.</a:t>
            </a:r>
          </a:p>
        </p:txBody>
      </p:sp>
    </p:spTree>
    <p:extLst>
      <p:ext uri="{BB962C8B-B14F-4D97-AF65-F5344CB8AC3E}">
        <p14:creationId xmlns:p14="http://schemas.microsoft.com/office/powerpoint/2010/main" val="2599750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482</Words>
  <Application>Microsoft Office PowerPoint</Application>
  <PresentationFormat>Widescreen</PresentationFormat>
  <Paragraphs>84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Genghis Khan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Khairy</dc:creator>
  <cp:lastModifiedBy>Mahmoud Khairy</cp:lastModifiedBy>
  <cp:revision>140</cp:revision>
  <dcterms:created xsi:type="dcterms:W3CDTF">2019-11-16T18:44:44Z</dcterms:created>
  <dcterms:modified xsi:type="dcterms:W3CDTF">2020-02-06T21:06:57Z</dcterms:modified>
</cp:coreProperties>
</file>