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niglet"/>
      <p:regular r:id="rId14"/>
    </p:embeddedFont>
    <p:embeddedFont>
      <p:font typeface="Walter Turncoat"/>
      <p:regular r:id="rId15"/>
    </p:embeddedFon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WalterTurncoat-regular.fntdata"/><Relationship Id="rId14" Type="http://schemas.openxmlformats.org/officeDocument/2006/relationships/font" Target="fonts/Sniglet-regular.fntdata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6000"/>
            </a:lvl1pPr>
            <a:lvl2pPr lvl="1" rtl="0" algn="ctr">
              <a:spcBef>
                <a:spcPts val="0"/>
              </a:spcBef>
              <a:buSzPct val="100000"/>
              <a:defRPr sz="6000"/>
            </a:lvl2pPr>
            <a:lvl3pPr lvl="2" rtl="0" algn="ctr">
              <a:spcBef>
                <a:spcPts val="0"/>
              </a:spcBef>
              <a:buSzPct val="100000"/>
              <a:defRPr sz="6000"/>
            </a:lvl3pPr>
            <a:lvl4pPr lvl="3" rtl="0" algn="ctr">
              <a:spcBef>
                <a:spcPts val="0"/>
              </a:spcBef>
              <a:buSzPct val="100000"/>
              <a:defRPr sz="6000"/>
            </a:lvl4pPr>
            <a:lvl5pPr lvl="4" rtl="0" algn="ctr">
              <a:spcBef>
                <a:spcPts val="0"/>
              </a:spcBef>
              <a:buSzPct val="100000"/>
              <a:defRPr sz="6000"/>
            </a:lvl5pPr>
            <a:lvl6pPr lvl="5" rtl="0" algn="ctr">
              <a:spcBef>
                <a:spcPts val="0"/>
              </a:spcBef>
              <a:buSzPct val="100000"/>
              <a:defRPr sz="6000"/>
            </a:lvl6pPr>
            <a:lvl7pPr lvl="6" rtl="0" algn="ctr">
              <a:spcBef>
                <a:spcPts val="0"/>
              </a:spcBef>
              <a:buSzPct val="100000"/>
              <a:defRPr sz="6000"/>
            </a:lvl7pPr>
            <a:lvl8pPr lvl="7" rtl="0" algn="ctr">
              <a:spcBef>
                <a:spcPts val="0"/>
              </a:spcBef>
              <a:buSzPct val="100000"/>
              <a:defRPr sz="6000"/>
            </a:lvl8pPr>
            <a:lvl9pPr lvl="8" rtl="0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rtl="0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65" name="Shape 6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66" name="Shape 6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78" name="Shape 7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rtl="0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rtl="0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rtl="0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2345500" y="1714125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UniChat</a:t>
            </a:r>
          </a:p>
        </p:txBody>
      </p:sp>
      <p:grpSp>
        <p:nvGrpSpPr>
          <p:cNvPr id="89" name="Shape 89"/>
          <p:cNvGrpSpPr/>
          <p:nvPr/>
        </p:nvGrpSpPr>
        <p:grpSpPr>
          <a:xfrm rot="5036871">
            <a:off x="1862204" y="3019641"/>
            <a:ext cx="1014433" cy="642651"/>
            <a:chOff x="238125" y="1918825"/>
            <a:chExt cx="1042450" cy="660400"/>
          </a:xfrm>
        </p:grpSpPr>
        <p:sp>
          <p:nvSpPr>
            <p:cNvPr id="90" name="Shape 90"/>
            <p:cNvSpPr/>
            <p:nvPr/>
          </p:nvSpPr>
          <p:spPr>
            <a:xfrm>
              <a:off x="238125" y="1918825"/>
              <a:ext cx="966975" cy="660400"/>
            </a:xfrm>
            <a:custGeom>
              <a:pathLst>
                <a:path extrusionOk="0" h="26416" w="38679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91875" y="1951850"/>
              <a:ext cx="188700" cy="136800"/>
            </a:xfrm>
            <a:custGeom>
              <a:pathLst>
                <a:path extrusionOk="0" h="5472" w="7548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-10635687">
            <a:off x="3114360" y="1140473"/>
            <a:ext cx="750232" cy="664183"/>
            <a:chOff x="1113100" y="2199475"/>
            <a:chExt cx="801900" cy="709925"/>
          </a:xfrm>
        </p:grpSpPr>
        <p:sp>
          <p:nvSpPr>
            <p:cNvPr id="93" name="Shape 93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745175" y="2199475"/>
              <a:ext cx="169825" cy="162775"/>
            </a:xfrm>
            <a:custGeom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/>
          <p:nvPr/>
        </p:nvSpPr>
        <p:spPr>
          <a:xfrm flipH="1" rot="10800000">
            <a:off x="2742423" y="2802697"/>
            <a:ext cx="3657759" cy="71228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742425" y="3193963"/>
            <a:ext cx="2237286" cy="1253084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283650" y="3240588"/>
            <a:ext cx="1584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Louis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Brett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Johnny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Winco</a:t>
            </a:r>
          </a:p>
        </p:txBody>
      </p:sp>
      <p:sp>
        <p:nvSpPr>
          <p:cNvPr id="98" name="Shape 98"/>
          <p:cNvSpPr/>
          <p:nvPr/>
        </p:nvSpPr>
        <p:spPr>
          <a:xfrm>
            <a:off x="4817653" y="352250"/>
            <a:ext cx="746038" cy="633140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3926207" y="574875"/>
            <a:ext cx="1007322" cy="1076535"/>
          </a:xfrm>
          <a:custGeom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3625" y="991750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it?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32015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</a:pPr>
            <a:r>
              <a:rPr lang="en"/>
              <a:t>Social media platform for students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Eliminates the need for multiple social networking apps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Similar to other social media platforms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363252" y="476438"/>
            <a:ext cx="345681" cy="414830"/>
          </a:xfrm>
          <a:custGeom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-86175" y="948425"/>
            <a:ext cx="9156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Accounts</a:t>
            </a:r>
          </a:p>
        </p:txBody>
      </p:sp>
      <p:pic>
        <p:nvPicPr>
          <p:cNvPr id="113" name="Shape 113"/>
          <p:cNvPicPr preferRelativeResize="0"/>
          <p:nvPr/>
        </p:nvPicPr>
        <p:blipFill/>
        <p:spPr>
          <a:xfrm>
            <a:off x="6283900" y="115825"/>
            <a:ext cx="2467050" cy="46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4291950" y="446989"/>
            <a:ext cx="488311" cy="473712"/>
          </a:xfrm>
          <a:custGeom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32015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</a:pPr>
            <a:r>
              <a:rPr lang="en"/>
              <a:t>Locked to university students</a:t>
            </a:r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Easily find other friends </a:t>
            </a:r>
          </a:p>
          <a:p>
            <a:pPr lvl="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Custom nicknames and profiles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400" y="811075"/>
            <a:ext cx="1964249" cy="346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5982150" y="115825"/>
            <a:ext cx="2302146" cy="4851265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Experience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32015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en"/>
              <a:t>Easy to 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</a:pPr>
            <a:r>
              <a:rPr lang="en"/>
              <a:t>Simplistic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>
              <a:spcBef>
                <a:spcPts val="0"/>
              </a:spcBef>
            </a:pPr>
            <a:r>
              <a:rPr lang="en"/>
              <a:t>No ads</a:t>
            </a:r>
          </a:p>
        </p:txBody>
      </p:sp>
      <p:sp>
        <p:nvSpPr>
          <p:cNvPr id="125" name="Shape 125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301750" y="488475"/>
            <a:ext cx="468697" cy="390757"/>
          </a:xfrm>
          <a:custGeom>
            <a:pathLst>
              <a:path extrusionOk="0" h="68584" w="71886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125" y="824600"/>
            <a:ext cx="1922201" cy="343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5982150" y="115825"/>
            <a:ext cx="2302146" cy="4851265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Chat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32015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en"/>
              <a:t>Friends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</a:pPr>
            <a:r>
              <a:rPr lang="en"/>
              <a:t>Societies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</a:pPr>
            <a:r>
              <a:rPr lang="en"/>
              <a:t>Group assessments</a:t>
            </a:r>
          </a:p>
        </p:txBody>
      </p:sp>
      <p:sp>
        <p:nvSpPr>
          <p:cNvPr id="135" name="Shape 135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317625" y="480186"/>
            <a:ext cx="436941" cy="407332"/>
          </a:xfrm>
          <a:custGeom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1250" y="816275"/>
            <a:ext cx="1971651" cy="349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5982150" y="115825"/>
            <a:ext cx="2302146" cy="4851265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320150"/>
            <a:ext cx="8229600" cy="250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en"/>
              <a:t>Host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</a:pPr>
            <a:r>
              <a:rPr lang="en"/>
              <a:t>Share interests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</a:pPr>
            <a:r>
              <a:rPr lang="en"/>
              <a:t>Meet new people</a:t>
            </a:r>
          </a:p>
        </p:txBody>
      </p:sp>
      <p:sp>
        <p:nvSpPr>
          <p:cNvPr id="145" name="Shape 145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352891" y="509157"/>
            <a:ext cx="366421" cy="349396"/>
          </a:xfrm>
          <a:custGeom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025" y="807600"/>
            <a:ext cx="1955924" cy="349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5982150" y="115825"/>
            <a:ext cx="2302146" cy="4851265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Profiles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320150"/>
            <a:ext cx="8229600" cy="3223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en"/>
              <a:t>Share</a:t>
            </a:r>
          </a:p>
          <a:p>
            <a:pPr indent="-355600" lvl="1" marL="914400" rtl="0">
              <a:spcBef>
                <a:spcPts val="0"/>
              </a:spcBef>
            </a:pPr>
            <a:r>
              <a:rPr lang="en"/>
              <a:t>Experiences</a:t>
            </a:r>
          </a:p>
          <a:p>
            <a:pPr indent="-355600" lvl="1" marL="914400" rtl="0">
              <a:spcBef>
                <a:spcPts val="0"/>
              </a:spcBef>
            </a:pPr>
            <a:r>
              <a:rPr lang="en"/>
              <a:t>S</a:t>
            </a:r>
            <a:r>
              <a:rPr lang="en"/>
              <a:t>tories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indent="-355600" lvl="0" marL="457200" rtl="0">
              <a:spcBef>
                <a:spcPts val="0"/>
              </a:spcBef>
            </a:pPr>
            <a:r>
              <a:rPr lang="en"/>
              <a:t>Comment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55600" lvl="0" marL="457200" rtl="0">
              <a:spcBef>
                <a:spcPts val="0"/>
              </a:spcBef>
            </a:pPr>
            <a:r>
              <a:rPr lang="en"/>
              <a:t>Change who sees your content</a:t>
            </a:r>
          </a:p>
        </p:txBody>
      </p:sp>
      <p:sp>
        <p:nvSpPr>
          <p:cNvPr id="155" name="Shape 155"/>
          <p:cNvSpPr/>
          <p:nvPr/>
        </p:nvSpPr>
        <p:spPr>
          <a:xfrm>
            <a:off x="4141750" y="281249"/>
            <a:ext cx="788694" cy="805193"/>
          </a:xfrm>
          <a:custGeom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4293599" y="451710"/>
            <a:ext cx="485006" cy="464266"/>
          </a:xfrm>
          <a:custGeom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225" y="811675"/>
            <a:ext cx="1978400" cy="348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5982150" y="115825"/>
            <a:ext cx="2302146" cy="4851265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4294967295" type="ctrTitle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Thanks!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l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sz="4800"/>
          </a:p>
        </p:txBody>
      </p:sp>
      <p:sp>
        <p:nvSpPr>
          <p:cNvPr id="164" name="Shape 164"/>
          <p:cNvSpPr/>
          <p:nvPr/>
        </p:nvSpPr>
        <p:spPr>
          <a:xfrm>
            <a:off x="4207274" y="603475"/>
            <a:ext cx="687464" cy="691590"/>
          </a:xfrm>
          <a:custGeom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3799402" y="2051575"/>
            <a:ext cx="1442481" cy="102978"/>
          </a:xfrm>
          <a:custGeom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