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5" r:id="rId4"/>
    <p:sldId id="290" r:id="rId5"/>
    <p:sldId id="263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02" r:id="rId17"/>
    <p:sldId id="303" r:id="rId18"/>
    <p:sldId id="301" r:id="rId19"/>
    <p:sldId id="304" r:id="rId20"/>
    <p:sldId id="295" r:id="rId21"/>
    <p:sldId id="296" r:id="rId22"/>
    <p:sldId id="297" r:id="rId23"/>
    <p:sldId id="298" r:id="rId24"/>
    <p:sldId id="299" r:id="rId25"/>
    <p:sldId id="294" r:id="rId26"/>
    <p:sldId id="285" r:id="rId27"/>
    <p:sldId id="288" r:id="rId28"/>
    <p:sldId id="291" r:id="rId29"/>
    <p:sldId id="300" r:id="rId30"/>
    <p:sldId id="292" r:id="rId31"/>
    <p:sldId id="289" r:id="rId32"/>
    <p:sldId id="293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884"/>
  </p:normalViewPr>
  <p:slideViewPr>
    <p:cSldViewPr snapToGrid="0" snapToObjects="1">
      <p:cViewPr varScale="1">
        <p:scale>
          <a:sx n="64" d="100"/>
          <a:sy n="64" d="100"/>
        </p:scale>
        <p:origin x="-424" y="-10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15334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8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4534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Carried Over:</a:t>
            </a: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Have students open the html</a:t>
            </a:r>
            <a:r>
              <a:rPr lang="en-US" baseline="0" dirty="0" smtClean="0"/>
              <a:t> file in their browser to see their changes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7373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79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68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r>
              <a:rPr lang="en-US" baseline="0" dirty="0" smtClean="0"/>
              <a:t>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32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28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28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the topics covered:</a:t>
            </a:r>
          </a:p>
          <a:p>
            <a:r>
              <a:rPr lang="en-US" dirty="0" smtClean="0"/>
              <a:t>Topics:</a:t>
            </a:r>
          </a:p>
          <a:p>
            <a:r>
              <a:rPr lang="en-US" dirty="0" smtClean="0"/>
              <a:t>New</a:t>
            </a:r>
            <a:r>
              <a:rPr lang="en-US" baseline="0" dirty="0" smtClean="0"/>
              <a:t> Processes:</a:t>
            </a:r>
            <a:endParaRPr lang="en-US" dirty="0" smtClean="0"/>
          </a:p>
          <a:p>
            <a:r>
              <a:rPr lang="en-US" baseline="0" dirty="0" smtClean="0"/>
              <a:t>Overall:</a:t>
            </a:r>
          </a:p>
          <a:p>
            <a:r>
              <a:rPr lang="en-US" baseline="0" dirty="0" smtClean="0"/>
              <a:t>-What went well?</a:t>
            </a:r>
          </a:p>
          <a:p>
            <a:r>
              <a:rPr lang="en-US" baseline="0" dirty="0" smtClean="0"/>
              <a:t>-What could have gone better?</a:t>
            </a:r>
          </a:p>
          <a:p>
            <a:r>
              <a:rPr lang="en-US" baseline="0" dirty="0" smtClean="0"/>
              <a:t>-What will do we to improve?</a:t>
            </a:r>
          </a:p>
        </p:txBody>
      </p:sp>
    </p:spTree>
    <p:extLst>
      <p:ext uri="{BB962C8B-B14F-4D97-AF65-F5344CB8AC3E}">
        <p14:creationId xmlns:p14="http://schemas.microsoft.com/office/powerpoint/2010/main" val="883624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53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all elements have opening and closing tags? (No) What do you call elements that don’t? (empty elements)</a:t>
            </a:r>
          </a:p>
          <a:p>
            <a:r>
              <a:rPr lang="en-US" baseline="0" dirty="0" smtClean="0"/>
              <a:t>What’s an example of an empty element? (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What is structural HTML for? Don’t use the word structure. (Describing where items are on a page)</a:t>
            </a:r>
          </a:p>
          <a:p>
            <a:r>
              <a:rPr lang="en-US" baseline="0" dirty="0" smtClean="0"/>
              <a:t>What does semantic HTML describe? (The amount of emphasis on words, the meaning of things on the page)</a:t>
            </a:r>
          </a:p>
          <a:p>
            <a:r>
              <a:rPr lang="en-US" baseline="0" dirty="0" smtClean="0"/>
              <a:t>How do you access a file in the same folder? </a:t>
            </a:r>
            <a:r>
              <a:rPr lang="en-US" baseline="0" dirty="0" err="1" smtClean="0"/>
              <a:t>file.ext</a:t>
            </a:r>
            <a:endParaRPr lang="en-US" baseline="0" dirty="0" smtClean="0"/>
          </a:p>
          <a:p>
            <a:r>
              <a:rPr lang="en-US" baseline="0" dirty="0" smtClean="0"/>
              <a:t>How about one in a folder within that same folder? </a:t>
            </a:r>
            <a:r>
              <a:rPr lang="en-US" baseline="0" dirty="0" err="1" smtClean="0"/>
              <a:t>foldername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file.ext</a:t>
            </a:r>
            <a:endParaRPr lang="en-US" baseline="0" dirty="0" smtClean="0"/>
          </a:p>
          <a:p>
            <a:r>
              <a:rPr lang="en-US" baseline="0" dirty="0" smtClean="0"/>
              <a:t>How about one in a parent folder? ../</a:t>
            </a:r>
            <a:r>
              <a:rPr lang="en-US" baseline="0" dirty="0" err="1" smtClean="0"/>
              <a:t>file.ext</a:t>
            </a:r>
            <a:endParaRPr lang="en-US" baseline="0" dirty="0" smtClean="0"/>
          </a:p>
          <a:p>
            <a:r>
              <a:rPr lang="en-US" baseline="0" dirty="0" smtClean="0"/>
              <a:t>How about one in a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0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3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3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3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9421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87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detroitedisonpsa.or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detroitedisonpsa.or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Day </a:t>
            </a:r>
            <a:r>
              <a:rPr lang="en-US" dirty="0" smtClean="0"/>
              <a:t>4</a:t>
            </a:r>
            <a:r>
              <a:rPr dirty="0" smtClean="0"/>
              <a:t> </a:t>
            </a:r>
            <a:r>
              <a:rPr dirty="0"/>
              <a:t>(MM/DD/YYYY)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D-Code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&lt;span&gt;&lt;/span&gt;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inline element</a:t>
            </a:r>
          </a:p>
          <a:p>
            <a:r>
              <a:rPr lang="en-US" dirty="0" smtClean="0"/>
              <a:t>Used to group elements on one line together</a:t>
            </a:r>
          </a:p>
          <a:p>
            <a:r>
              <a:rPr lang="en-US" dirty="0" smtClean="0"/>
              <a:t>Usually used to make some items appear a certain way with CSS</a:t>
            </a:r>
          </a:p>
          <a:p>
            <a:pPr lvl="1"/>
            <a:r>
              <a:rPr lang="en-US" dirty="0" smtClean="0"/>
              <a:t>Example: use span within a &lt;p&gt; element</a:t>
            </a:r>
          </a:p>
        </p:txBody>
      </p:sp>
    </p:spTree>
    <p:extLst>
      <p:ext uri="{BB962C8B-B14F-4D97-AF65-F5344CB8AC3E}">
        <p14:creationId xmlns:p14="http://schemas.microsoft.com/office/powerpoint/2010/main" val="21305495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ry{</a:t>
            </a:r>
            <a:r>
              <a:rPr lang="en-US" dirty="0" err="1" smtClean="0"/>
              <a:t>useDiv</a:t>
            </a:r>
            <a:r>
              <a:rPr lang="en-US" dirty="0" smtClean="0"/>
              <a:t>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HelloWorldHTML.html</a:t>
            </a:r>
            <a:endParaRPr lang="en-US" dirty="0" smtClean="0"/>
          </a:p>
          <a:p>
            <a:r>
              <a:rPr lang="en-US" dirty="0" smtClean="0"/>
              <a:t>Create a div tag with an id of “header” to surround the first three elements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id</a:t>
            </a:r>
            <a:r>
              <a:rPr lang="en-US" dirty="0"/>
              <a:t>=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“header”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/>
              <a:t>&lt;h1 align=“center”&gt;Hello World!!&lt;/h1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/>
              <a:t>&lt;h2&gt;by: (your name here)&lt;/h2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/>
              <a:t>&lt;p&gt;You just wrote a webpage using HTML at &lt;a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dirty="0">
                <a:hlinkClick r:id="rId2"/>
              </a:rPr>
              <a:t>http://www.detroitedisonpsa.org</a:t>
            </a:r>
            <a:r>
              <a:rPr lang="en-US" dirty="0"/>
              <a:t>&gt;DEPSA&lt;/a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/>
              <a:t>&lt;/p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div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685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ry{</a:t>
            </a:r>
            <a:r>
              <a:rPr lang="en-US" dirty="0" err="1" smtClean="0"/>
              <a:t>useDiv</a:t>
            </a:r>
            <a:r>
              <a:rPr lang="en-US" dirty="0" smtClean="0"/>
              <a:t>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 on the web page when you’ve made this change?</a:t>
            </a:r>
          </a:p>
          <a:p>
            <a:r>
              <a:rPr lang="en-US" dirty="0" smtClean="0"/>
              <a:t>Now try adding the attribute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style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“background:#FF0000”</a:t>
            </a:r>
            <a:r>
              <a:rPr lang="en-US" dirty="0" smtClean="0"/>
              <a:t>. What changes?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5836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ry{</a:t>
            </a:r>
            <a:r>
              <a:rPr lang="en-US" dirty="0" err="1" smtClean="0"/>
              <a:t>useSpan</a:t>
            </a:r>
            <a:r>
              <a:rPr lang="en-US" dirty="0" smtClean="0"/>
              <a:t>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 a span tag with an id of “html” to surround the words “wrote a webpage using HTML”.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div id=“header”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/>
              <a:t>&lt;h1 align=“center”&gt;Hello World!!&lt;/h1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/>
              <a:t>&lt;h2&gt;by: (your name here)&lt;/h2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/>
              <a:t>&lt;p&gt;You </a:t>
            </a:r>
            <a:r>
              <a:rPr lang="en-US" dirty="0" smtClean="0"/>
              <a:t>just &lt;</a:t>
            </a:r>
            <a:r>
              <a:rPr lang="en-US" dirty="0" smtClean="0">
                <a:solidFill>
                  <a:srgbClr val="FF0000"/>
                </a:solidFill>
              </a:rPr>
              <a:t>span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id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“html”</a:t>
            </a:r>
            <a:r>
              <a:rPr lang="en-US" dirty="0" smtClean="0"/>
              <a:t>&gt;wrote </a:t>
            </a:r>
            <a:r>
              <a:rPr lang="en-US" dirty="0"/>
              <a:t>a webpage using </a:t>
            </a:r>
            <a:r>
              <a:rPr lang="en-US" dirty="0" smtClean="0"/>
              <a:t>HTML&lt;</a:t>
            </a:r>
            <a:r>
              <a:rPr lang="en-US" dirty="0" smtClean="0">
                <a:solidFill>
                  <a:srgbClr val="FF0000"/>
                </a:solidFill>
              </a:rPr>
              <a:t>/span</a:t>
            </a:r>
            <a:r>
              <a:rPr lang="en-US" dirty="0" smtClean="0"/>
              <a:t>&gt; </a:t>
            </a:r>
            <a:r>
              <a:rPr lang="en-US" dirty="0"/>
              <a:t>at &lt;a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dirty="0">
                <a:hlinkClick r:id="rId2"/>
              </a:rPr>
              <a:t>http://www.detroitedisonpsa.org</a:t>
            </a:r>
            <a:r>
              <a:rPr lang="en-US" dirty="0"/>
              <a:t>&gt;DEPSA&lt;/a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/>
              <a:t>&lt;/p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/>
              <a:t>&lt;/</a:t>
            </a:r>
            <a:r>
              <a:rPr lang="en-US" dirty="0" smtClean="0"/>
              <a:t>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20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ry{</a:t>
            </a:r>
            <a:r>
              <a:rPr lang="en-US" dirty="0" err="1" smtClean="0"/>
              <a:t>useSpan</a:t>
            </a:r>
            <a:r>
              <a:rPr lang="en-US" dirty="0" smtClean="0"/>
              <a:t>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 on the web page when you’ve made this change?</a:t>
            </a:r>
          </a:p>
          <a:p>
            <a:r>
              <a:rPr lang="en-US" dirty="0" smtClean="0"/>
              <a:t>Now try adding the attribute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style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“color:#0000FF”</a:t>
            </a:r>
            <a:r>
              <a:rPr lang="en-US" dirty="0" smtClean="0"/>
              <a:t>. What changes?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071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&amp; Inline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Takeaway: &lt;div&gt; and &lt;span&gt; are useful for grouping items together, and for styling them.</a:t>
            </a:r>
          </a:p>
        </p:txBody>
      </p:sp>
    </p:spTree>
    <p:extLst>
      <p:ext uri="{BB962C8B-B14F-4D97-AF65-F5344CB8AC3E}">
        <p14:creationId xmlns:p14="http://schemas.microsoft.com/office/powerpoint/2010/main" val="18722932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About CSS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80017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CSS Practice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217285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Precedence Rules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605046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Style a Sample Page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717273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Welcome!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Hi-Lite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358123"/>
            <a:ext cx="11099800" cy="803329"/>
          </a:xfrm>
        </p:spPr>
        <p:txBody>
          <a:bodyPr anchor="t"/>
          <a:lstStyle/>
          <a:p>
            <a:r>
              <a:rPr lang="en-US" dirty="0" smtClean="0"/>
              <a:t>Use for live coding slides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5193" y="5550091"/>
            <a:ext cx="9934414" cy="2318583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open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&lt;</a:t>
            </a:r>
            <a:r>
              <a:rPr lang="en-US" dirty="0" smtClean="0">
                <a:solidFill>
                  <a:srgbClr val="FF0000"/>
                </a:solidFill>
              </a:rPr>
              <a:t>open </a:t>
            </a:r>
            <a:r>
              <a:rPr lang="en-US" dirty="0" smtClean="0">
                <a:solidFill>
                  <a:srgbClr val="FFC000"/>
                </a:solidFill>
              </a:rPr>
              <a:t>attribute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“file”</a:t>
            </a:r>
            <a:r>
              <a:rPr lang="en-US" dirty="0" smtClean="0"/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&lt;</a:t>
            </a:r>
            <a:r>
              <a:rPr lang="en-US" dirty="0" smtClean="0">
                <a:solidFill>
                  <a:srgbClr val="FF0000"/>
                </a:solidFill>
              </a:rPr>
              <a:t>open</a:t>
            </a:r>
            <a:r>
              <a:rPr lang="en-US" dirty="0" smtClean="0"/>
              <a:t>&gt;TEXT&lt;/</a:t>
            </a:r>
            <a:r>
              <a:rPr lang="en-US" dirty="0" smtClean="0">
                <a:solidFill>
                  <a:srgbClr val="FF0000"/>
                </a:solidFill>
              </a:rPr>
              <a:t>close</a:t>
            </a:r>
            <a:r>
              <a:rPr lang="en-US" dirty="0" smtClean="0"/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close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03853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Bullet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58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try{assignment();}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Assignment details</a:t>
            </a:r>
          </a:p>
        </p:txBody>
      </p:sp>
    </p:spTree>
    <p:extLst>
      <p:ext uri="{BB962C8B-B14F-4D97-AF65-F5344CB8AC3E}">
        <p14:creationId xmlns:p14="http://schemas.microsoft.com/office/powerpoint/2010/main" val="7409123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atch{assignment();}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details</a:t>
            </a:r>
          </a:p>
          <a:p>
            <a:pPr marL="0" indent="0">
              <a:buNone/>
            </a:pPr>
            <a:endParaRPr lang="en-US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n-US" sz="2800" b="1" dirty="0"/>
              <a:t>Note</a:t>
            </a:r>
            <a:r>
              <a:rPr lang="en-US" sz="2800" b="1" dirty="0" smtClean="0"/>
              <a:t>:</a:t>
            </a:r>
          </a:p>
          <a:p>
            <a:pPr marL="571500" lvl="1" indent="-571500">
              <a:spcBef>
                <a:spcPts val="0"/>
              </a:spcBef>
            </a:pPr>
            <a:r>
              <a:rPr lang="en-US" sz="2800" dirty="0" smtClean="0"/>
              <a:t>Users </a:t>
            </a:r>
            <a:r>
              <a:rPr lang="en-US" sz="2800" dirty="0"/>
              <a:t>are only able to select one of the possible </a:t>
            </a:r>
            <a:r>
              <a:rPr lang="en-US" sz="2800" dirty="0" smtClean="0"/>
              <a:t>options</a:t>
            </a:r>
          </a:p>
          <a:p>
            <a:pPr marL="571500" lvl="1" indent="-571500">
              <a:spcBef>
                <a:spcPts val="0"/>
              </a:spcBef>
            </a:pPr>
            <a:r>
              <a:rPr lang="en-US" sz="2800" dirty="0" smtClean="0"/>
              <a:t>You can have a preselected radio or checkbox by adding the checked attribute to the input element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87647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while(reminders);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Reminder notes</a:t>
            </a:r>
            <a:endParaRPr lang="en-US" sz="5400" b="1" dirty="0" smtClean="0"/>
          </a:p>
        </p:txBody>
      </p:sp>
    </p:spTree>
    <p:extLst>
      <p:ext uri="{BB962C8B-B14F-4D97-AF65-F5344CB8AC3E}">
        <p14:creationId xmlns:p14="http://schemas.microsoft.com/office/powerpoint/2010/main" val="12954481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Huddle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5622758"/>
          </a:xfrm>
        </p:spPr>
        <p:txBody>
          <a:bodyPr anchor="t"/>
          <a:lstStyle/>
          <a:p>
            <a:r>
              <a:rPr lang="en-US" strike="sngStrike" dirty="0" smtClean="0"/>
              <a:t>List of goals/objectives/topics updated</a:t>
            </a:r>
          </a:p>
          <a:p>
            <a:r>
              <a:rPr lang="en-US" dirty="0"/>
              <a:t>Topic</a:t>
            </a:r>
          </a:p>
          <a:p>
            <a:r>
              <a:rPr lang="en-US" dirty="0"/>
              <a:t>Topic</a:t>
            </a:r>
          </a:p>
          <a:p>
            <a:r>
              <a:rPr lang="en-US" dirty="0"/>
              <a:t>Topic</a:t>
            </a:r>
          </a:p>
          <a:p>
            <a:r>
              <a:rPr lang="en-US" dirty="0" smtClean="0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434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/>
              <a:t>Write question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249519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ontinue;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answers or summarizations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103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6" y="1365787"/>
            <a:ext cx="12584624" cy="7078851"/>
          </a:xfrm>
        </p:spPr>
      </p:pic>
      <p:sp>
        <p:nvSpPr>
          <p:cNvPr id="6" name="TextBox 5"/>
          <p:cNvSpPr txBox="1"/>
          <p:nvPr/>
        </p:nvSpPr>
        <p:spPr>
          <a:xfrm>
            <a:off x="7113722" y="8250016"/>
            <a:ext cx="568787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Time Remaining: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5 </a:t>
            </a:r>
            <a:r>
              <a:rPr kumimoji="0" lang="en-US" sz="36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mins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767216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try{groupOf5([3]);}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 grouping information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groupOf5[0]= 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groupOf5[1]= 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groupOf5[2]= 	</a:t>
            </a: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Answer the following questions:</a:t>
            </a: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Add questions</a:t>
            </a: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0" lvl="0" indent="0" algn="ctr" defTabSz="914400">
              <a:spcBef>
                <a:spcPts val="0"/>
              </a:spcBef>
              <a:buSzTx/>
              <a:buNone/>
            </a:pPr>
            <a:r>
              <a:rPr lang="en-US" sz="36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 any </a:t>
            </a:r>
            <a:r>
              <a:rPr lang="en-US" sz="3600" i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individual aspects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588071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5622758"/>
          </a:xfrm>
        </p:spPr>
        <p:txBody>
          <a:bodyPr anchor="t"/>
          <a:lstStyle/>
          <a:p>
            <a:r>
              <a:rPr lang="en-US" dirty="0" smtClean="0"/>
              <a:t>Block &amp; Inline Elements</a:t>
            </a:r>
          </a:p>
          <a:p>
            <a:r>
              <a:rPr lang="en-US" dirty="0" smtClean="0"/>
              <a:t>About CSS</a:t>
            </a:r>
            <a:endParaRPr lang="en-US" dirty="0"/>
          </a:p>
          <a:p>
            <a:r>
              <a:rPr lang="en-US" dirty="0" smtClean="0"/>
              <a:t>CSS Practice</a:t>
            </a:r>
            <a:endParaRPr lang="en-US" dirty="0"/>
          </a:p>
          <a:p>
            <a:r>
              <a:rPr lang="en-US" dirty="0" smtClean="0"/>
              <a:t>Precedence Rules</a:t>
            </a:r>
            <a:endParaRPr lang="en-US" dirty="0"/>
          </a:p>
          <a:p>
            <a:r>
              <a:rPr lang="en-US" dirty="0" smtClean="0"/>
              <a:t>Style a Sample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784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Complete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4343400"/>
          </a:xfrm>
        </p:spPr>
        <p:txBody>
          <a:bodyPr anchor="t"/>
          <a:lstStyle/>
          <a:p>
            <a:r>
              <a:rPr lang="en-US" strike="sngStrike" dirty="0" smtClean="0"/>
              <a:t>Topic</a:t>
            </a:r>
          </a:p>
          <a:p>
            <a:r>
              <a:rPr lang="en-US" strike="sngStrike" dirty="0" smtClean="0"/>
              <a:t>Topic</a:t>
            </a:r>
          </a:p>
          <a:p>
            <a:r>
              <a:rPr lang="en-US" strike="sngStrike" dirty="0" smtClean="0"/>
              <a:t>Topic</a:t>
            </a:r>
          </a:p>
          <a:p>
            <a:r>
              <a:rPr lang="en-US" strike="sngStrike" dirty="0" smtClean="0"/>
              <a:t>Topic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7251" y="8015099"/>
            <a:ext cx="704957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smtClean="0"/>
              <a:t>Testing.. Testing… 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248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746" y="2014780"/>
            <a:ext cx="9174997" cy="6013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/>
              <a:t>f</a:t>
            </a:r>
            <a:r>
              <a:rPr lang="en-US" sz="4400" dirty="0" smtClean="0"/>
              <a:t>inally{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 smtClean="0"/>
              <a:t>	</a:t>
            </a:r>
            <a:r>
              <a:rPr lang="en-US" sz="4400" dirty="0" err="1" smtClean="0"/>
              <a:t>talkAboutWhatWe’veLearned</a:t>
            </a:r>
            <a:r>
              <a:rPr lang="en-US" sz="4400" dirty="0" smtClean="0"/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effectLst/>
                <a:uFillTx/>
                <a:sym typeface="Helvetica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171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We’re Done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26559" y="8281892"/>
            <a:ext cx="74632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At least… by our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definition of done.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799"/>
            <a:ext cx="11099800" cy="4993341"/>
          </a:xfrm>
        </p:spPr>
        <p:txBody>
          <a:bodyPr anchor="t">
            <a:normAutofit lnSpcReduction="10000"/>
          </a:bodyPr>
          <a:lstStyle/>
          <a:p>
            <a:r>
              <a:rPr lang="en-US" strike="sngStrike" dirty="0" smtClean="0"/>
              <a:t>Topic</a:t>
            </a:r>
            <a:endParaRPr lang="en-US" strike="sngStrike" dirty="0"/>
          </a:p>
          <a:p>
            <a:r>
              <a:rPr lang="en-US" strike="sngStrike" dirty="0"/>
              <a:t>Topic</a:t>
            </a:r>
          </a:p>
          <a:p>
            <a:r>
              <a:rPr lang="en-US" strike="sngStrike" dirty="0"/>
              <a:t>Topic</a:t>
            </a:r>
          </a:p>
          <a:p>
            <a:r>
              <a:rPr lang="en-US" strike="sngStrike" dirty="0"/>
              <a:t>Topic</a:t>
            </a:r>
          </a:p>
          <a:p>
            <a:r>
              <a:rPr lang="en-US" strike="sngStrike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1396351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533400" y="3225800"/>
            <a:ext cx="12085320" cy="330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try{</a:t>
            </a:r>
            <a:r>
              <a:rPr lang="en-US" sz="7200" dirty="0" err="1" smtClean="0"/>
              <a:t>whatDoYouRemember</a:t>
            </a:r>
            <a:r>
              <a:rPr lang="en-US" sz="7200" dirty="0" smtClean="0"/>
              <a:t>();</a:t>
            </a:r>
            <a:r>
              <a:rPr lang="en-US" dirty="0" smtClean="0"/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29212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Block &amp; Inline Elements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Elements </a:t>
            </a:r>
            <a:r>
              <a:rPr lang="en-US" dirty="0"/>
              <a:t>that always look like they start on a new </a:t>
            </a:r>
            <a:r>
              <a:rPr lang="en-US" dirty="0" smtClean="0"/>
              <a:t>line are called block elements.</a:t>
            </a:r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h1&gt; 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/>
              <a:t>p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 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/>
              <a:t>li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607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</a:t>
            </a:r>
            <a:r>
              <a:rPr lang="en-US" dirty="0"/>
              <a:t>that appear to continue on the same line are called inline elements.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/>
              <a:t>em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832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&amp; Inline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look at two specific elements: div and span.</a:t>
            </a:r>
          </a:p>
        </p:txBody>
      </p:sp>
    </p:spTree>
    <p:extLst>
      <p:ext uri="{BB962C8B-B14F-4D97-AF65-F5344CB8AC3E}">
        <p14:creationId xmlns:p14="http://schemas.microsoft.com/office/powerpoint/2010/main" val="29595457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&lt;div&gt;&lt;/div&gt;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block element</a:t>
            </a:r>
          </a:p>
          <a:p>
            <a:r>
              <a:rPr lang="en-US" dirty="0"/>
              <a:t>a</a:t>
            </a:r>
            <a:r>
              <a:rPr lang="en-US" dirty="0" smtClean="0"/>
              <a:t>bbreviation for “division”</a:t>
            </a:r>
          </a:p>
          <a:p>
            <a:r>
              <a:rPr lang="en-US" dirty="0" smtClean="0"/>
              <a:t>Used to group elements together in a block-level “box”</a:t>
            </a:r>
          </a:p>
          <a:p>
            <a:r>
              <a:rPr lang="en-US" dirty="0" smtClean="0"/>
              <a:t>Separates information it encloses from everything else</a:t>
            </a:r>
          </a:p>
          <a:p>
            <a:r>
              <a:rPr lang="en-US" dirty="0" smtClean="0"/>
              <a:t>Might be used for header, or to separate contents logically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73151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JS Class" id="{0DF67A0E-C290-B746-8CD6-1FCFB40FA6A0}" vid="{C5629D44-6B02-554F-9ED3-AE3028495284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24553</TotalTime>
  <Words>722</Words>
  <Application>Microsoft Macintosh PowerPoint</Application>
  <PresentationFormat>Custom</PresentationFormat>
  <Paragraphs>131</Paragraphs>
  <Slides>32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Black</vt:lpstr>
      <vt:lpstr>Day 4 (MM/DD/YYYY)</vt:lpstr>
      <vt:lpstr>Welcome!</vt:lpstr>
      <vt:lpstr>Standup</vt:lpstr>
      <vt:lpstr>try{whatDoYouRemember();}</vt:lpstr>
      <vt:lpstr>Block &amp; Inline Elements</vt:lpstr>
      <vt:lpstr>Block Elements</vt:lpstr>
      <vt:lpstr>Inline Elements</vt:lpstr>
      <vt:lpstr>Block &amp; Inline Elements</vt:lpstr>
      <vt:lpstr>&lt;div&gt;&lt;/div&gt;</vt:lpstr>
      <vt:lpstr>&lt;span&gt;&lt;/span&gt;</vt:lpstr>
      <vt:lpstr>try{useDiv();}</vt:lpstr>
      <vt:lpstr>try{useDiv();}</vt:lpstr>
      <vt:lpstr>try{useSpan();}</vt:lpstr>
      <vt:lpstr>try{useSpan();}</vt:lpstr>
      <vt:lpstr>Block &amp; Inline Elements</vt:lpstr>
      <vt:lpstr>About CSS</vt:lpstr>
      <vt:lpstr>CSS Practice</vt:lpstr>
      <vt:lpstr>Precedence Rules</vt:lpstr>
      <vt:lpstr>Style a Sample Page</vt:lpstr>
      <vt:lpstr>Code Hi-Lite</vt:lpstr>
      <vt:lpstr>Topic</vt:lpstr>
      <vt:lpstr>try{assignment();}</vt:lpstr>
      <vt:lpstr>catch{assignment();}</vt:lpstr>
      <vt:lpstr>while(reminders);</vt:lpstr>
      <vt:lpstr>Huddle</vt:lpstr>
      <vt:lpstr>break;</vt:lpstr>
      <vt:lpstr>continue;</vt:lpstr>
      <vt:lpstr>PowerPoint Presentation</vt:lpstr>
      <vt:lpstr>try{groupOf5([3]);}</vt:lpstr>
      <vt:lpstr>Dev Complete</vt:lpstr>
      <vt:lpstr>PowerPoint Presentation</vt:lpstr>
      <vt:lpstr>Now We’re Done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(MM/DD/YYYY)</dc:title>
  <cp:lastModifiedBy>Kyle Ofori</cp:lastModifiedBy>
  <cp:revision>68</cp:revision>
  <dcterms:modified xsi:type="dcterms:W3CDTF">2016-01-20T19:25:47Z</dcterms:modified>
</cp:coreProperties>
</file>