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75" r:id="rId4"/>
    <p:sldId id="290" r:id="rId5"/>
    <p:sldId id="263" r:id="rId6"/>
    <p:sldId id="295" r:id="rId7"/>
    <p:sldId id="296" r:id="rId8"/>
    <p:sldId id="297" r:id="rId9"/>
    <p:sldId id="298" r:id="rId10"/>
    <p:sldId id="299" r:id="rId11"/>
    <p:sldId id="294" r:id="rId12"/>
    <p:sldId id="285" r:id="rId13"/>
    <p:sldId id="288" r:id="rId14"/>
    <p:sldId id="291" r:id="rId15"/>
    <p:sldId id="300" r:id="rId16"/>
    <p:sldId id="292" r:id="rId17"/>
    <p:sldId id="289" r:id="rId18"/>
    <p:sldId id="293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0884"/>
  </p:normalViewPr>
  <p:slideViewPr>
    <p:cSldViewPr snapToGrid="0" snapToObjects="1">
      <p:cViewPr varScale="1">
        <p:scale>
          <a:sx n="60" d="100"/>
          <a:sy n="60" d="100"/>
        </p:scale>
        <p:origin x="-2184" y="-112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7153347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281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Student</a:t>
            </a:r>
            <a:r>
              <a:rPr lang="en-US" baseline="0" dirty="0" smtClean="0"/>
              <a:t>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7323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2289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4288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 the topics covered:</a:t>
            </a:r>
          </a:p>
          <a:p>
            <a:r>
              <a:rPr lang="en-US" dirty="0" smtClean="0"/>
              <a:t>Topics:</a:t>
            </a:r>
          </a:p>
          <a:p>
            <a:r>
              <a:rPr lang="en-US" dirty="0" smtClean="0"/>
              <a:t>New</a:t>
            </a:r>
            <a:r>
              <a:rPr lang="en-US" baseline="0" dirty="0" smtClean="0"/>
              <a:t> Processes:</a:t>
            </a:r>
            <a:endParaRPr lang="en-US" dirty="0" smtClean="0"/>
          </a:p>
          <a:p>
            <a:r>
              <a:rPr lang="en-US" baseline="0" dirty="0" smtClean="0"/>
              <a:t>Overall:</a:t>
            </a:r>
          </a:p>
          <a:p>
            <a:r>
              <a:rPr lang="en-US" baseline="0" dirty="0" smtClean="0"/>
              <a:t>-What went well?</a:t>
            </a:r>
          </a:p>
          <a:p>
            <a:r>
              <a:rPr lang="en-US" baseline="0" dirty="0" smtClean="0"/>
              <a:t>-What could have gone better?</a:t>
            </a:r>
          </a:p>
          <a:p>
            <a:r>
              <a:rPr lang="en-US" baseline="0" dirty="0" smtClean="0"/>
              <a:t>-What will do we to improve?</a:t>
            </a:r>
          </a:p>
        </p:txBody>
      </p:sp>
    </p:spTree>
    <p:extLst>
      <p:ext uri="{BB962C8B-B14F-4D97-AF65-F5344CB8AC3E}">
        <p14:creationId xmlns:p14="http://schemas.microsoft.com/office/powerpoint/2010/main" val="8836248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453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Review: What is programming?</a:t>
            </a:r>
            <a:r>
              <a:rPr lang="en-US" baseline="0" dirty="0" smtClean="0"/>
              <a:t> What is the purpose of our working agreement? What does Dev Tools help you do? How do you open an element in Dev Tool?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100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13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Save</a:t>
            </a:r>
            <a:r>
              <a:rPr lang="en-US" baseline="0" dirty="0" smtClean="0"/>
              <a:t> Changes then See Changes (refresh browser)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9421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Save</a:t>
            </a:r>
            <a:r>
              <a:rPr lang="en-US" baseline="0" dirty="0" smtClean="0"/>
              <a:t> Changes then See Changes (refresh browser)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2874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Save</a:t>
            </a:r>
            <a:r>
              <a:rPr lang="en-US" baseline="0" dirty="0" smtClean="0"/>
              <a:t> Changes then See Changes (refresh browser)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4534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Lessons Carried Over:</a:t>
            </a:r>
          </a:p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Have students open the html</a:t>
            </a:r>
            <a:r>
              <a:rPr lang="en-US" baseline="0" dirty="0" smtClean="0"/>
              <a:t> file in their browser to see their changes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7373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3791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768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19250" y="6604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xmlns:p14="http://schemas.microsoft.com/office/powerpoint/2010/main"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Day </a:t>
            </a:r>
            <a:r>
              <a:rPr lang="en-US" dirty="0" smtClean="0"/>
              <a:t>7</a:t>
            </a:r>
            <a:r>
              <a:rPr dirty="0" smtClean="0"/>
              <a:t> </a:t>
            </a:r>
            <a:r>
              <a:rPr dirty="0"/>
              <a:t>(MM/DD/YYYY)</a:t>
            </a:r>
          </a:p>
        </p:txBody>
      </p:sp>
      <p:sp>
        <p:nvSpPr>
          <p:cNvPr id="120" name="Shape 120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D-Code</a:t>
            </a:r>
            <a:endParaRPr dirty="0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while(reminders);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Reminder notes</a:t>
            </a:r>
            <a:endParaRPr lang="en-US" sz="5400" b="1" dirty="0" smtClean="0"/>
          </a:p>
        </p:txBody>
      </p:sp>
    </p:spTree>
    <p:extLst>
      <p:ext uri="{BB962C8B-B14F-4D97-AF65-F5344CB8AC3E}">
        <p14:creationId xmlns:p14="http://schemas.microsoft.com/office/powerpoint/2010/main" val="129544812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Huddle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5622758"/>
          </a:xfrm>
        </p:spPr>
        <p:txBody>
          <a:bodyPr anchor="t"/>
          <a:lstStyle/>
          <a:p>
            <a:r>
              <a:rPr lang="en-US" strike="sngStrike" dirty="0" smtClean="0"/>
              <a:t>List of goals/objectives/topics updated</a:t>
            </a:r>
          </a:p>
          <a:p>
            <a:r>
              <a:rPr lang="en-US" dirty="0"/>
              <a:t>Topic</a:t>
            </a:r>
          </a:p>
          <a:p>
            <a:r>
              <a:rPr lang="en-US" dirty="0"/>
              <a:t>Topic</a:t>
            </a:r>
          </a:p>
          <a:p>
            <a:r>
              <a:rPr lang="en-US" dirty="0"/>
              <a:t>Topic</a:t>
            </a:r>
          </a:p>
          <a:p>
            <a:r>
              <a:rPr lang="en-US" dirty="0" smtClean="0"/>
              <a:t>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64343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reak;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b="1" dirty="0" smtClean="0"/>
              <a:t>Write question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6249519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ontinue;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Write answers or summarizations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91037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76" y="1365787"/>
            <a:ext cx="12584624" cy="7078851"/>
          </a:xfrm>
        </p:spPr>
      </p:pic>
      <p:sp>
        <p:nvSpPr>
          <p:cNvPr id="6" name="TextBox 5"/>
          <p:cNvSpPr txBox="1"/>
          <p:nvPr/>
        </p:nvSpPr>
        <p:spPr>
          <a:xfrm>
            <a:off x="7113722" y="8250016"/>
            <a:ext cx="568787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Time Remaining:</a:t>
            </a:r>
            <a:r>
              <a:rPr kumimoji="0" lang="en-US" sz="36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5 </a:t>
            </a:r>
            <a:r>
              <a:rPr kumimoji="0" lang="en-US" sz="3600" b="0" i="0" u="none" strike="noStrike" cap="none" spc="0" normalizeH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mins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67672165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try{groupOf5([3]);}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 grouping information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 smtClean="0"/>
              <a:t>groupOf5[0]= 	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 smtClean="0"/>
              <a:t>groupOf5[1]= 	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 smtClean="0"/>
              <a:t>groupOf5[2]= 	</a:t>
            </a:r>
            <a:endParaRPr lang="en-US" dirty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Answer the following questions:</a:t>
            </a:r>
          </a:p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Add questions</a:t>
            </a:r>
          </a:p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pPr marL="0" lvl="0" indent="0" algn="ctr" defTabSz="914400">
              <a:spcBef>
                <a:spcPts val="0"/>
              </a:spcBef>
              <a:buSzTx/>
              <a:buNone/>
            </a:pPr>
            <a:r>
              <a:rPr lang="en-US" sz="36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 any </a:t>
            </a:r>
            <a:r>
              <a:rPr lang="en-US" sz="3600" i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individual aspects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85880715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 Complete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4343400"/>
          </a:xfrm>
        </p:spPr>
        <p:txBody>
          <a:bodyPr anchor="t"/>
          <a:lstStyle/>
          <a:p>
            <a:r>
              <a:rPr lang="en-US" strike="sngStrike" dirty="0" smtClean="0"/>
              <a:t>Topic</a:t>
            </a:r>
          </a:p>
          <a:p>
            <a:r>
              <a:rPr lang="en-US" strike="sngStrike" dirty="0" smtClean="0"/>
              <a:t>Topic</a:t>
            </a:r>
          </a:p>
          <a:p>
            <a:r>
              <a:rPr lang="en-US" strike="sngStrike" dirty="0" smtClean="0"/>
              <a:t>Topic</a:t>
            </a:r>
          </a:p>
          <a:p>
            <a:r>
              <a:rPr lang="en-US" strike="sngStrike" dirty="0" smtClean="0"/>
              <a:t>Topic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67251" y="8015099"/>
            <a:ext cx="7049576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dirty="0" smtClean="0"/>
              <a:t>Testing.. Testing… 123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92481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00"/>
                            </p:stCondLst>
                            <p:childTnLst>
                              <p:par>
                                <p:cTn id="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24746" y="2014780"/>
            <a:ext cx="9174997" cy="60133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400" dirty="0"/>
              <a:t>f</a:t>
            </a:r>
            <a:r>
              <a:rPr lang="en-US" sz="4400" dirty="0" smtClean="0"/>
              <a:t>inally{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400" dirty="0" smtClean="0"/>
              <a:t>	</a:t>
            </a:r>
            <a:r>
              <a:rPr lang="en-US" sz="4400" dirty="0" err="1" smtClean="0"/>
              <a:t>talkAboutWhatWe’veLearned</a:t>
            </a:r>
            <a:r>
              <a:rPr lang="en-US" sz="4400" dirty="0" smtClean="0"/>
              <a:t>();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spc="0" normalizeH="0" baseline="0" dirty="0">
                <a:ln>
                  <a:noFill/>
                </a:ln>
                <a:effectLst/>
                <a:uFillTx/>
                <a:sym typeface="Helvetica Ligh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71716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We’re Done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26559" y="8281892"/>
            <a:ext cx="746329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At least… by our</a:t>
            </a:r>
            <a:r>
              <a:rPr kumimoji="0" lang="en-US" sz="36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definition of done.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952500" y="2590799"/>
            <a:ext cx="11099800" cy="4993341"/>
          </a:xfrm>
        </p:spPr>
        <p:txBody>
          <a:bodyPr anchor="t">
            <a:normAutofit lnSpcReduction="10000"/>
          </a:bodyPr>
          <a:lstStyle/>
          <a:p>
            <a:r>
              <a:rPr lang="en-US" strike="sngStrike" dirty="0" smtClean="0"/>
              <a:t>Topic</a:t>
            </a:r>
            <a:endParaRPr lang="en-US" strike="sngStrike" dirty="0"/>
          </a:p>
          <a:p>
            <a:r>
              <a:rPr lang="en-US" strike="sngStrike" dirty="0"/>
              <a:t>Topic</a:t>
            </a:r>
          </a:p>
          <a:p>
            <a:r>
              <a:rPr lang="en-US" strike="sngStrike" dirty="0"/>
              <a:t>Topic</a:t>
            </a:r>
          </a:p>
          <a:p>
            <a:r>
              <a:rPr lang="en-US" strike="sngStrike" dirty="0"/>
              <a:t>Topic</a:t>
            </a:r>
          </a:p>
          <a:p>
            <a:r>
              <a:rPr lang="en-US" strike="sngStrike" dirty="0"/>
              <a:t>Topic</a:t>
            </a:r>
          </a:p>
        </p:txBody>
      </p:sp>
    </p:spTree>
    <p:extLst>
      <p:ext uri="{BB962C8B-B14F-4D97-AF65-F5344CB8AC3E}">
        <p14:creationId xmlns:p14="http://schemas.microsoft.com/office/powerpoint/2010/main" val="13963512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Welcome!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5622758"/>
          </a:xfrm>
        </p:spPr>
        <p:txBody>
          <a:bodyPr anchor="t"/>
          <a:lstStyle/>
          <a:p>
            <a:r>
              <a:rPr lang="en-US" dirty="0" smtClean="0"/>
              <a:t>Run Your Own Standups</a:t>
            </a:r>
          </a:p>
          <a:p>
            <a:r>
              <a:rPr lang="en-US" dirty="0" smtClean="0"/>
              <a:t>Development Time, Pt. I</a:t>
            </a:r>
          </a:p>
          <a:p>
            <a:r>
              <a:rPr lang="en-US" dirty="0" smtClean="0"/>
              <a:t>Development Time, Pt. II</a:t>
            </a:r>
          </a:p>
          <a:p>
            <a:r>
              <a:rPr lang="en-US" dirty="0" smtClean="0"/>
              <a:t>All-</a:t>
            </a:r>
            <a:r>
              <a:rPr lang="en-US" smtClean="0"/>
              <a:t>Class Retro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857848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xfrm>
            <a:off x="533400" y="3225800"/>
            <a:ext cx="12085320" cy="3302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try{</a:t>
            </a:r>
            <a:r>
              <a:rPr lang="en-US" sz="7200" dirty="0" err="1" smtClean="0"/>
              <a:t>whatDoYouRemember</a:t>
            </a:r>
            <a:r>
              <a:rPr lang="en-US" sz="7200" dirty="0" smtClean="0"/>
              <a:t>();</a:t>
            </a:r>
            <a:r>
              <a:rPr lang="en-US" dirty="0" smtClean="0"/>
              <a:t>}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829212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Topic</a:t>
            </a:r>
            <a:endParaRPr dirty="0"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Hi-Lite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3358123"/>
            <a:ext cx="11099800" cy="803329"/>
          </a:xfrm>
        </p:spPr>
        <p:txBody>
          <a:bodyPr anchor="t"/>
          <a:lstStyle/>
          <a:p>
            <a:r>
              <a:rPr lang="en-US" dirty="0" smtClean="0"/>
              <a:t>Use for live coding slides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35193" y="5550091"/>
            <a:ext cx="9934414" cy="2318583"/>
          </a:xfrm>
          <a:prstGeom prst="rect">
            <a:avLst/>
          </a:prstGeom>
          <a:noFill/>
          <a:ln w="127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&lt;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open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&gt;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	&lt;</a:t>
            </a:r>
            <a:r>
              <a:rPr lang="en-US" dirty="0" smtClean="0">
                <a:solidFill>
                  <a:srgbClr val="FF0000"/>
                </a:solidFill>
              </a:rPr>
              <a:t>open </a:t>
            </a:r>
            <a:r>
              <a:rPr lang="en-US" dirty="0" smtClean="0">
                <a:solidFill>
                  <a:srgbClr val="FFC000"/>
                </a:solidFill>
              </a:rPr>
              <a:t>attribute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92D050"/>
                </a:solidFill>
              </a:rPr>
              <a:t>“file”</a:t>
            </a:r>
            <a:r>
              <a:rPr lang="en-US" dirty="0" smtClean="0"/>
              <a:t>&gt;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	&lt;</a:t>
            </a:r>
            <a:r>
              <a:rPr lang="en-US" dirty="0" smtClean="0">
                <a:solidFill>
                  <a:srgbClr val="FF0000"/>
                </a:solidFill>
              </a:rPr>
              <a:t>open</a:t>
            </a:r>
            <a:r>
              <a:rPr lang="en-US" dirty="0" smtClean="0"/>
              <a:t>&gt;TEXT&lt;/</a:t>
            </a:r>
            <a:r>
              <a:rPr lang="en-US" dirty="0" smtClean="0">
                <a:solidFill>
                  <a:srgbClr val="FF0000"/>
                </a:solidFill>
              </a:rPr>
              <a:t>close</a:t>
            </a:r>
            <a:r>
              <a:rPr lang="en-US" dirty="0" smtClean="0"/>
              <a:t>&gt;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&lt;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/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close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&gt;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68038536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Bullet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5580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try{assignment();}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Assignment details</a:t>
            </a:r>
          </a:p>
        </p:txBody>
      </p:sp>
    </p:spTree>
    <p:extLst>
      <p:ext uri="{BB962C8B-B14F-4D97-AF65-F5344CB8AC3E}">
        <p14:creationId xmlns:p14="http://schemas.microsoft.com/office/powerpoint/2010/main" val="74091230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atch{assignment();}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Assignment details</a:t>
            </a:r>
          </a:p>
          <a:p>
            <a:pPr marL="0" indent="0">
              <a:buNone/>
            </a:pPr>
            <a:endParaRPr lang="en-US" dirty="0" smtClean="0"/>
          </a:p>
          <a:p>
            <a:pPr marL="0" lvl="1" indent="0">
              <a:spcBef>
                <a:spcPts val="0"/>
              </a:spcBef>
              <a:buNone/>
            </a:pPr>
            <a:r>
              <a:rPr lang="en-US" sz="2800" b="1" dirty="0"/>
              <a:t>Note</a:t>
            </a:r>
            <a:r>
              <a:rPr lang="en-US" sz="2800" b="1" dirty="0" smtClean="0"/>
              <a:t>:</a:t>
            </a:r>
          </a:p>
          <a:p>
            <a:pPr marL="571500" lvl="1" indent="-571500">
              <a:spcBef>
                <a:spcPts val="0"/>
              </a:spcBef>
            </a:pPr>
            <a:r>
              <a:rPr lang="en-US" sz="2800" dirty="0" smtClean="0"/>
              <a:t>Users </a:t>
            </a:r>
            <a:r>
              <a:rPr lang="en-US" sz="2800" dirty="0"/>
              <a:t>are only able to select one of the possible </a:t>
            </a:r>
            <a:r>
              <a:rPr lang="en-US" sz="2800" dirty="0" smtClean="0"/>
              <a:t>options</a:t>
            </a:r>
          </a:p>
          <a:p>
            <a:pPr marL="571500" lvl="1" indent="-571500">
              <a:spcBef>
                <a:spcPts val="0"/>
              </a:spcBef>
            </a:pPr>
            <a:r>
              <a:rPr lang="en-US" sz="2800" dirty="0" smtClean="0"/>
              <a:t>You can have a preselected radio or checkbox by adding the checked attribute to the input element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8876470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="" xmlns:thm15="http://schemas.microsoft.com/office/thememl/2012/main" name="JS Class" id="{0DF67A0E-C290-B746-8CD6-1FCFB40FA6A0}" vid="{C5629D44-6B02-554F-9ED3-AE3028495284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20459</TotalTime>
  <Words>304</Words>
  <Application>Microsoft Macintosh PowerPoint</Application>
  <PresentationFormat>Custom</PresentationFormat>
  <Paragraphs>79</Paragraphs>
  <Slides>18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Black</vt:lpstr>
      <vt:lpstr>Day 7 (MM/DD/YYYY)</vt:lpstr>
      <vt:lpstr>Welcome!</vt:lpstr>
      <vt:lpstr>Standup</vt:lpstr>
      <vt:lpstr>try{whatDoYouRemember();}</vt:lpstr>
      <vt:lpstr>Topic</vt:lpstr>
      <vt:lpstr>Code Hi-Lite</vt:lpstr>
      <vt:lpstr>Topic</vt:lpstr>
      <vt:lpstr>try{assignment();}</vt:lpstr>
      <vt:lpstr>catch{assignment();}</vt:lpstr>
      <vt:lpstr>while(reminders);</vt:lpstr>
      <vt:lpstr>Huddle</vt:lpstr>
      <vt:lpstr>break;</vt:lpstr>
      <vt:lpstr>continue;</vt:lpstr>
      <vt:lpstr>PowerPoint Presentation</vt:lpstr>
      <vt:lpstr>try{groupOf5([3]);}</vt:lpstr>
      <vt:lpstr>Dev Complete</vt:lpstr>
      <vt:lpstr>PowerPoint Presentation</vt:lpstr>
      <vt:lpstr>Now We’re Done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1 (MM/DD/YYYY)</dc:title>
  <cp:lastModifiedBy>Kyle Ofori</cp:lastModifiedBy>
  <cp:revision>54</cp:revision>
  <dcterms:modified xsi:type="dcterms:W3CDTF">2016-01-17T23:12:29Z</dcterms:modified>
</cp:coreProperties>
</file>